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0A90AB-6300-1042-81F6-81E17F3320CF}"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147124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A90AB-6300-1042-81F6-81E17F3320CF}"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61882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A90AB-6300-1042-81F6-81E17F3320CF}"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28758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A90AB-6300-1042-81F6-81E17F3320CF}"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100862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A90AB-6300-1042-81F6-81E17F3320CF}" type="datetimeFigureOut">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185482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0A90AB-6300-1042-81F6-81E17F3320CF}"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113579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0A90AB-6300-1042-81F6-81E17F3320CF}" type="datetimeFigureOut">
              <a:rPr lang="en-US" smtClean="0"/>
              <a:t>10/14/17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29451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A90AB-6300-1042-81F6-81E17F3320CF}" type="datetimeFigureOut">
              <a:rPr lang="en-US" smtClean="0"/>
              <a:t>10/14/17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203324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A90AB-6300-1042-81F6-81E17F3320CF}" type="datetimeFigureOut">
              <a:rPr lang="en-US" smtClean="0"/>
              <a:t>10/14/17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202944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A90AB-6300-1042-81F6-81E17F3320CF}"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40965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A90AB-6300-1042-81F6-81E17F3320CF}" type="datetimeFigureOut">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8EAC3-7B67-6247-888E-021F51A78A62}" type="slidenum">
              <a:rPr lang="en-US" smtClean="0"/>
              <a:t>‹#›</a:t>
            </a:fld>
            <a:endParaRPr lang="en-US"/>
          </a:p>
        </p:txBody>
      </p:sp>
    </p:spTree>
    <p:extLst>
      <p:ext uri="{BB962C8B-B14F-4D97-AF65-F5344CB8AC3E}">
        <p14:creationId xmlns:p14="http://schemas.microsoft.com/office/powerpoint/2010/main" val="1951464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A90AB-6300-1042-81F6-81E17F3320CF}" type="datetimeFigureOut">
              <a:rPr lang="en-US" smtClean="0"/>
              <a:t>10/14/17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8EAC3-7B67-6247-888E-021F51A78A62}" type="slidenum">
              <a:rPr lang="en-US" smtClean="0"/>
              <a:t>‹#›</a:t>
            </a:fld>
            <a:endParaRPr lang="en-US"/>
          </a:p>
        </p:txBody>
      </p:sp>
    </p:spTree>
    <p:extLst>
      <p:ext uri="{BB962C8B-B14F-4D97-AF65-F5344CB8AC3E}">
        <p14:creationId xmlns:p14="http://schemas.microsoft.com/office/powerpoint/2010/main" val="54350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Kids who Code	</a:t>
            </a:r>
            <a:endParaRPr lang="en-US" dirty="0"/>
          </a:p>
        </p:txBody>
      </p:sp>
      <p:sp>
        <p:nvSpPr>
          <p:cNvPr id="3" name="Subtitle 2"/>
          <p:cNvSpPr>
            <a:spLocks noGrp="1"/>
          </p:cNvSpPr>
          <p:nvPr>
            <p:ph type="subTitle" idx="1"/>
          </p:nvPr>
        </p:nvSpPr>
        <p:spPr/>
        <p:txBody>
          <a:bodyPr/>
          <a:lstStyle/>
          <a:p>
            <a:r>
              <a:rPr lang="en-US" dirty="0" smtClean="0"/>
              <a:t>Zakir Magdum</a:t>
            </a:r>
            <a:endParaRPr lang="en-US" dirty="0"/>
          </a:p>
        </p:txBody>
      </p:sp>
    </p:spTree>
    <p:extLst>
      <p:ext uri="{BB962C8B-B14F-4D97-AF65-F5344CB8AC3E}">
        <p14:creationId xmlns:p14="http://schemas.microsoft.com/office/powerpoint/2010/main" val="153814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A man and woman goes to buy fruits, woman bargains, buys fruits for the week. Man pays the full price and buys for the whole month</a:t>
            </a:r>
          </a:p>
          <a:p>
            <a:r>
              <a:rPr lang="en-US" dirty="0" smtClean="0"/>
              <a:t>A woman behaves differently when she is buying fruits vs jewelry. </a:t>
            </a:r>
          </a:p>
          <a:p>
            <a:r>
              <a:rPr lang="en-US" dirty="0" smtClean="0"/>
              <a:t>Student behaving differently at school vs home </a:t>
            </a:r>
            <a:endParaRPr lang="en-US" dirty="0"/>
          </a:p>
        </p:txBody>
      </p:sp>
    </p:spTree>
    <p:extLst>
      <p:ext uri="{BB962C8B-B14F-4D97-AF65-F5344CB8AC3E}">
        <p14:creationId xmlns:p14="http://schemas.microsoft.com/office/powerpoint/2010/main" val="59525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r>
              <a:rPr lang="en-US" dirty="0" smtClean="0"/>
              <a:t>When you are looking for a car, you go to BMW dealership and test drive the car. You accelerate the car, drive on the road using steering wheel and maintain the speed and you stop the car by braking</a:t>
            </a:r>
          </a:p>
          <a:p>
            <a:r>
              <a:rPr lang="en-US" dirty="0" smtClean="0"/>
              <a:t>You do the same thing in Mercedes dealership.</a:t>
            </a:r>
            <a:endParaRPr lang="en-US" dirty="0"/>
          </a:p>
        </p:txBody>
      </p:sp>
    </p:spTree>
    <p:extLst>
      <p:ext uri="{BB962C8B-B14F-4D97-AF65-F5344CB8AC3E}">
        <p14:creationId xmlns:p14="http://schemas.microsoft.com/office/powerpoint/2010/main" val="9435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Imagine yourself in a house where you are cooking and your brother is in the basement. Also you have items in your basement you may need.</a:t>
            </a:r>
          </a:p>
          <a:p>
            <a:r>
              <a:rPr lang="en-US" dirty="0" smtClean="0"/>
              <a:t>When you need something from your basement you tell your brother to bring it up and use that in your cooking.</a:t>
            </a:r>
            <a:endParaRPr lang="en-US" dirty="0"/>
          </a:p>
        </p:txBody>
      </p:sp>
    </p:spTree>
    <p:extLst>
      <p:ext uri="{BB962C8B-B14F-4D97-AF65-F5344CB8AC3E}">
        <p14:creationId xmlns:p14="http://schemas.microsoft.com/office/powerpoint/2010/main" val="41785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You go to your favorite restaurant, you look at the menu, you select the dish and you order. The cook uses ingredients and cook the dish and you enjoy the dish.</a:t>
            </a:r>
            <a:endParaRPr lang="en-US" dirty="0"/>
          </a:p>
        </p:txBody>
      </p:sp>
    </p:spTree>
    <p:extLst>
      <p:ext uri="{BB962C8B-B14F-4D97-AF65-F5344CB8AC3E}">
        <p14:creationId xmlns:p14="http://schemas.microsoft.com/office/powerpoint/2010/main" val="39908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Base Class</a:t>
            </a:r>
            <a:endParaRPr lang="en-US" dirty="0"/>
          </a:p>
        </p:txBody>
      </p:sp>
      <p:sp>
        <p:nvSpPr>
          <p:cNvPr id="3" name="Content Placeholder 2"/>
          <p:cNvSpPr>
            <a:spLocks noGrp="1"/>
          </p:cNvSpPr>
          <p:nvPr>
            <p:ph idx="1"/>
          </p:nvPr>
        </p:nvSpPr>
        <p:spPr/>
        <p:txBody>
          <a:bodyPr/>
          <a:lstStyle/>
          <a:p>
            <a:r>
              <a:rPr lang="en-US" dirty="0" smtClean="0"/>
              <a:t>Create a new class called Shape</a:t>
            </a:r>
          </a:p>
          <a:p>
            <a:r>
              <a:rPr lang="en-US" dirty="0" smtClean="0"/>
              <a:t>Make class abstract.</a:t>
            </a:r>
          </a:p>
          <a:p>
            <a:r>
              <a:rPr lang="en-US" dirty="0" smtClean="0"/>
              <a:t>Add fields x, y and color </a:t>
            </a:r>
          </a:p>
          <a:p>
            <a:r>
              <a:rPr lang="en-US" dirty="0" smtClean="0"/>
              <a:t>Add constructor with three parameters x, y and color </a:t>
            </a:r>
          </a:p>
          <a:p>
            <a:r>
              <a:rPr lang="en-US" dirty="0" smtClean="0"/>
              <a:t>Add abstract method area</a:t>
            </a:r>
          </a:p>
          <a:p>
            <a:r>
              <a:rPr lang="en-US" dirty="0" smtClean="0"/>
              <a:t>Add another method area with parameter scale </a:t>
            </a:r>
          </a:p>
          <a:p>
            <a:r>
              <a:rPr lang="en-US" dirty="0" smtClean="0"/>
              <a:t>Create </a:t>
            </a:r>
            <a:r>
              <a:rPr lang="en-US" dirty="0" err="1" smtClean="0"/>
              <a:t>toString</a:t>
            </a:r>
            <a:r>
              <a:rPr lang="en-US" dirty="0" smtClean="0"/>
              <a:t> method </a:t>
            </a:r>
            <a:endParaRPr lang="en-US" dirty="0"/>
          </a:p>
        </p:txBody>
      </p:sp>
    </p:spTree>
    <p:extLst>
      <p:ext uri="{BB962C8B-B14F-4D97-AF65-F5344CB8AC3E}">
        <p14:creationId xmlns:p14="http://schemas.microsoft.com/office/powerpoint/2010/main" val="12270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Derived Classes</a:t>
            </a:r>
            <a:endParaRPr lang="en-US" dirty="0"/>
          </a:p>
        </p:txBody>
      </p:sp>
      <p:sp>
        <p:nvSpPr>
          <p:cNvPr id="3" name="Content Placeholder 2"/>
          <p:cNvSpPr>
            <a:spLocks noGrp="1"/>
          </p:cNvSpPr>
          <p:nvPr>
            <p:ph idx="1"/>
          </p:nvPr>
        </p:nvSpPr>
        <p:spPr/>
        <p:txBody>
          <a:bodyPr/>
          <a:lstStyle/>
          <a:p>
            <a:r>
              <a:rPr lang="en-US" dirty="0" smtClean="0"/>
              <a:t>Create classes Circle, Rectangle, Triangle</a:t>
            </a:r>
          </a:p>
          <a:p>
            <a:r>
              <a:rPr lang="en-US" dirty="0" smtClean="0"/>
              <a:t>Extend all the classes from Shape class</a:t>
            </a:r>
          </a:p>
          <a:p>
            <a:r>
              <a:rPr lang="en-US" dirty="0" smtClean="0"/>
              <a:t>Implement area method </a:t>
            </a:r>
          </a:p>
          <a:p>
            <a:r>
              <a:rPr lang="en-US" dirty="0" smtClean="0"/>
              <a:t>Create class Square</a:t>
            </a:r>
          </a:p>
          <a:p>
            <a:r>
              <a:rPr lang="en-US" dirty="0" smtClean="0"/>
              <a:t>Extend it from Rectangle </a:t>
            </a:r>
          </a:p>
          <a:p>
            <a:r>
              <a:rPr lang="en-US" dirty="0" smtClean="0"/>
              <a:t>Create </a:t>
            </a:r>
            <a:r>
              <a:rPr lang="en-US" dirty="0" err="1" smtClean="0"/>
              <a:t>toString</a:t>
            </a:r>
            <a:r>
              <a:rPr lang="en-US" dirty="0" smtClean="0"/>
              <a:t> methods in all classes and use </a:t>
            </a:r>
            <a:r>
              <a:rPr lang="en-US" dirty="0" err="1" smtClean="0"/>
              <a:t>super.toString</a:t>
            </a:r>
            <a:endParaRPr lang="en-US" dirty="0"/>
          </a:p>
        </p:txBody>
      </p:sp>
    </p:spTree>
    <p:extLst>
      <p:ext uri="{BB962C8B-B14F-4D97-AF65-F5344CB8AC3E}">
        <p14:creationId xmlns:p14="http://schemas.microsoft.com/office/powerpoint/2010/main" val="758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App class</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ShapeApp</a:t>
            </a:r>
            <a:r>
              <a:rPr lang="en-US" dirty="0" smtClean="0"/>
              <a:t> class </a:t>
            </a:r>
          </a:p>
          <a:p>
            <a:r>
              <a:rPr lang="en-US" dirty="0" smtClean="0"/>
              <a:t>Create main method </a:t>
            </a:r>
          </a:p>
          <a:p>
            <a:r>
              <a:rPr lang="en-US" dirty="0" smtClean="0"/>
              <a:t>Create one instance of each class Circle, Rectangle, Square and Triangle</a:t>
            </a:r>
          </a:p>
          <a:p>
            <a:r>
              <a:rPr lang="en-US" dirty="0" smtClean="0"/>
              <a:t>Print all the instances </a:t>
            </a:r>
          </a:p>
          <a:p>
            <a:r>
              <a:rPr lang="en-US" dirty="0" smtClean="0"/>
              <a:t>Call and print from area(</a:t>
            </a:r>
            <a:r>
              <a:rPr lang="en-US" dirty="0" err="1" smtClean="0"/>
              <a:t>int</a:t>
            </a:r>
            <a:r>
              <a:rPr lang="en-US" dirty="0" smtClean="0"/>
              <a:t> scale) method</a:t>
            </a:r>
            <a:endParaRPr lang="en-US" dirty="0"/>
          </a:p>
        </p:txBody>
      </p:sp>
    </p:spTree>
    <p:extLst>
      <p:ext uri="{BB962C8B-B14F-4D97-AF65-F5344CB8AC3E}">
        <p14:creationId xmlns:p14="http://schemas.microsoft.com/office/powerpoint/2010/main" val="1604834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307</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Kids who Code </vt:lpstr>
      <vt:lpstr>Polymorphism</vt:lpstr>
      <vt:lpstr>Abstraction</vt:lpstr>
      <vt:lpstr>Inheritance</vt:lpstr>
      <vt:lpstr>Encapsulation</vt:lpstr>
      <vt:lpstr>Create Base Class</vt:lpstr>
      <vt:lpstr>Create Derived Classes</vt:lpstr>
      <vt:lpstr>Create App class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Kids who Code </dc:title>
  <dc:creator>Zakir Magdum</dc:creator>
  <cp:lastModifiedBy>Zakir Magdum</cp:lastModifiedBy>
  <cp:revision>5</cp:revision>
  <dcterms:created xsi:type="dcterms:W3CDTF">2017-10-14T11:46:03Z</dcterms:created>
  <dcterms:modified xsi:type="dcterms:W3CDTF">2017-10-14T13:29:38Z</dcterms:modified>
</cp:coreProperties>
</file>