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969D-5762-4F45-86B1-68C0D5584FC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1</cp:revision>
  <dcterms:created xsi:type="dcterms:W3CDTF">2023-12-10T18:36:39Z</dcterms:created>
  <dcterms:modified xsi:type="dcterms:W3CDTF">2023-12-10T19:09:47Z</dcterms:modified>
</cp:coreProperties>
</file>