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7" r:id="rId7"/>
    <p:sldId id="268" r:id="rId8"/>
    <p:sldId id="264" r:id="rId9"/>
    <p:sldId id="265" r:id="rId10"/>
    <p:sldId id="266" r:id="rId11"/>
    <p:sldId id="260" r:id="rId12"/>
    <p:sldId id="261" r:id="rId13"/>
    <p:sldId id="262" r:id="rId14"/>
    <p:sldId id="263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6E16-3645-F7CC-47AC-FDBAF4208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18DD8-4DB9-7235-58DA-9B8FCFC38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37DF-CDD1-350C-260F-9F0FECA1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F21D-3309-4C05-9481-AB9EAAD677A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EA62-C5B6-CF2A-5052-66A31D9A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8DE15-5A1F-9AA5-74D2-75CB2A1F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B298-6AD3-4FF2-A64C-5217900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9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102C-085A-89A0-4F48-9D2C1114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A8860-AC54-7614-4C58-041F9902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6BFC1-62B8-DFC1-20F9-63CBB1CD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F21D-3309-4C05-9481-AB9EAAD677A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715EB-E159-955B-CADA-86CEB014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C305B-15A3-350D-84F2-C3AFC035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B298-6AD3-4FF2-A64C-5217900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99BCF-FC7C-5490-B135-3CD3F4845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BA40E-9AD8-3F74-FD4A-32F78E1ED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54684-0625-C9DF-050E-DD5AEB10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F21D-3309-4C05-9481-AB9EAAD677A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94C53-E232-8246-3998-3E2887A4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3C820-5983-36B0-31D6-83586FB8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B298-6AD3-4FF2-A64C-5217900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3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57C8-C59C-8D60-6F2A-9EF19725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0E9C-11EE-758C-7CBF-D48F8E2A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BC536-3DD2-A4E3-F12F-B437FA85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F21D-3309-4C05-9481-AB9EAAD677A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4FE5-D46D-C5E0-4F37-625C9763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302D-FB63-B1DF-6264-E87AE8C2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B298-6AD3-4FF2-A64C-5217900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9235-E302-D725-0AC9-37653DBB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4AE10-F08F-4ADF-E87A-EBD25A4C9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AE1D-01C3-719E-C90E-A4F85A34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F21D-3309-4C05-9481-AB9EAAD677A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3E0F-3769-76BE-C876-9A57DEC4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7467-FDD4-21F5-F6B2-9523875D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B298-6AD3-4FF2-A64C-5217900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9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1B79-1813-2D01-E2D4-03F5A0A7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C585-2278-8657-CEE7-239CAEBC6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1E67F-35BB-64FD-8F23-A1971E15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274AA-C235-222C-8B18-B44F4EE9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F21D-3309-4C05-9481-AB9EAAD677A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B635B-5B58-022C-614C-43109177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9EA1E-3DA8-D748-62CF-AFDC07A9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B298-6AD3-4FF2-A64C-5217900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35EF-A4B7-06A7-102B-BBE2186E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00A67-4C7B-F5D4-D5FF-A1F47B6E2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553EC-FE69-947D-D46E-42121933B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50AC4-7486-9650-3AE5-8A7994F4C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157A8-B8CE-EE67-D0DD-EA3822795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83692-0CE9-EE98-3072-1C635057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F21D-3309-4C05-9481-AB9EAAD677A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9E032-ED7F-15CD-C764-61EEDE19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81BBC-23B4-3A0C-7BE1-67419B26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B298-6AD3-4FF2-A64C-5217900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7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B79F-08D9-2353-54EF-F22AD0F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6C6AB-0DBF-CA3F-35FA-37C18617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F21D-3309-4C05-9481-AB9EAAD677A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1C2B6-56CC-7B56-639B-63BC1528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45AAF-31F4-26C5-697E-B993F8C2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B298-6AD3-4FF2-A64C-5217900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8C484-2D45-DC1B-9F4A-4F3CAC3A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F21D-3309-4C05-9481-AB9EAAD677A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CB7CA-B3E1-4E87-325D-7294D57B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DFF29-052B-E216-09DB-AFE41E43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B298-6AD3-4FF2-A64C-5217900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0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2093-ED7C-C463-A3AC-9CD3AF6B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5D67-CD85-7526-361F-E1A38D47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F826B-DDF1-B062-2F2A-047432B93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8116-863B-D171-4BE4-F75CAE28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F21D-3309-4C05-9481-AB9EAAD677A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2122B-7F5C-F39E-660B-CCFFB019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C9872-C69F-F724-3D53-D25B78E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B298-6AD3-4FF2-A64C-5217900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7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403D-F44F-594F-791D-46B5ACB8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B35AA-CF19-1BFC-76F5-35343AF2A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66CBB-22DD-727B-7DE8-934461DA7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69EF4-6896-73E2-2A99-B30A6EC7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F21D-3309-4C05-9481-AB9EAAD677A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8C53D-A953-5EC0-0103-5026D400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34192-5828-4DAA-237D-944CDA6C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B298-6AD3-4FF2-A64C-5217900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6728E-EC6A-7772-C435-698B5456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44ABB-5757-A2BA-71A5-EC9A0D36E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0C9B5-19FA-563B-34E7-52FE16378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2FF21D-3309-4C05-9481-AB9EAAD677A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A56FE-2533-4A3F-823C-C7C3167A3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F177D-FD75-48E4-2B3F-C95D75FA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8B298-6AD3-4FF2-A64C-5217900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402F4D-7E68-D4BA-F830-705AAFD1C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" r="6862"/>
          <a:stretch/>
        </p:blipFill>
        <p:spPr>
          <a:xfrm>
            <a:off x="4900426" y="1534866"/>
            <a:ext cx="6882068" cy="3868749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7ECD59-F354-69CB-E4E5-4FF78482B71E}"/>
              </a:ext>
            </a:extLst>
          </p:cNvPr>
          <p:cNvSpPr txBox="1"/>
          <p:nvPr/>
        </p:nvSpPr>
        <p:spPr>
          <a:xfrm>
            <a:off x="658506" y="3071422"/>
            <a:ext cx="4985211" cy="26291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Movement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Detector using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6461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AE086-77D5-8B42-3EEE-C24CABB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Helper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5F06D-1B17-D94B-BF1A-DBE9D4EB0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2" y="2502252"/>
            <a:ext cx="10768181" cy="3268911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3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5417C-DA34-1F0F-F229-7CB80CE2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task waits for the event and calls the function that processes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FBCF4-9828-212B-9175-7F3ACDBDE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898" y="2354239"/>
            <a:ext cx="9400204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3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5417C-DA34-1F0F-F229-7CB80CE2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IDLE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611237-FD7B-5068-27B7-79D42916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936082"/>
            <a:ext cx="6780700" cy="298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4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5417C-DA34-1F0F-F229-7CB80CE2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SAMPLING State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91FF3-677B-4112-8863-C88602BA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893549"/>
            <a:ext cx="6780700" cy="50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5417C-DA34-1F0F-F229-7CB80CE2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UART_TRANSFER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6B2DF-5023-FD59-0829-F6933501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258012"/>
            <a:ext cx="6780700" cy="43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5417C-DA34-1F0F-F229-7CB80CE2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MATLAB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C5307-300F-026D-4AE4-3D4AA4941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91" y="200416"/>
            <a:ext cx="6166595" cy="64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5417C-DA34-1F0F-F229-7CB80CE2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MATLAB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014F9-B000-89C9-DDC9-1F56E12B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34905"/>
            <a:ext cx="7188199" cy="4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8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DB2771-F9B6-1AF5-A286-655E7D064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Design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B233B1C-2634-CC04-1963-D3BAADD9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325818"/>
            <a:ext cx="6780700" cy="42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6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DB2771-F9B6-1AF5-A286-655E7D064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Pin Configuration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8447901-59C2-705D-685E-EAD7EB81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849897"/>
            <a:ext cx="6780700" cy="31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3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EC401A-BC46-41FC-AD55-F7810C3CF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287F808-5648-477A-80D6-A0F3BF6DF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A116CF9-DCF6-4F08-B01A-D5F353F83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4D26783-C1CA-4BE1-9D40-3EA516AE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7"/>
            <a:ext cx="11277600" cy="594360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DB2771-F9B6-1AF5-A286-655E7D064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1676401"/>
            <a:ext cx="3567115" cy="1752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000" dirty="0">
                <a:latin typeface="+mn-lt"/>
                <a:ea typeface="+mn-ea"/>
                <a:cs typeface="+mn-cs"/>
              </a:rPr>
              <a:t>Initializing</a:t>
            </a:r>
            <a:r>
              <a:rPr lang="en-US" sz="4800" dirty="0"/>
              <a:t> </a:t>
            </a:r>
            <a:r>
              <a:rPr lang="en-US" sz="3000" dirty="0">
                <a:latin typeface="+mn-lt"/>
                <a:ea typeface="+mn-ea"/>
                <a:cs typeface="+mn-cs"/>
              </a:rPr>
              <a:t>the 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39278-8437-2AC4-AA10-C549DAA34F06}"/>
              </a:ext>
            </a:extLst>
          </p:cNvPr>
          <p:cNvSpPr txBox="1"/>
          <p:nvPr/>
        </p:nvSpPr>
        <p:spPr>
          <a:xfrm>
            <a:off x="1143000" y="4267200"/>
            <a:ext cx="3478162" cy="108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dirty="0"/>
              <a:t>Global Object and Macro</a:t>
            </a:r>
          </a:p>
        </p:txBody>
      </p:sp>
      <p:pic>
        <p:nvPicPr>
          <p:cNvPr id="6" name="Picture 5" descr="A close-up of a text&#10;&#10;Description automatically generated">
            <a:extLst>
              <a:ext uri="{FF2B5EF4-FFF2-40B4-BE49-F238E27FC236}">
                <a16:creationId xmlns:a16="http://schemas.microsoft.com/office/drawing/2014/main" id="{E3813A2C-1AD7-34C4-B683-B22891BD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609" y="4223811"/>
            <a:ext cx="4734743" cy="1338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03CFE-E9DB-4B6C-032C-E4BB543E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364" y="1488052"/>
            <a:ext cx="6578861" cy="23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AE086-77D5-8B42-3EEE-C24CABB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Initializing Low Level </a:t>
            </a:r>
            <a:r>
              <a:rPr lang="en-US" sz="3300" dirty="0"/>
              <a:t>D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rivers and Activating the Required 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78430-1B3F-9070-BD9C-8820F049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42" y="2354239"/>
            <a:ext cx="7424116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AE086-77D5-8B42-3EEE-C24CABB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DAC and ADC BSW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8C6CC-BC6E-8142-C4B6-FD0864D6D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898" y="2572696"/>
            <a:ext cx="4483510" cy="2856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C94B8A-6B99-5AAB-57B5-DD3F56C83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36" y="2734052"/>
            <a:ext cx="4483510" cy="2534157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4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AE086-77D5-8B42-3EEE-C24CABB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DMA BSW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4D90B-CEE6-2B39-1CC0-ED849997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79" y="1310047"/>
            <a:ext cx="5099542" cy="5547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E1984A-9899-6539-0CBA-6B6CEFC3D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369" y="3076174"/>
            <a:ext cx="4483510" cy="933697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AE086-77D5-8B42-3EEE-C24CABB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ISRs</a:t>
            </a: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E2BCF-07F8-4518-F400-93D31108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11" y="2233491"/>
            <a:ext cx="6686799" cy="455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0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AE086-77D5-8B42-3EEE-C24CABB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 and States of the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888056-F480-1699-3A41-9193414E0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722" y="2072640"/>
            <a:ext cx="5086680" cy="4128135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2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67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PowerPoint Presentation</vt:lpstr>
      <vt:lpstr>Top Design</vt:lpstr>
      <vt:lpstr>Pin Configuration</vt:lpstr>
      <vt:lpstr>Initializing the OS</vt:lpstr>
      <vt:lpstr>Initializing Low Level Drivers and Activating the Required Tasks</vt:lpstr>
      <vt:lpstr>DAC and ADC BSW Functions</vt:lpstr>
      <vt:lpstr>DMA BSW Functions</vt:lpstr>
      <vt:lpstr>ISRs</vt:lpstr>
      <vt:lpstr>Structure and States of the Application</vt:lpstr>
      <vt:lpstr>Helper Functions</vt:lpstr>
      <vt:lpstr>Control task waits for the event and calls the function that processes it</vt:lpstr>
      <vt:lpstr>IDLE State</vt:lpstr>
      <vt:lpstr>SAMPLING State</vt:lpstr>
      <vt:lpstr>UART_TRANSFER State</vt:lpstr>
      <vt:lpstr>MATLAB Script</vt:lpstr>
      <vt:lpstr>MATLAB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Zaki Sadique</dc:creator>
  <cp:lastModifiedBy>Zaki Sadique</cp:lastModifiedBy>
  <cp:revision>8</cp:revision>
  <dcterms:created xsi:type="dcterms:W3CDTF">2024-06-11T17:46:53Z</dcterms:created>
  <dcterms:modified xsi:type="dcterms:W3CDTF">2024-06-12T06:50:57Z</dcterms:modified>
</cp:coreProperties>
</file>