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2" r:id="rId6"/>
    <p:sldId id="362" r:id="rId7"/>
    <p:sldId id="365" r:id="rId8"/>
    <p:sldId id="367" r:id="rId9"/>
    <p:sldId id="366" r:id="rId10"/>
    <p:sldId id="368" r:id="rId11"/>
    <p:sldId id="363" r:id="rId12"/>
    <p:sldId id="369" r:id="rId13"/>
    <p:sldId id="370" r:id="rId14"/>
    <p:sldId id="361" r:id="rId15"/>
    <p:sldId id="372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PBO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Muhammad Zaki Wicaksono</a:t>
            </a:r>
            <a:r>
              <a:rPr lang="en-US" sz="2800" dirty="0"/>
              <a:t> </a:t>
            </a:r>
          </a:p>
          <a:p>
            <a:r>
              <a:rPr lang="en-US" sz="2800" dirty="0"/>
              <a:t>5220411248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EA45-D927-FDA3-2F32-0F464434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33CFB6-32FD-ED1C-FA83-A8253782E3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F0C4E7-2555-31A0-CF23-648F2D529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15" r="1037"/>
          <a:stretch/>
        </p:blipFill>
        <p:spPr>
          <a:xfrm>
            <a:off x="6340415" y="1824586"/>
            <a:ext cx="3303916" cy="2917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19FC6D-629C-BF73-93AC-7AC9131F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3" y="2131784"/>
            <a:ext cx="5297242" cy="1336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2F9DA2-96AC-FDC0-C210-3AC4BE3EB3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53"/>
          <a:stretch/>
        </p:blipFill>
        <p:spPr>
          <a:xfrm>
            <a:off x="732624" y="3671672"/>
            <a:ext cx="5297241" cy="7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133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809705" cy="610863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Perulangan</a:t>
            </a:r>
            <a:r>
              <a:rPr lang="en-US" dirty="0"/>
              <a:t> dan </a:t>
            </a:r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 True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9FE53-5A26-67E4-CDE6-7D4F13BD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12" y="4183318"/>
            <a:ext cx="3610874" cy="1915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AE999F-D7D5-CE4F-ADE2-CF5569C01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04"/>
          <a:stretch/>
        </p:blipFill>
        <p:spPr>
          <a:xfrm>
            <a:off x="5864611" y="1593443"/>
            <a:ext cx="3610874" cy="2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4A5FBA-BD33-305F-D870-58EA27F6CA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BE9B3-D46C-2757-27F2-804DD33F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CB9E-510F-857D-9BFA-04EB09B99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57D-000F-723B-FAAC-59D346643C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E4393-B74A-781D-0945-EEAD8CAA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24" y="1751532"/>
            <a:ext cx="7353656" cy="4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9325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eedling Black and white close up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5 Point </a:t>
            </a:r>
            <a:r>
              <a:rPr lang="en-US" dirty="0" err="1"/>
              <a:t>utama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sz="2000" dirty="0"/>
              <a:t>01. Class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sz="2000" dirty="0"/>
              <a:t>02.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sz="2000" dirty="0"/>
              <a:t>03. </a:t>
            </a:r>
            <a:r>
              <a:rPr lang="en-US" sz="2000" dirty="0" err="1"/>
              <a:t>Enkapsulasi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sz="2000" dirty="0"/>
              <a:t>04. </a:t>
            </a:r>
            <a:r>
              <a:rPr lang="en-US" sz="2000" dirty="0" err="1"/>
              <a:t>Polimorfisme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sz="2000" dirty="0"/>
              <a:t>05. </a:t>
            </a:r>
            <a:r>
              <a:rPr lang="en-US" sz="2000" dirty="0" err="1"/>
              <a:t>Perulangan</a:t>
            </a:r>
            <a:r>
              <a:rPr lang="en-US" sz="2000" dirty="0"/>
              <a:t> &amp; </a:t>
            </a:r>
            <a:r>
              <a:rPr lang="en-US" sz="2000" dirty="0" err="1"/>
              <a:t>percabangan</a:t>
            </a: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565509" cy="2484294"/>
          </a:xfrm>
        </p:spPr>
        <p:txBody>
          <a:bodyPr>
            <a:normAutofit/>
          </a:bodyPr>
          <a:lstStyle/>
          <a:p>
            <a:r>
              <a:rPr lang="en-US" b="1" dirty="0"/>
              <a:t>Public (+):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 dan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b="1" dirty="0"/>
              <a:t>Private (-):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b="1" dirty="0"/>
              <a:t>Protected (#):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dan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(subclass).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62BF1-0EFA-3D5F-5057-9A7CE114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590491"/>
            <a:ext cx="4906009" cy="57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315B-9BF3-5E00-2B1F-6DEAD6EF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F63-5B96-FEDD-99EE-66DC6FBD2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C06C2-8FD8-C47F-DC3C-8A7ABDD9BE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merk,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, dan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08FFF3-E487-0C92-576E-AE9C8ACA5C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491D1-9417-37EF-3D55-792F46E8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87" y="2216988"/>
            <a:ext cx="5215965" cy="27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10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198-FBE0-1A8E-7176-A070B420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145ED-F2D1-3EF1-BCA3-FBA97F7E3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6012D-1D1E-0EFD-22A5-3D92EE8CF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Kelas</a:t>
            </a:r>
            <a:r>
              <a:rPr lang="en-ID" dirty="0"/>
              <a:t> Motor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.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motor. </a:t>
            </a:r>
            <a:r>
              <a:rPr lang="en-ID" dirty="0" err="1"/>
              <a:t>Jenis</a:t>
            </a:r>
            <a:r>
              <a:rPr lang="en-ID" dirty="0"/>
              <a:t> motor </a:t>
            </a:r>
            <a:r>
              <a:rPr lang="en-ID" dirty="0" err="1"/>
              <a:t>menggunakan</a:t>
            </a:r>
            <a:r>
              <a:rPr lang="en-ID" dirty="0"/>
              <a:t> Access modifiers Protected.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8BCAC9-5935-6CF3-37BA-3C3378D64F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422D29-C0E7-0167-BA3D-207868E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0984"/>
            <a:ext cx="5413985" cy="1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53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BB54-E5C7-5C60-7262-EC552AB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D4E6-354F-D549-E474-85BFAAC5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E9A099-6437-D13A-F988-ACF5235CCA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Kelas</a:t>
            </a:r>
            <a:r>
              <a:rPr lang="en-ID" dirty="0"/>
              <a:t> Mobil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.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.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Access modifiers Protected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6A9E16-DAB7-9D64-2359-E7831C3334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89389-6D59-2DCC-A8FA-9B1C6AF3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0984"/>
            <a:ext cx="5607731" cy="14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21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8D27-6DC6-6952-188E-5A039EDF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5E69-F480-0360-1F73-4DDC1D1AA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E7629-F3DD-FEC1-8BCC-30932B800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Kelas MobilSport adalah kelas turunan dari kelas Mobil. Kelas ini menambahkan atribut baru, yaitu jumlah turbo. Jumlah turbo </a:t>
            </a:r>
            <a:r>
              <a:rPr lang="en-ID" dirty="0" err="1"/>
              <a:t>nggunakan</a:t>
            </a:r>
            <a:r>
              <a:rPr lang="en-ID" dirty="0"/>
              <a:t> Access modifiers Private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D3B1A0-0C89-4056-F727-4F544800A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5E7092-1B91-7F48-3026-73FD71E2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1" y="2300984"/>
            <a:ext cx="5924548" cy="14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85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Enkapsulasi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Protected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532BE-CF90-3198-5BE1-C636DBDD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3" y="2704372"/>
            <a:ext cx="2736187" cy="1201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EFA5F-ABA8-E261-6DE0-994B04A2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2406"/>
          <a:stretch/>
        </p:blipFill>
        <p:spPr>
          <a:xfrm>
            <a:off x="4174545" y="2704372"/>
            <a:ext cx="3486637" cy="1086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5F38E7-91F9-5CB3-291A-48D3867F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545" y="4102362"/>
            <a:ext cx="3253168" cy="1143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E82437-E1E1-7641-1112-A2006EE2B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676" y="2704372"/>
            <a:ext cx="318179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308E-D0F6-8A96-F057-76BE591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Polimorfisme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547-7493-C624-7773-88011829A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11C93-FFE0-DEF8-EB3A-CA33399CD12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48E3E-B908-B730-5359-3403E67890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dan parameter 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agar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8F5C0-DBD3-643A-22A3-FC42203EB11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“</a:t>
            </a:r>
            <a:r>
              <a:rPr lang="en-ID" dirty="0" err="1"/>
              <a:t>ulang</a:t>
            </a:r>
            <a:r>
              <a:rPr lang="en-ID" dirty="0"/>
              <a:t>” </a:t>
            </a:r>
            <a:r>
              <a:rPr lang="en-ID" dirty="0" err="1"/>
              <a:t>fungsi</a:t>
            </a:r>
            <a:r>
              <a:rPr lang="en-ID" dirty="0"/>
              <a:t>/method pada </a:t>
            </a:r>
            <a:r>
              <a:rPr lang="en-ID" dirty="0" err="1"/>
              <a:t>sebuah</a:t>
            </a:r>
            <a:r>
              <a:rPr lang="en-ID" dirty="0"/>
              <a:t> child class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 Overriding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method subclass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parameter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method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superclassnya</a:t>
            </a:r>
            <a:r>
              <a:rPr lang="en-ID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A74311-4D93-2B80-1F40-AE51E8BCED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4864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139</TotalTime>
  <Words>297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Theme1</vt:lpstr>
      <vt:lpstr>PBO</vt:lpstr>
      <vt:lpstr>5 Point utama</vt:lpstr>
      <vt:lpstr>1. Class diagram</vt:lpstr>
      <vt:lpstr>2. Code</vt:lpstr>
      <vt:lpstr>PowerPoint Presentation</vt:lpstr>
      <vt:lpstr>PowerPoint Presentation</vt:lpstr>
      <vt:lpstr>PowerPoint Presentation</vt:lpstr>
      <vt:lpstr>3. Enkapsulasi </vt:lpstr>
      <vt:lpstr>4. Polimorfisme</vt:lpstr>
      <vt:lpstr>PowerPoint Presentation</vt:lpstr>
      <vt:lpstr>5. Perulangan dan percabangan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Zaki Wicaksono</dc:creator>
  <cp:lastModifiedBy>Zaki Wicaksono</cp:lastModifiedBy>
  <cp:revision>5</cp:revision>
  <dcterms:created xsi:type="dcterms:W3CDTF">2024-01-01T07:59:41Z</dcterms:created>
  <dcterms:modified xsi:type="dcterms:W3CDTF">2024-01-01T13:16:53Z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