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21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3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96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9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6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5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2827-A546-43D9-AF35-F95FE2A960E8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9197-BA4A-4460-A96C-634DB541F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15" y="344814"/>
            <a:ext cx="3165677" cy="20068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00" y="2508739"/>
            <a:ext cx="4748292" cy="401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https://osoyoo.com/wp-content/uploads/2017/06/raspberry-pi-ze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74" y="1343275"/>
            <a:ext cx="4039053" cy="46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他ページ結合子 9"/>
          <p:cNvSpPr/>
          <p:nvPr/>
        </p:nvSpPr>
        <p:spPr>
          <a:xfrm rot="16200000">
            <a:off x="6504364" y="4409928"/>
            <a:ext cx="211990" cy="534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00" dirty="0" smtClean="0"/>
              <a:t>GND</a:t>
            </a:r>
            <a:endParaRPr kumimoji="1" lang="ja-JP" altLang="en-US" sz="1000" dirty="0"/>
          </a:p>
        </p:txBody>
      </p:sp>
      <p:sp>
        <p:nvSpPr>
          <p:cNvPr id="12" name="フローチャート: 他ページ結合子 11"/>
          <p:cNvSpPr/>
          <p:nvPr/>
        </p:nvSpPr>
        <p:spPr>
          <a:xfrm rot="16200000">
            <a:off x="6500352" y="3813564"/>
            <a:ext cx="211990" cy="534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00" dirty="0" smtClean="0"/>
              <a:t>B3</a:t>
            </a:r>
          </a:p>
        </p:txBody>
      </p:sp>
      <p:sp>
        <p:nvSpPr>
          <p:cNvPr id="13" name="フローチャート: 他ページ結合子 12"/>
          <p:cNvSpPr/>
          <p:nvPr/>
        </p:nvSpPr>
        <p:spPr>
          <a:xfrm rot="16200000">
            <a:off x="6504364" y="4111746"/>
            <a:ext cx="211990" cy="534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00" dirty="0" smtClean="0"/>
              <a:t>B2</a:t>
            </a:r>
          </a:p>
        </p:txBody>
      </p:sp>
      <p:sp>
        <p:nvSpPr>
          <p:cNvPr id="14" name="フローチャート: 他ページ結合子 13"/>
          <p:cNvSpPr/>
          <p:nvPr/>
        </p:nvSpPr>
        <p:spPr>
          <a:xfrm rot="16200000">
            <a:off x="6504364" y="4708111"/>
            <a:ext cx="211990" cy="53496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000" dirty="0" smtClean="0"/>
              <a:t>+3.3V</a:t>
            </a:r>
            <a:endParaRPr kumimoji="1" lang="ja-JP" altLang="en-US" sz="1000" dirty="0"/>
          </a:p>
        </p:txBody>
      </p:sp>
      <p:cxnSp>
        <p:nvCxnSpPr>
          <p:cNvPr id="3" name="直線コネクタ 2"/>
          <p:cNvCxnSpPr>
            <a:endCxn id="12" idx="0"/>
          </p:cNvCxnSpPr>
          <p:nvPr/>
        </p:nvCxnSpPr>
        <p:spPr>
          <a:xfrm flipV="1">
            <a:off x="5867400" y="4081044"/>
            <a:ext cx="471467" cy="1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endCxn id="13" idx="0"/>
          </p:cNvCxnSpPr>
          <p:nvPr/>
        </p:nvCxnSpPr>
        <p:spPr>
          <a:xfrm flipV="1">
            <a:off x="5867400" y="4379226"/>
            <a:ext cx="475479" cy="1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0" idx="0"/>
          </p:cNvCxnSpPr>
          <p:nvPr/>
        </p:nvCxnSpPr>
        <p:spPr>
          <a:xfrm>
            <a:off x="5867400" y="4518415"/>
            <a:ext cx="475479" cy="15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4" idx="0"/>
          </p:cNvCxnSpPr>
          <p:nvPr/>
        </p:nvCxnSpPr>
        <p:spPr>
          <a:xfrm>
            <a:off x="5846682" y="4631105"/>
            <a:ext cx="496197" cy="34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9744075" y="2581276"/>
            <a:ext cx="762000" cy="22383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691687" y="1700214"/>
            <a:ext cx="762000" cy="22383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9586913" y="1878804"/>
            <a:ext cx="866774" cy="22383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586913" y="2051450"/>
            <a:ext cx="866774" cy="22383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0506075" y="2054423"/>
            <a:ext cx="762000" cy="22383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478" y="111197"/>
            <a:ext cx="2028604" cy="9909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666" y="1178849"/>
            <a:ext cx="1248013" cy="10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中子 裕也</dc:creator>
  <cp:lastModifiedBy>中子 裕也</cp:lastModifiedBy>
  <cp:revision>6</cp:revision>
  <dcterms:created xsi:type="dcterms:W3CDTF">2021-07-18T09:05:09Z</dcterms:created>
  <dcterms:modified xsi:type="dcterms:W3CDTF">2021-07-25T12:51:42Z</dcterms:modified>
</cp:coreProperties>
</file>