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5000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5" d="100"/>
          <a:sy n="25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076-BAE1-4C1C-9F56-1A0ACA9D330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F538-2300-41E0-822C-5DDDECF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2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076-BAE1-4C1C-9F56-1A0ACA9D330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F538-2300-41E0-822C-5DDDECF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4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076-BAE1-4C1C-9F56-1A0ACA9D330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F538-2300-41E0-822C-5DDDECF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6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076-BAE1-4C1C-9F56-1A0ACA9D330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F538-2300-41E0-822C-5DDDECF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9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076-BAE1-4C1C-9F56-1A0ACA9D330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F538-2300-41E0-822C-5DDDECF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3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076-BAE1-4C1C-9F56-1A0ACA9D330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F538-2300-41E0-822C-5DDDECF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1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076-BAE1-4C1C-9F56-1A0ACA9D330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F538-2300-41E0-822C-5DDDECF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076-BAE1-4C1C-9F56-1A0ACA9D330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F538-2300-41E0-822C-5DDDECF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5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076-BAE1-4C1C-9F56-1A0ACA9D330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F538-2300-41E0-822C-5DDDECF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5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076-BAE1-4C1C-9F56-1A0ACA9D330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F538-2300-41E0-822C-5DDDECF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7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076-BAE1-4C1C-9F56-1A0ACA9D330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BF538-2300-41E0-822C-5DDDECF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076-BAE1-4C1C-9F56-1A0ACA9D330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BF538-2300-41E0-822C-5DDDECF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1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altLang="zh-CN" b="1" dirty="0" smtClean="0"/>
              <a:t>owerPoint document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240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document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dreamsummit</dc:creator>
  <cp:lastModifiedBy>dreamsummit</cp:lastModifiedBy>
  <cp:revision>2</cp:revision>
  <dcterms:created xsi:type="dcterms:W3CDTF">2019-11-26T12:01:52Z</dcterms:created>
  <dcterms:modified xsi:type="dcterms:W3CDTF">2019-11-26T12:02:20Z</dcterms:modified>
</cp:coreProperties>
</file>