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Crop and Fertilizer Recommendation System in ML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D6E99D-62D1-4900-AA4E-B34108B9B0A3}"/>
              </a:ext>
            </a:extLst>
          </p:cNvPr>
          <p:cNvSpPr txBox="1"/>
          <p:nvPr/>
        </p:nvSpPr>
        <p:spPr>
          <a:xfrm>
            <a:off x="9188761" y="6191023"/>
            <a:ext cx="537845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By- ZAKKIUDHEEN.S</a:t>
            </a:r>
          </a:p>
          <a:p>
            <a:r>
              <a:rPr lang="en-US" dirty="0"/>
              <a:t>At- VELS UNIVERSITY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553801"/>
            <a:ext cx="4265947" cy="43911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1D0BFC-D7C2-4C26-9FC8-19416F6575DF}"/>
              </a:ext>
            </a:extLst>
          </p:cNvPr>
          <p:cNvSpPr txBox="1"/>
          <p:nvPr/>
        </p:nvSpPr>
        <p:spPr>
          <a:xfrm flipH="1">
            <a:off x="345440" y="2074184"/>
            <a:ext cx="665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Understanding the role of ML in agriculture</a:t>
            </a:r>
          </a:p>
          <a:p>
            <a:r>
              <a:rPr lang="en-US" sz="2800" dirty="0"/>
              <a:t>• Exploring datasets for crop and fertilizer prediction</a:t>
            </a:r>
          </a:p>
          <a:p>
            <a:r>
              <a:rPr lang="en-US" sz="2800" dirty="0"/>
              <a:t>• Implementing ML models for recommendation</a:t>
            </a:r>
          </a:p>
          <a:p>
            <a:r>
              <a:rPr lang="en-US" sz="2800" dirty="0"/>
              <a:t>• Evaluating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53E25-25B9-44A5-8039-87C38D179818}"/>
              </a:ext>
            </a:extLst>
          </p:cNvPr>
          <p:cNvSpPr txBox="1"/>
          <p:nvPr/>
        </p:nvSpPr>
        <p:spPr>
          <a:xfrm>
            <a:off x="676405" y="1929008"/>
            <a:ext cx="9619990" cy="210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Programming: Python</a:t>
            </a:r>
          </a:p>
          <a:p>
            <a:r>
              <a:rPr lang="en-US" sz="2800" dirty="0"/>
              <a:t>• Libraries: Pandas, NumPy, Scikit-</a:t>
            </a:r>
            <a:r>
              <a:rPr lang="en-US" sz="2800" dirty="0" err="1"/>
              <a:t>learn,Matplotlib,Seaborn</a:t>
            </a:r>
            <a:endParaRPr lang="en-US" sz="2800" dirty="0"/>
          </a:p>
          <a:p>
            <a:r>
              <a:rPr lang="en-US" sz="2800" dirty="0"/>
              <a:t>• Development: </a:t>
            </a:r>
            <a:r>
              <a:rPr lang="en-US" sz="2800" dirty="0" err="1"/>
              <a:t>Jupyter</a:t>
            </a:r>
            <a:r>
              <a:rPr lang="en-US" sz="2800" dirty="0"/>
              <a:t> Notebook</a:t>
            </a:r>
          </a:p>
          <a:p>
            <a:r>
              <a:rPr lang="en-US" sz="2800" dirty="0"/>
              <a:t>• Datasets: Crop Recommendation &amp; Fertilizer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90BC7-C5FD-4660-AF98-0715EC78E845}"/>
              </a:ext>
            </a:extLst>
          </p:cNvPr>
          <p:cNvSpPr txBox="1"/>
          <p:nvPr/>
        </p:nvSpPr>
        <p:spPr>
          <a:xfrm>
            <a:off x="488515" y="1741118"/>
            <a:ext cx="10384077" cy="2534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Data Collection: Crop &amp; fertilizer datasets</a:t>
            </a:r>
          </a:p>
          <a:p>
            <a:r>
              <a:rPr lang="en-US" sz="2800" dirty="0"/>
              <a:t>2. Data Preprocessing: Cleaning, normalization</a:t>
            </a:r>
          </a:p>
          <a:p>
            <a:r>
              <a:rPr lang="en-US" sz="2800" dirty="0"/>
              <a:t>3. Model Selection: Decision Trees, Random Forest, etc.</a:t>
            </a:r>
          </a:p>
          <a:p>
            <a:r>
              <a:rPr lang="en-US" sz="2800" dirty="0"/>
              <a:t>4. Training &amp; Evaluation: Accuracy &amp; performance tuning</a:t>
            </a:r>
          </a:p>
          <a:p>
            <a:r>
              <a:rPr lang="en-US" sz="2800" dirty="0"/>
              <a:t>5. Deployment: Real-time recommendation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501FF2-3DA7-4AD0-88E0-6D5E692D544F}"/>
              </a:ext>
            </a:extLst>
          </p:cNvPr>
          <p:cNvSpPr txBox="1"/>
          <p:nvPr/>
        </p:nvSpPr>
        <p:spPr>
          <a:xfrm>
            <a:off x="299364" y="1551459"/>
            <a:ext cx="912438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08748C2-5347-49CD-ACED-E5CCDE496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4" y="2387060"/>
            <a:ext cx="88638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2FABE88-9004-4D65-8362-12D4D0D15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04" y="2539460"/>
            <a:ext cx="88638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AD8699-66AA-42A1-AB9D-5E2AAD5412EE}"/>
              </a:ext>
            </a:extLst>
          </p:cNvPr>
          <p:cNvSpPr txBox="1"/>
          <p:nvPr/>
        </p:nvSpPr>
        <p:spPr>
          <a:xfrm>
            <a:off x="559904" y="1741287"/>
            <a:ext cx="87114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1,Farmers struggle with selecting the right crops and fertilizers.</a:t>
            </a:r>
          </a:p>
          <a:p>
            <a:r>
              <a:rPr lang="en-US" sz="2800" dirty="0"/>
              <a:t>2,Soil conditions, weather, and nutrient levels affect yield.</a:t>
            </a:r>
          </a:p>
          <a:p>
            <a:r>
              <a:rPr lang="en-US" sz="2800" dirty="0"/>
              <a:t>3,Lack of data-driven decision-making in traditional farming</a:t>
            </a:r>
            <a:r>
              <a:rPr lang="en-US" dirty="0"/>
              <a:t>.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46984CD8-661D-4430-912E-25AB50FE7C2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7503" y="1714183"/>
            <a:ext cx="2761581" cy="114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D854AB46-8042-455C-99FA-B7290D627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02" y="1556424"/>
            <a:ext cx="10565298" cy="4756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BB4D6-4AAF-46DF-83EE-2560361BBD1C}"/>
              </a:ext>
            </a:extLst>
          </p:cNvPr>
          <p:cNvSpPr txBox="1"/>
          <p:nvPr/>
        </p:nvSpPr>
        <p:spPr>
          <a:xfrm>
            <a:off x="588723" y="1828800"/>
            <a:ext cx="103464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1,A Machine Learning-based system that suggests the best crops and fertilizers based on soil parameters.</a:t>
            </a:r>
          </a:p>
          <a:p>
            <a:r>
              <a:rPr lang="en-US" sz="2800" dirty="0"/>
              <a:t>2,Helps improve yield and optimize resource usage.</a:t>
            </a:r>
          </a:p>
          <a:p>
            <a:r>
              <a:rPr lang="en-US" sz="2800" dirty="0"/>
              <a:t>3,Provides farmers with data-driven insights.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E46D8-52F8-46E6-9AFF-B21310B01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5" y="1578279"/>
            <a:ext cx="5711870" cy="40584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B0891F-0AD2-4BC3-87C5-19D60FF3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962" y="1578279"/>
            <a:ext cx="5816253" cy="40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BD3CFA-2791-4C57-9308-4E358C06C5B9}"/>
              </a:ext>
            </a:extLst>
          </p:cNvPr>
          <p:cNvSpPr txBox="1"/>
          <p:nvPr/>
        </p:nvSpPr>
        <p:spPr>
          <a:xfrm>
            <a:off x="0" y="801666"/>
            <a:ext cx="474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rgbClr val="213163"/>
                </a:solidFill>
              </a:rPr>
              <a:t>Screenshot of Output:  </a:t>
            </a:r>
            <a:endParaRPr lang="en-IN" sz="1800" b="1" dirty="0">
              <a:solidFill>
                <a:srgbClr val="21316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21D16-EC7D-4FE3-BD14-95B3267E3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9" y="1377864"/>
            <a:ext cx="5661764" cy="353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3DC590-115E-4271-8F0C-8715384B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29" y="1377864"/>
            <a:ext cx="5898346" cy="35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3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03D444-FDFD-456E-BCE2-EB805D270D23}"/>
              </a:ext>
            </a:extLst>
          </p:cNvPr>
          <p:cNvSpPr txBox="1"/>
          <p:nvPr/>
        </p:nvSpPr>
        <p:spPr>
          <a:xfrm>
            <a:off x="463464" y="1528175"/>
            <a:ext cx="109360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1,ML can significantly enhance agricultural productivity.</a:t>
            </a:r>
          </a:p>
          <a:p>
            <a:r>
              <a:rPr lang="en-US" sz="2800" dirty="0"/>
              <a:t>2,Data-driven recommendations help farmers make informed decisions.</a:t>
            </a:r>
          </a:p>
          <a:p>
            <a:r>
              <a:rPr lang="en-US" sz="2800" dirty="0"/>
              <a:t>3,Future scope: IoT integration, real-time soil monitoring, and mobile app deployment.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128</TotalTime>
  <Words>258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ziprees shars</cp:lastModifiedBy>
  <cp:revision>6</cp:revision>
  <dcterms:created xsi:type="dcterms:W3CDTF">2024-12-31T09:40:01Z</dcterms:created>
  <dcterms:modified xsi:type="dcterms:W3CDTF">2025-02-08T17:48:48Z</dcterms:modified>
</cp:coreProperties>
</file>