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1af7c2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1af7c2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294a1847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294a1847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294a1847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294a1847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715a8b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715a8b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294a1847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294a1847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294a1847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294a1847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715a8b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715a8b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294a184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294a184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294a1847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294a1847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294a184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b294a184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3a2bb348d55e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3a2bb348d55e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715a8b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715a8b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294a1847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294a1847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294a1847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294a1847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294a1847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294a1847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294a1847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294a1847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94a1847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294a1847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294a1847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294a1847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715a8b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715a8b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Pengulangan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For Loop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While Loop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Do While Loop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Break &amp; Continue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While Loop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While loop adalah versi perulangan yang lebih sederhana dibanding for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while loop, hanya terdapat kondisi perulangan, tanpa ada init statement dan post statement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While Loop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 While Loop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 While Loop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 While loop adalah perulangan yang mirip dengan while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Perbedaannya hanya pada pengecekan kondisi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Pengecekan kondisi di while loop dilakukan di awal sebelum perulangan dilakukan, sedangkan di do while loop dilakukan setelah perulangan dilakukan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dalam do while loop, minimal pasti sekali perulangan dilakukan walaupun kondisi tidak bernilai true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 While Loop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 &amp; Continue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 &amp; Continue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switch statement, kita sudah mengenal kata kunci break, yaitu untuk menghentikan case dalam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dengan pada perulangan, break juga digunakan untuk menghentikan seluruh perulangan.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berbeda dengan continue, continue digunakan untuk menghentikan perulangan saat ini, lalu melanjutkan ke perulangan selanjutnya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Break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Continue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Sumber Referensi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d"/>
              <a:t>Eko Kurniawan Khannedy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Loop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Loop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 adalah salah satu kata kunci yang bisa digunakan untuk melakukan perulangan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Blok kode yang terdapat di dalam for akan selalu diulangi selama kondisi for terpenuhi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Sintak Perulangan For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for(init statement; kondisi; post statement){</a:t>
            </a:r>
            <a:br>
              <a:rPr lang="id"/>
            </a:br>
            <a:r>
              <a:rPr lang="id"/>
              <a:t>   // block perulangan</a:t>
            </a:r>
            <a:br>
              <a:rPr lang="id"/>
            </a:br>
            <a:r>
              <a:rPr lang="id"/>
              <a:t>}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Init statement akan dieksekusi hanya sekali di awal sebelum perulangan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Kondisi akan dilakukan pengecekan dalam setiap perulangan, jika true perulangan akan dilakukan, jika false perulangan akan berhenti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Post statement akan dieksekusi setiap kali diakhir perulangan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Init statement, Kondisi dan Post Statement tidak wajib diisi, jika Kondisi tidak diisi, berarti kondisi selalu bernilai true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Perulangan Tanpa Henti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Perulangan Dengan Kondisi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Perulangan Dengan Init Statement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Perulangan Dengan Post Statement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While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