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F05020202040302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D296C3-FAFE-4870-BEBC-4AE5719EB49B}">
  <a:tblStyle styleId="{48D296C3-FAFE-4870-BEBC-4AE5719EB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21cf9b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21cf9b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409fb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9409fb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409fb28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9409fb28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9409fb2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9409fb2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409fb28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9409fb28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3a2bb348d55e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3a2bb348d55e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3e6e96e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3e6e96e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294a1847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294a1847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294a1847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294a1847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294a184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294a184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294a1847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294a1847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94a1847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294a1847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294a1847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294a1847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294a1847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294a1847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Array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04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Array 1 Dimensi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Array 2 Dimensi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Implementasi Array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/>
              <a:t>For Each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biasa mengakses data array menggunakan perulangan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Mengakses data array menggunakan perulangan sangat bertele-tele, kita harus membuat counter, lalu mengakses array menggunakan counter yang kita buat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untungnya, di Java terdapat perulangan for each, yang bisa digunakan untuk mengakses seluruh data di Array secara otomatis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Tanpa For Each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 Each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13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Sumber Referensi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b="1"/>
              <a:t>Eko Kurniawan Khannedy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Array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 Array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adalah tipe data yang berisikan kumpulan data dengan tipe yang sama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Jumlah data di Array tidak bisa berubah setelah pertama kali dibuat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Array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313" y="2273650"/>
            <a:ext cx="5439375" cy="2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Array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Initializer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Operasi di Array</a:t>
            </a:r>
            <a:endParaRPr/>
          </a:p>
        </p:txBody>
      </p:sp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2932205500"/>
              </p:ext>
            </p:extLst>
          </p:nvPr>
        </p:nvGraphicFramePr>
        <p:xfrm>
          <a:off x="952500" y="2190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{48D296C3-FAFE-4870-BEBC-4AE5719EB49B}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Operasi Array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array[index]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di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array[index]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di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array.length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Mengambil panjang array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Operasi di Array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9542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di dalam Array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Raleway</vt:lpstr>
      <vt:lpstr>Arial</vt:lpstr>
      <vt:lpstr>Streamline</vt:lpstr>
      <vt:lpstr>Tipe Data Array</vt:lpstr>
      <vt:lpstr>Tipe Data Array</vt:lpstr>
      <vt:lpstr>Tipe Data Array</vt:lpstr>
      <vt:lpstr>Cara Kerja Array</vt:lpstr>
      <vt:lpstr>Kode : Membuat Array</vt:lpstr>
      <vt:lpstr>Kode : Array Initializer</vt:lpstr>
      <vt:lpstr>Operasi di Array</vt:lpstr>
      <vt:lpstr>Kode : Operasi di Array</vt:lpstr>
      <vt:lpstr>Kode : Array di dalam Array</vt:lpstr>
      <vt:lpstr>For Each</vt:lpstr>
      <vt:lpstr>For Each</vt:lpstr>
      <vt:lpstr>Kode : Tanpa For Each</vt:lpstr>
      <vt:lpstr>Kode : For Each</vt:lpstr>
      <vt:lpstr>Sumber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Array</dc:title>
  <cp:lastModifiedBy>Zaky c</cp:lastModifiedBy>
  <cp:revision>1</cp:revision>
  <dcterms:modified xsi:type="dcterms:W3CDTF">2024-04-23T07:11:31Z</dcterms:modified>
</cp:coreProperties>
</file>