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6"/>
  </p:notes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64C78-FD2D-417C-A718-9549B2C789CD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12E3D-DE92-4113-80D4-17C2A2073F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78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5D8B93-D1A0-D887-9DD1-B5027F0180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AAECC7-3608-4901-A28F-3BC0BC02116F}" type="slidenum">
              <a:t>2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027FE7B-6E26-435F-FBC8-15A7ED2E8B8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FAED752-8557-8AED-6D81-80BAD0454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9AC5491-C74E-8D0F-0766-54B02FFEE99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14348AB-9208-4E94-8590-A3ADBE3E1B9A}" type="slidenum">
              <a:t>3</a:t>
            </a:fld>
            <a:endParaRPr lang="ru-RU"/>
          </a:p>
        </p:txBody>
      </p:sp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7EAB2FC-3503-B867-83EE-7936ABB3B7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AA238E6-C97B-2BB1-FE4D-DE46A6FDE4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21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024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424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479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057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4043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66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663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9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07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95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50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14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8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9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51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DB58-447B-4F27-BB77-537E8BED573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643EF-A487-4C1D-A3CD-D255E36540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029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6682A-9277-565A-EAD1-F8592F9506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ru-RU" dirty="0" err="1"/>
              <a:t>мотофорум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487195-6F99-417B-5066-429B0A2B3C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Работали Кузнецов Максим</a:t>
            </a:r>
            <a:r>
              <a:rPr lang="en-US" dirty="0"/>
              <a:t>, </a:t>
            </a:r>
            <a:r>
              <a:rPr lang="ru-RU" dirty="0"/>
              <a:t>Арутюнов Григорий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353A43-3953-A8B5-1523-B299A24D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3B5A-C4B1-450C-883D-6B7E0928DF26}" type="datetimeFigureOut">
              <a:rPr lang="ru-RU" smtClean="0"/>
              <a:t>15.05.2025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7D770EDD-4B39-DC89-90EC-D16496B8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2B3D2-75F4-47AA-BC49-73A9E3D49B38}" type="slidenum"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43592C-3BD5-0862-FD4F-B228C6FFBF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89000"/>
              </a:lnSpc>
              <a:spcBef>
                <a:spcPts val="0"/>
              </a:spcBef>
            </a:pPr>
            <a:r>
              <a:rPr lang="ru-RU">
                <a:solidFill>
                  <a:srgbClr val="191B0E"/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  <a:ea typeface="Microsoft YaHei" pitchFamily="2"/>
                <a:cs typeface="Arial" pitchFamily="2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936BC6-C8DC-4220-7EA0-FFFDE3A5DC2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70063"/>
            <a:ext cx="5634038" cy="4322762"/>
          </a:xfrm>
          <a:noFill/>
          <a:ln>
            <a:noFill/>
          </a:ln>
        </p:spPr>
        <p:txBody>
          <a:bodyPr wrap="square" anchor="t" anchorCtr="0"/>
          <a:lstStyle/>
          <a:p>
            <a:pPr marL="0" lv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SzPct val="100000"/>
              <a:buFont typeface="Franklin Gothic Book" pitchFamily="34"/>
              <a:buChar char="■"/>
            </a:pPr>
            <a:r>
              <a:rPr lang="ru-RU" sz="2400" dirty="0">
                <a:solidFill>
                  <a:srgbClr val="191B0E"/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  <a:ea typeface="Microsoft YaHei" pitchFamily="2"/>
                <a:cs typeface="Arial" pitchFamily="2"/>
              </a:rPr>
              <a:t>Создание онлайн-форума с удобным и понятным интерфейсом.</a:t>
            </a:r>
          </a:p>
          <a:p>
            <a:pPr marL="0" lv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ru-RU" sz="2400" dirty="0">
              <a:solidFill>
                <a:srgbClr val="191B0E"/>
              </a:solidFill>
              <a:highlight>
                <a:scrgbClr r="0" g="0" b="0">
                  <a:alpha val="0"/>
                </a:scrgbClr>
              </a:highlight>
              <a:latin typeface="Franklin Gothic Book"/>
              <a:ea typeface="Microsoft YaHei" pitchFamily="2"/>
              <a:cs typeface="Arial" pitchFamily="2"/>
            </a:endParaRPr>
          </a:p>
          <a:p>
            <a:pPr marL="0" lv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SzPct val="100000"/>
              <a:buFont typeface="Franklin Gothic Book" pitchFamily="34"/>
              <a:buChar char="■"/>
              <a:tabLst>
                <a:tab pos="0" algn="l"/>
              </a:tabLst>
            </a:pPr>
            <a:r>
              <a:rPr lang="ru-RU" sz="2400" dirty="0">
                <a:solidFill>
                  <a:srgbClr val="191B0E"/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  <a:ea typeface="Microsoft YaHei" pitchFamily="2"/>
                <a:cs typeface="Arial" pitchFamily="2"/>
              </a:rPr>
              <a:t>Возможность выкладывать вопросы и изображения на форум.</a:t>
            </a:r>
          </a:p>
          <a:p>
            <a:pPr marL="0" lv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endParaRPr lang="ru-RU" sz="2400" dirty="0">
              <a:solidFill>
                <a:srgbClr val="191B0E"/>
              </a:solidFill>
              <a:highlight>
                <a:scrgbClr r="0" g="0" b="0">
                  <a:alpha val="0"/>
                </a:scrgbClr>
              </a:highlight>
              <a:latin typeface="Franklin Gothic Book"/>
              <a:ea typeface="Microsoft YaHei" pitchFamily="2"/>
              <a:cs typeface="Arial" pitchFamily="2"/>
            </a:endParaRPr>
          </a:p>
          <a:p>
            <a:pPr marL="0" lvl="0" indent="0">
              <a:lnSpc>
                <a:spcPct val="94000"/>
              </a:lnSpc>
              <a:spcBef>
                <a:spcPts val="1001"/>
              </a:spcBef>
              <a:spcAft>
                <a:spcPts val="201"/>
              </a:spcAft>
              <a:buClr>
                <a:srgbClr val="191B0E"/>
              </a:buClr>
              <a:buSzPct val="100000"/>
              <a:buFont typeface="Franklin Gothic Book" pitchFamily="34"/>
              <a:buChar char="■"/>
              <a:tabLst>
                <a:tab pos="0" algn="l"/>
              </a:tabLst>
            </a:pPr>
            <a:r>
              <a:rPr lang="ru-RU" sz="2400" dirty="0">
                <a:solidFill>
                  <a:srgbClr val="191B0E"/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  <a:ea typeface="Microsoft YaHei" pitchFamily="2"/>
                <a:cs typeface="Arial" pitchFamily="2"/>
              </a:rPr>
              <a:t>Возможность создания аккаунта, на котором будет сохраняться информация, которую выкладывает пользователь.</a:t>
            </a:r>
          </a:p>
        </p:txBody>
      </p:sp>
      <p:pic>
        <p:nvPicPr>
          <p:cNvPr id="4" name="Объект 11" descr="Контрольный список">
            <a:extLst>
              <a:ext uri="{FF2B5EF4-FFF2-40B4-BE49-F238E27FC236}">
                <a16:creationId xmlns:a16="http://schemas.microsoft.com/office/drawing/2014/main" id="{1981D0FC-E250-C821-285E-8C7B05E315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50560" y="1341720"/>
            <a:ext cx="4062960" cy="4059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4775FC95-AE3A-B5F6-180A-2E9B63FF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EF9F-254E-4724-A94D-7B1268036020}" type="slidenum">
              <a:t>3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1C9F8-9F6E-2DF3-B601-403D424C2F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590800" y="685800"/>
            <a:ext cx="9601200" cy="1485900"/>
          </a:xfrm>
          <a:noFill/>
          <a:ln>
            <a:noFill/>
          </a:ln>
        </p:spPr>
        <p:txBody>
          <a:bodyPr wrap="square" anchor="t" anchorCtr="0">
            <a:noAutofit/>
          </a:bodyPr>
          <a:lstStyle/>
          <a:p>
            <a:pPr lvl="0">
              <a:lnSpc>
                <a:spcPct val="89000"/>
              </a:lnSpc>
              <a:spcBef>
                <a:spcPts val="0"/>
              </a:spcBef>
            </a:pPr>
            <a:r>
              <a:rPr lang="ru-RU">
                <a:solidFill>
                  <a:srgbClr val="191B0E"/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  <a:ea typeface="Microsoft YaHei" pitchFamily="2"/>
                <a:cs typeface="Arial" pitchFamily="2"/>
              </a:rPr>
              <a:t>Актуальность</a:t>
            </a:r>
          </a:p>
        </p:txBody>
      </p:sp>
      <p:sp>
        <p:nvSpPr>
          <p:cNvPr id="4" name="Объект 9">
            <a:extLst>
              <a:ext uri="{FF2B5EF4-FFF2-40B4-BE49-F238E27FC236}">
                <a16:creationId xmlns:a16="http://schemas.microsoft.com/office/drawing/2014/main" id="{0DA3C170-A781-615E-5237-03F71497D8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782763"/>
            <a:ext cx="6367463" cy="4281487"/>
          </a:xfrm>
          <a:noFill/>
          <a:ln>
            <a:noFill/>
          </a:ln>
        </p:spPr>
        <p:txBody>
          <a:bodyPr wrap="square" anchor="t" anchorCtr="0">
            <a:normAutofit lnSpcReduction="10000"/>
          </a:bodyPr>
          <a:lstStyle/>
          <a:p>
            <a:pPr marL="0" lvl="0" indent="0">
              <a:lnSpc>
                <a:spcPct val="150000"/>
              </a:lnSpc>
              <a:spcBef>
                <a:spcPts val="1001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ru-RU" sz="2400" dirty="0">
                <a:solidFill>
                  <a:srgbClr val="191B0E"/>
                </a:solidFill>
                <a:highlight>
                  <a:scrgbClr r="0" g="0" b="0">
                    <a:alpha val="0"/>
                  </a:scrgbClr>
                </a:highlight>
                <a:latin typeface="Franklin Gothic Book"/>
                <a:ea typeface="Microsoft YaHei" pitchFamily="2"/>
                <a:cs typeface="Arial" pitchFamily="2"/>
              </a:rPr>
              <a:t>Онлайн форумы актуальны, потому что они дают возможность обмениваться информацией, опытом и мнениями между людьми со всего мира. Они способствуют созданию сообществ с общими интересами, обеспечивают доступ к экспертной информации и помогают решать проблемы совместными усилиями.</a:t>
            </a:r>
          </a:p>
        </p:txBody>
      </p:sp>
      <p:pic>
        <p:nvPicPr>
          <p:cNvPr id="3" name="Рисунок 7" descr="Презентация с линейчатой диаграммой">
            <a:extLst>
              <a:ext uri="{FF2B5EF4-FFF2-40B4-BE49-F238E27FC236}">
                <a16:creationId xmlns:a16="http://schemas.microsoft.com/office/drawing/2014/main" id="{CB9C6AA0-6677-7848-B394-65B62C5F316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738559" y="1799280"/>
            <a:ext cx="3996000" cy="39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6A374-95FC-3723-89CF-215CB6700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Структурирование и </a:t>
            </a:r>
            <a:r>
              <a:rPr lang="ru-RU"/>
              <a:t>плюсы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3FD0A8-5C5F-F049-D2DF-837DC1664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029155"/>
          </a:xfrm>
        </p:spPr>
        <p:txBody>
          <a:bodyPr>
            <a:normAutofit/>
          </a:bodyPr>
          <a:lstStyle/>
          <a:p>
            <a:r>
              <a:rPr lang="ru-RU" dirty="0"/>
              <a:t>Так как весь проект структурирован по модулям и отдельным файлам его можно достаточно легко прочитать понять и изменить</a:t>
            </a:r>
            <a:r>
              <a:rPr lang="en-US" dirty="0"/>
              <a:t>/</a:t>
            </a:r>
            <a:r>
              <a:rPr lang="ru-RU" dirty="0"/>
              <a:t>доработать</a:t>
            </a:r>
            <a:r>
              <a:rPr lang="en-US" dirty="0"/>
              <a:t>.</a:t>
            </a:r>
          </a:p>
          <a:p>
            <a:r>
              <a:rPr lang="ru-RU" dirty="0"/>
              <a:t>Все файлы распределены по папкам</a:t>
            </a:r>
            <a:r>
              <a:rPr lang="en-US" dirty="0"/>
              <a:t>, </a:t>
            </a:r>
            <a:r>
              <a:rPr lang="ru-RU" dirty="0"/>
              <a:t>для удобства</a:t>
            </a:r>
          </a:p>
          <a:p>
            <a:r>
              <a:rPr lang="ru-RU" dirty="0"/>
              <a:t>Также пользователь может развить этот проект еще дальше</a:t>
            </a:r>
            <a:r>
              <a:rPr lang="en-US" dirty="0"/>
              <a:t>, </a:t>
            </a:r>
            <a:r>
              <a:rPr lang="ru-RU" dirty="0"/>
              <a:t>например можно сделать полноценный форум</a:t>
            </a:r>
            <a:r>
              <a:rPr lang="en-US" dirty="0"/>
              <a:t>, </a:t>
            </a:r>
            <a:r>
              <a:rPr lang="ru-RU" dirty="0"/>
              <a:t>если не нравится тематика форума ее можно легко поменять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829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Зеленый и желтый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тражение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145</Words>
  <Application>Microsoft Office PowerPoint</Application>
  <PresentationFormat>Широкоэкранный</PresentationFormat>
  <Paragraphs>19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Arial Black</vt:lpstr>
      <vt:lpstr>Calibri</vt:lpstr>
      <vt:lpstr>Franklin Gothic Book</vt:lpstr>
      <vt:lpstr>Wingdings 3</vt:lpstr>
      <vt:lpstr>Ион</vt:lpstr>
      <vt:lpstr>Проект мотофорум</vt:lpstr>
      <vt:lpstr>Цели и задачи</vt:lpstr>
      <vt:lpstr>Актуальность</vt:lpstr>
      <vt:lpstr>Структурирование и плюсы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мотофорум</dc:title>
  <dc:creator>Григорий</dc:creator>
  <cp:lastModifiedBy>Григорий</cp:lastModifiedBy>
  <cp:revision>1</cp:revision>
  <dcterms:created xsi:type="dcterms:W3CDTF">2025-05-15T20:13:13Z</dcterms:created>
  <dcterms:modified xsi:type="dcterms:W3CDTF">2025-05-15T20:22:56Z</dcterms:modified>
</cp:coreProperties>
</file>