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.fntdata"/><Relationship Id="rId6" Type="http://schemas.openxmlformats.org/officeDocument/2006/relationships/slide" Target="slides/slide1.xml"/><Relationship Id="rId18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a6389c08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a6389c08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a6389c08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a6389c08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a6389c08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a6389c08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90f5d64eb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790f5d64eb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790f5d64eb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790f5d64eb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90f5d64eb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90f5d64eb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variables and 200 observations.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Minimum age is 18. Maximum age is 70. Probably only adults can be member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Minumum annual income is 13k. max income is 137k.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 missing or duplicated values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Both age and income right skewed, meaning more young people and less earning people are members.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90f5d64eb_0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90f5d64eb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90f5d64eb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90f5d64eb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90f5d64eb_0_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90f5d64eb_0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90f5d64eb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90f5d64eb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90f5d64eb_0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90f5d64eb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 Customer Segmentation 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Zaki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Income, High Spending Score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389600"/>
            <a:ext cx="2808000" cy="16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are 39 such customers.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mean of all such customers are 82.</a:t>
            </a:r>
            <a:endParaRPr sz="1800"/>
          </a:p>
        </p:txBody>
      </p:sp>
      <p:sp>
        <p:nvSpPr>
          <p:cNvPr id="120" name="Google Shape;120;p22"/>
          <p:cNvSpPr txBox="1"/>
          <p:nvPr>
            <p:ph type="title"/>
          </p:nvPr>
        </p:nvSpPr>
        <p:spPr>
          <a:xfrm>
            <a:off x="5737675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</a:t>
            </a:r>
            <a:r>
              <a:rPr lang="en"/>
              <a:t> Income, High Spending Score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5737675" y="1389600"/>
            <a:ext cx="2808000" cy="16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are 23 such customers.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mean of all such customers are 78.</a:t>
            </a:r>
            <a:endParaRPr sz="1800"/>
          </a:p>
        </p:txBody>
      </p:sp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3273850"/>
            <a:ext cx="7849200" cy="11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Income, High Spending Score is the best cluster to target.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Top 5 Customers to target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550" y="1443038"/>
            <a:ext cx="623887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389600"/>
            <a:ext cx="69975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Introduction to Mall Customer Segmentation Project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Exploratory data analysis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Modelling using K- means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Conclusions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36885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75300" y="1068425"/>
            <a:ext cx="356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100"/>
              <a:t>You are owing a supermarket mall and through membership cards , you have some basic data about your customers like Customer ID, age, gender, annual income and spending score.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5887975" y="445025"/>
            <a:ext cx="19407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5077675" y="1068425"/>
            <a:ext cx="356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Identify </a:t>
            </a:r>
            <a:r>
              <a:rPr b="1" lang="en" sz="2100"/>
              <a:t>Target Customers</a:t>
            </a:r>
            <a:r>
              <a:rPr lang="en" sz="2100"/>
              <a:t> so that marketing team can plan campaigns around them.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Overview of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7000"/>
            <a:ext cx="3692050" cy="32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3825" y="1357000"/>
            <a:ext cx="3692049" cy="32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Significant score is dependent on Annual Income. Customers earning between 40 and 60 K$ are grouped into the 40 - 60 score bracket.</a:t>
            </a:r>
            <a:endParaRPr sz="16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925" y="686625"/>
            <a:ext cx="5539224" cy="37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‘</a:t>
            </a:r>
            <a:r>
              <a:rPr lang="en" sz="1600"/>
              <a:t>Age’ and ‘Spending score’ have a significant negative correlation. As ‘Age’ increases, the ‘Spending score’ might decrease.</a:t>
            </a:r>
            <a:endParaRPr sz="16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125" y="1311300"/>
            <a:ext cx="5719501" cy="3237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Algorithm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K-means algorithm groups similar data points together to create clusters.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graph shows the best value for K </a:t>
            </a:r>
            <a:r>
              <a:rPr lang="en" sz="1400"/>
              <a:t>would</a:t>
            </a:r>
            <a:r>
              <a:rPr lang="en" sz="1400"/>
              <a:t> be 5. We’ll have 5 clusters.</a:t>
            </a:r>
            <a:endParaRPr sz="1400"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150" y="1805975"/>
            <a:ext cx="3820176" cy="25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Clusters of Customers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0825"/>
            <a:ext cx="7036354" cy="377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555600"/>
            <a:ext cx="5894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of Customers 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389600"/>
            <a:ext cx="8047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Customers with low annual income and high spending score -&gt; Cluster 1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Customers with high annual income and high spending score -&gt; Cluster 2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Customers </a:t>
            </a:r>
            <a:r>
              <a:rPr lang="en" sz="1600"/>
              <a:t>with medium annual income and medium spending score -&gt; Cluster 0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Customers with low annual income and low spending score -&gt; Cluster 4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Customers </a:t>
            </a:r>
            <a:r>
              <a:rPr lang="en" sz="1600"/>
              <a:t>with high annual income and low spending score -&gt; Cluster 3 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