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a6389c0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a6389c0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6389c0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6389c0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a6389c0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a6389c0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90f5d64eb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90f5d64eb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90f5d64e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90f5d64e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0f5d64eb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0f5d64e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variables and 200 observations.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Minimum age is 18. Maximum age is 70. Probably only adults can be member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Minumum annual income is 13k. max income is 137k.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missing or duplicated values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age and income right skewed, meaning more young people and less earning people are members.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0f5d64eb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90f5d64eb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90f5d64eb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90f5d64eb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90f5d64eb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90f5d64e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0f5d64eb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0f5d64eb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90f5d64eb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90f5d64e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 Customer Segmentation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Income, High Spending Score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89600"/>
            <a:ext cx="28080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39 such customers.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mean of all such customers are 82.</a:t>
            </a:r>
            <a:endParaRPr sz="18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573767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r>
              <a:rPr lang="en"/>
              <a:t> Income, High Spending Score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737675" y="1389600"/>
            <a:ext cx="28080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23 such customers.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mean of all such customers are 78.</a:t>
            </a:r>
            <a:endParaRPr sz="1800"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273850"/>
            <a:ext cx="7849200" cy="11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Income, High Spending Score is the best cluster to target.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Top 5 Customers to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50" y="1443038"/>
            <a:ext cx="6238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6997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Introduction to Mall Customer Segmentation Project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Exploratory data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Modelling using K- means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Conclusions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3688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75300" y="1068425"/>
            <a:ext cx="35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You own a supermarket mall and through membership cards , you have some basic data about your customers like Customer ID, age, gender, annual income and spending score.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887975" y="445025"/>
            <a:ext cx="1940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77675" y="1068425"/>
            <a:ext cx="35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Identify </a:t>
            </a:r>
            <a:r>
              <a:rPr b="1" lang="en" sz="2100"/>
              <a:t>Target Customers</a:t>
            </a:r>
            <a:r>
              <a:rPr lang="en" sz="2100"/>
              <a:t> so that marketing team can plan campaigns around them.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7000"/>
            <a:ext cx="3692050" cy="32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825" y="1357000"/>
            <a:ext cx="3692049" cy="32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Significant score is dependent on Annual Income. Customers earning between 40 and 60 K$ are grouped into the 40 - 60 score bracket.</a:t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925" y="686625"/>
            <a:ext cx="5539224" cy="3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</a:t>
            </a:r>
            <a:r>
              <a:rPr lang="en" sz="1600"/>
              <a:t>Age’ and ‘Spending score’ have a significant negative correlation. As ‘Age’ increases, the ‘Spending score’ might decrease.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25" y="1311300"/>
            <a:ext cx="5719501" cy="323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K-means algorithm groups similar data points together to create clusters.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graph shows the best value for K </a:t>
            </a:r>
            <a:r>
              <a:rPr lang="en" sz="1400"/>
              <a:t>would</a:t>
            </a:r>
            <a:r>
              <a:rPr lang="en" sz="1400"/>
              <a:t> be 5. We’ll have 5 clusters.</a:t>
            </a:r>
            <a:endParaRPr sz="1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50" y="1805975"/>
            <a:ext cx="3820176" cy="2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Customers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7036354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55600"/>
            <a:ext cx="5894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of Customers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804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low annual income and high spending score -&gt; Cluster 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high annual income and high spending score -&gt; Cluster 2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</a:t>
            </a:r>
            <a:r>
              <a:rPr lang="en" sz="1600"/>
              <a:t>with medium annual income and medium spending score -&gt; Cluster 0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low annual income and low spending score -&gt; Cluster 4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</a:t>
            </a:r>
            <a:r>
              <a:rPr lang="en" sz="1600"/>
              <a:t>with high annual income and low spending score -&gt; Cluster 3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