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oppins"/>
      <p:regular r:id="rId12"/>
      <p:bold r:id="rId13"/>
      <p:italic r:id="rId14"/>
      <p:boldItalic r:id="rId15"/>
    </p:embeddedFont>
    <p:embeddedFont>
      <p:font typeface="Urbanist Medium"/>
      <p:regular r:id="rId16"/>
      <p:bold r:id="rId17"/>
      <p:italic r:id="rId18"/>
      <p:boldItalic r:id="rId19"/>
    </p:embeddedFont>
    <p:embeddedFont>
      <p:font typeface="Urbanist"/>
      <p:regular r:id="rId20"/>
      <p:bold r:id="rId21"/>
      <p:italic r:id="rId22"/>
      <p:boldItalic r:id="rId23"/>
    </p:embeddedFont>
    <p:embeddedFont>
      <p:font typeface="Poppins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Urbanist-regular.fntdata"/><Relationship Id="rId22" Type="http://schemas.openxmlformats.org/officeDocument/2006/relationships/font" Target="fonts/Urbanist-italic.fntdata"/><Relationship Id="rId21" Type="http://schemas.openxmlformats.org/officeDocument/2006/relationships/font" Target="fonts/Urbanist-bold.fntdata"/><Relationship Id="rId24" Type="http://schemas.openxmlformats.org/officeDocument/2006/relationships/font" Target="fonts/PoppinsSemiBold-regular.fntdata"/><Relationship Id="rId23" Type="http://schemas.openxmlformats.org/officeDocument/2006/relationships/font" Target="fonts/Urbanist-boldItalic.fntdata"/><Relationship Id="rId26" Type="http://schemas.openxmlformats.org/officeDocument/2006/relationships/font" Target="fonts/PoppinsSemiBold-italic.fntdata"/><Relationship Id="rId25" Type="http://schemas.openxmlformats.org/officeDocument/2006/relationships/font" Target="fonts/PoppinsSemiBold-bold.fntdata"/><Relationship Id="rId27" Type="http://schemas.openxmlformats.org/officeDocument/2006/relationships/font" Target="fonts/Poppins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UrbanistMedium-bold.fntdata"/><Relationship Id="rId16" Type="http://schemas.openxmlformats.org/officeDocument/2006/relationships/font" Target="fonts/UrbanistMedium-regular.fntdata"/><Relationship Id="rId19" Type="http://schemas.openxmlformats.org/officeDocument/2006/relationships/font" Target="fonts/UrbanistMedium-boldItalic.fntdata"/><Relationship Id="rId18" Type="http://schemas.openxmlformats.org/officeDocument/2006/relationships/font" Target="fonts/Urbanist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6cac322c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6cac322c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6cac322cc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6cac322cc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6cac322cc3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6cac322cc3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6cac322cc3_0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6cac322cc3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6cac322cc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6cac322cc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6cac322cc3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6cac322cc3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1">
  <p:cSld name="BLANK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236625" y="837723"/>
            <a:ext cx="5622600" cy="2275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 flipH="1">
            <a:off x="1350050" y="2493850"/>
            <a:ext cx="2836800" cy="2649600"/>
          </a:xfrm>
          <a:prstGeom prst="pie">
            <a:avLst>
              <a:gd fmla="val 21585343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" name="Google Shape;11;p2"/>
          <p:cNvSpPr/>
          <p:nvPr/>
        </p:nvSpPr>
        <p:spPr>
          <a:xfrm flipH="1" rot="5400000">
            <a:off x="58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2768400" cy="26991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00" y="2699025"/>
            <a:ext cx="1653900" cy="11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653900" y="2701600"/>
            <a:ext cx="1114500" cy="111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236625" y="3183150"/>
            <a:ext cx="54303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6" name="Google Shape;16;p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2">
  <p:cSld name="BLANK_1_1_1_1_1_1_1_1_1_1_1_2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4902225" y="2293759"/>
            <a:ext cx="2868000" cy="2857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1" name="Google Shape;101;p11"/>
          <p:cNvSpPr/>
          <p:nvPr/>
        </p:nvSpPr>
        <p:spPr>
          <a:xfrm rot="5400000">
            <a:off x="7720466" y="2360662"/>
            <a:ext cx="2851800" cy="2718000"/>
          </a:xfrm>
          <a:prstGeom prst="pie">
            <a:avLst>
              <a:gd fmla="val 0" name="adj1"/>
              <a:gd fmla="val 5398959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6345359" y="7875"/>
            <a:ext cx="2791200" cy="1233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1"/>
          <p:cNvSpPr/>
          <p:nvPr>
            <p:ph idx="2" type="pic"/>
          </p:nvPr>
        </p:nvSpPr>
        <p:spPr>
          <a:xfrm>
            <a:off x="6335600" y="1231675"/>
            <a:ext cx="2808600" cy="24987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05" name="Google Shape;105;p11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08" name="Google Shape;108;p11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11"/>
          <p:cNvSpPr txBox="1"/>
          <p:nvPr>
            <p:ph idx="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3">
  <p:cSld name="BLANK_1_1_1_1_1_1_1_1_1_1_1_2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3" name="Google Shape;113;p12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grpSp>
        <p:nvGrpSpPr>
          <p:cNvPr id="114" name="Google Shape;114;p12"/>
          <p:cNvGrpSpPr/>
          <p:nvPr/>
        </p:nvGrpSpPr>
        <p:grpSpPr>
          <a:xfrm>
            <a:off x="6324521" y="8900"/>
            <a:ext cx="2848500" cy="6539200"/>
            <a:chOff x="6324521" y="8900"/>
            <a:chExt cx="2848500" cy="6539200"/>
          </a:xfrm>
        </p:grpSpPr>
        <p:sp>
          <p:nvSpPr>
            <p:cNvPr id="115" name="Google Shape;115;p12"/>
            <p:cNvSpPr/>
            <p:nvPr/>
          </p:nvSpPr>
          <p:spPr>
            <a:xfrm rot="10800000">
              <a:off x="6362475" y="8900"/>
              <a:ext cx="2772600" cy="37005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 flipH="1" rot="5400000">
              <a:off x="6319275" y="3734100"/>
              <a:ext cx="2820300" cy="2807700"/>
            </a:xfrm>
            <a:prstGeom prst="pie">
              <a:avLst>
                <a:gd fmla="val 16192689" name="adj1"/>
                <a:gd fmla="val 494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 flipH="1">
              <a:off x="6324521" y="2295469"/>
              <a:ext cx="2848500" cy="2847300"/>
            </a:xfrm>
            <a:prstGeom prst="pie">
              <a:avLst>
                <a:gd fmla="val 21590006" name="adj1"/>
                <a:gd fmla="val 540870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</p:grpSp>
      <p:sp>
        <p:nvSpPr>
          <p:cNvPr id="118" name="Google Shape;118;p12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9" name="Google Shape;119;p12"/>
          <p:cNvSpPr/>
          <p:nvPr>
            <p:ph idx="4" type="pic"/>
          </p:nvPr>
        </p:nvSpPr>
        <p:spPr>
          <a:xfrm rot="10800000">
            <a:off x="6324525" y="0"/>
            <a:ext cx="2819400" cy="371580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20" name="Google Shape;120;p12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2" name="Google Shape;122;p1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4">
  <p:cSld name="BLANK_1_1_1_1_1_1_1_1_1_1_1_2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7780000" y="10200"/>
            <a:ext cx="1353900" cy="1417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5" name="Google Shape;125;p13"/>
          <p:cNvSpPr/>
          <p:nvPr/>
        </p:nvSpPr>
        <p:spPr>
          <a:xfrm rot="-5400000">
            <a:off x="4934200" y="10025"/>
            <a:ext cx="2845800" cy="2835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3"/>
          <p:cNvSpPr/>
          <p:nvPr>
            <p:ph idx="2" type="pic"/>
          </p:nvPr>
        </p:nvSpPr>
        <p:spPr>
          <a:xfrm>
            <a:off x="6355775" y="1418625"/>
            <a:ext cx="2788200" cy="37251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29" name="Google Shape;129;p13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1" name="Google Shape;131;p13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2" name="Google Shape;132;p13"/>
          <p:cNvSpPr txBox="1"/>
          <p:nvPr>
            <p:ph idx="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5">
  <p:cSld name="CUSTOM_7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4"/>
          <p:cNvSpPr/>
          <p:nvPr/>
        </p:nvSpPr>
        <p:spPr>
          <a:xfrm flipH="1" rot="10800000">
            <a:off x="7069375" y="3760875"/>
            <a:ext cx="1359600" cy="13725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7" name="Google Shape;137;p14"/>
          <p:cNvSpPr/>
          <p:nvPr/>
        </p:nvSpPr>
        <p:spPr>
          <a:xfrm flipH="1" rot="10800000">
            <a:off x="7760700" y="3760875"/>
            <a:ext cx="1372200" cy="13725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6364300" y="3759200"/>
            <a:ext cx="1396500" cy="13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9" name="Google Shape;139;p14"/>
          <p:cNvSpPr/>
          <p:nvPr>
            <p:ph idx="2" type="pic"/>
          </p:nvPr>
        </p:nvSpPr>
        <p:spPr>
          <a:xfrm rot="10800000">
            <a:off x="6364225" y="0"/>
            <a:ext cx="2784600" cy="37758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40" name="Google Shape;140;p14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41" name="Google Shape;141;p14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43" name="Google Shape;143;p14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44" name="Google Shape;144;p1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6">
  <p:cSld name="CUSTOM_8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47" name="Google Shape;147;p15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 flipH="1">
            <a:off x="7723050" y="2475750"/>
            <a:ext cx="2828100" cy="2657700"/>
          </a:xfrm>
          <a:prstGeom prst="pie">
            <a:avLst>
              <a:gd fmla="val 0" name="adj1"/>
              <a:gd fmla="val 540870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9" name="Google Shape;149;p15"/>
          <p:cNvSpPr/>
          <p:nvPr/>
        </p:nvSpPr>
        <p:spPr>
          <a:xfrm flipH="1" rot="5400000">
            <a:off x="63701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0" name="Google Shape;150;p15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52" name="Google Shape;152;p15"/>
          <p:cNvSpPr txBox="1"/>
          <p:nvPr>
            <p:ph idx="4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3" name="Google Shape;153;p15"/>
          <p:cNvSpPr/>
          <p:nvPr/>
        </p:nvSpPr>
        <p:spPr>
          <a:xfrm>
            <a:off x="6375075" y="10125"/>
            <a:ext cx="2757600" cy="37944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4" name="Google Shape;154;p15"/>
          <p:cNvSpPr txBox="1"/>
          <p:nvPr>
            <p:ph idx="5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7">
  <p:cSld name="CUSTOM_8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/>
          <p:nvPr/>
        </p:nvSpPr>
        <p:spPr>
          <a:xfrm>
            <a:off x="4902225" y="2293759"/>
            <a:ext cx="2868000" cy="2857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8" name="Google Shape;158;p16"/>
          <p:cNvSpPr/>
          <p:nvPr/>
        </p:nvSpPr>
        <p:spPr>
          <a:xfrm rot="5400000">
            <a:off x="7720466" y="2360662"/>
            <a:ext cx="2851800" cy="2718000"/>
          </a:xfrm>
          <a:prstGeom prst="pie">
            <a:avLst>
              <a:gd fmla="val 0" name="adj1"/>
              <a:gd fmla="val 5398959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6345359" y="7875"/>
            <a:ext cx="2791200" cy="1233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2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3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64" name="Google Shape;164;p16"/>
          <p:cNvSpPr txBox="1"/>
          <p:nvPr>
            <p:ph idx="4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65" name="Google Shape;165;p16"/>
          <p:cNvSpPr txBox="1"/>
          <p:nvPr>
            <p:ph idx="5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16"/>
          <p:cNvSpPr/>
          <p:nvPr/>
        </p:nvSpPr>
        <p:spPr>
          <a:xfrm>
            <a:off x="6345359" y="1240774"/>
            <a:ext cx="2801400" cy="24798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8">
  <p:cSld name="CUSTOM_8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0" name="Google Shape;170;p17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1" name="Google Shape;171;p17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72" name="Google Shape;172;p17"/>
          <p:cNvGrpSpPr/>
          <p:nvPr/>
        </p:nvGrpSpPr>
        <p:grpSpPr>
          <a:xfrm>
            <a:off x="6324521" y="8900"/>
            <a:ext cx="2848500" cy="6539200"/>
            <a:chOff x="6324521" y="8900"/>
            <a:chExt cx="2848500" cy="6539200"/>
          </a:xfrm>
        </p:grpSpPr>
        <p:sp>
          <p:nvSpPr>
            <p:cNvPr id="173" name="Google Shape;173;p17"/>
            <p:cNvSpPr/>
            <p:nvPr/>
          </p:nvSpPr>
          <p:spPr>
            <a:xfrm rot="10800000">
              <a:off x="6362475" y="8900"/>
              <a:ext cx="2772600" cy="37005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 flipH="1" rot="5400000">
              <a:off x="6319275" y="3734100"/>
              <a:ext cx="2820300" cy="2807700"/>
            </a:xfrm>
            <a:prstGeom prst="pie">
              <a:avLst>
                <a:gd fmla="val 16192689" name="adj1"/>
                <a:gd fmla="val 494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 flipH="1">
              <a:off x="6324521" y="2295469"/>
              <a:ext cx="2848500" cy="2847300"/>
            </a:xfrm>
            <a:prstGeom prst="pie">
              <a:avLst>
                <a:gd fmla="val 21590006" name="adj1"/>
                <a:gd fmla="val 540870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</p:grpSp>
      <p:sp>
        <p:nvSpPr>
          <p:cNvPr id="176" name="Google Shape;176;p17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9" name="Google Shape;179;p1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9">
  <p:cSld name="CUSTOM_8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82" name="Google Shape;182;p18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83" name="Google Shape;183;p18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18"/>
          <p:cNvSpPr/>
          <p:nvPr/>
        </p:nvSpPr>
        <p:spPr>
          <a:xfrm>
            <a:off x="7780000" y="10200"/>
            <a:ext cx="1353900" cy="1417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5" name="Google Shape;185;p18"/>
          <p:cNvSpPr/>
          <p:nvPr/>
        </p:nvSpPr>
        <p:spPr>
          <a:xfrm rot="-5400000">
            <a:off x="4934200" y="10025"/>
            <a:ext cx="2845800" cy="2835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6" name="Google Shape;186;p18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8" name="Google Shape;188;p18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9" name="Google Shape;189;p18"/>
          <p:cNvSpPr/>
          <p:nvPr/>
        </p:nvSpPr>
        <p:spPr>
          <a:xfrm>
            <a:off x="6366275" y="1427825"/>
            <a:ext cx="2768100" cy="37053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10">
  <p:cSld name="CUSTOM_8_1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6" name="Google Shape;196;p19"/>
          <p:cNvSpPr/>
          <p:nvPr/>
        </p:nvSpPr>
        <p:spPr>
          <a:xfrm flipH="1" rot="10800000">
            <a:off x="7069375" y="3773775"/>
            <a:ext cx="1359600" cy="13596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7" name="Google Shape;197;p19"/>
          <p:cNvSpPr/>
          <p:nvPr/>
        </p:nvSpPr>
        <p:spPr>
          <a:xfrm flipH="1" rot="10800000">
            <a:off x="7760700" y="3773775"/>
            <a:ext cx="1372200" cy="13596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6364300" y="3759200"/>
            <a:ext cx="1396500" cy="13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00" name="Google Shape;200;p19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1" name="Google Shape;201;p19"/>
          <p:cNvSpPr/>
          <p:nvPr/>
        </p:nvSpPr>
        <p:spPr>
          <a:xfrm rot="10800000">
            <a:off x="6377600" y="8800"/>
            <a:ext cx="2758800" cy="37542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idx="1" type="subTitle"/>
          </p:nvPr>
        </p:nvSpPr>
        <p:spPr>
          <a:xfrm>
            <a:off x="3389025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5" name="Google Shape;205;p20"/>
          <p:cNvSpPr/>
          <p:nvPr/>
        </p:nvSpPr>
        <p:spPr>
          <a:xfrm flipH="1">
            <a:off x="1350000" y="2442900"/>
            <a:ext cx="2849100" cy="2700600"/>
          </a:xfrm>
          <a:prstGeom prst="pie">
            <a:avLst>
              <a:gd fmla="val 21586474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6" name="Google Shape;206;p20"/>
          <p:cNvSpPr/>
          <p:nvPr/>
        </p:nvSpPr>
        <p:spPr>
          <a:xfrm flipH="1" rot="5400000">
            <a:off x="-6000" y="3795800"/>
            <a:ext cx="2712600" cy="2700600"/>
          </a:xfrm>
          <a:prstGeom prst="pie">
            <a:avLst>
              <a:gd fmla="val 2531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7" name="Google Shape;207;p20"/>
          <p:cNvSpPr/>
          <p:nvPr/>
        </p:nvSpPr>
        <p:spPr>
          <a:xfrm flipH="1" rot="5400000">
            <a:off x="-125" y="2402250"/>
            <a:ext cx="2775600" cy="27756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3389025" y="234121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3389025" y="348513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6335550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6335550" y="234121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6335550" y="348513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type="title"/>
          </p:nvPr>
        </p:nvSpPr>
        <p:spPr>
          <a:xfrm>
            <a:off x="284700" y="286200"/>
            <a:ext cx="2860800" cy="1732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214" name="Google Shape;214;p20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5" name="Google Shape;215;p20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6" name="Google Shape;216;p20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1">
  <p:cSld name="BLANK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 flipH="1">
            <a:off x="284701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927633" y="474750"/>
            <a:ext cx="1463400" cy="42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" name="Google Shape;23;p3"/>
          <p:cNvSpPr/>
          <p:nvPr/>
        </p:nvSpPr>
        <p:spPr>
          <a:xfrm flipH="1">
            <a:off x="1322410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309186" y="474990"/>
            <a:ext cx="1399200" cy="42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" name="Google Shape;25;p3"/>
          <p:cNvSpPr/>
          <p:nvPr/>
        </p:nvSpPr>
        <p:spPr>
          <a:xfrm flipH="1">
            <a:off x="2685553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708375" y="1585475"/>
            <a:ext cx="5190300" cy="20319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27" name="Google Shape;27;p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 rot="-5400000">
            <a:off x="-2575150" y="-150"/>
            <a:ext cx="5143800" cy="5143500"/>
          </a:xfrm>
          <a:prstGeom prst="pie">
            <a:avLst>
              <a:gd fmla="val 3746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0" name="Google Shape;220;p21"/>
          <p:cNvSpPr/>
          <p:nvPr/>
        </p:nvSpPr>
        <p:spPr>
          <a:xfrm rot="5400000">
            <a:off x="-3261" y="1"/>
            <a:ext cx="5143500" cy="5143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3236625" y="1936752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2" name="Google Shape;222;p21"/>
          <p:cNvSpPr txBox="1"/>
          <p:nvPr>
            <p:ph idx="2" type="subTitle"/>
          </p:nvPr>
        </p:nvSpPr>
        <p:spPr>
          <a:xfrm>
            <a:off x="3236625" y="292065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3236625" y="3912436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4" name="Google Shape;224;p21"/>
          <p:cNvSpPr txBox="1"/>
          <p:nvPr>
            <p:ph idx="4" type="subTitle"/>
          </p:nvPr>
        </p:nvSpPr>
        <p:spPr>
          <a:xfrm>
            <a:off x="6183150" y="1936752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6183150" y="292065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6" name="Google Shape;226;p21"/>
          <p:cNvSpPr txBox="1"/>
          <p:nvPr>
            <p:ph idx="6" type="subTitle"/>
          </p:nvPr>
        </p:nvSpPr>
        <p:spPr>
          <a:xfrm>
            <a:off x="6183150" y="3912436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7" name="Google Shape;227;p21"/>
          <p:cNvSpPr txBox="1"/>
          <p:nvPr>
            <p:ph type="title"/>
          </p:nvPr>
        </p:nvSpPr>
        <p:spPr>
          <a:xfrm>
            <a:off x="3235425" y="474750"/>
            <a:ext cx="2860800" cy="1315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228" name="Google Shape;228;p21"/>
          <p:cNvSpPr txBox="1"/>
          <p:nvPr>
            <p:ph idx="7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29" name="Google Shape;229;p21"/>
          <p:cNvSpPr txBox="1"/>
          <p:nvPr>
            <p:ph idx="8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BLANK_1_1_1_1_1_1_1_1_1_1_1_1_2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idx="1" type="subTitle"/>
          </p:nvPr>
        </p:nvSpPr>
        <p:spPr>
          <a:xfrm>
            <a:off x="5537976" y="1421821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3" name="Google Shape;233;p22"/>
          <p:cNvSpPr txBox="1"/>
          <p:nvPr>
            <p:ph idx="2" type="subTitle"/>
          </p:nvPr>
        </p:nvSpPr>
        <p:spPr>
          <a:xfrm>
            <a:off x="5537976" y="1658233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34" name="Google Shape;234;p22"/>
          <p:cNvSpPr txBox="1"/>
          <p:nvPr>
            <p:ph idx="3" type="subTitle"/>
          </p:nvPr>
        </p:nvSpPr>
        <p:spPr>
          <a:xfrm>
            <a:off x="5537976" y="2185603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5" name="Google Shape;235;p22"/>
          <p:cNvSpPr txBox="1"/>
          <p:nvPr>
            <p:ph idx="4" type="subTitle"/>
          </p:nvPr>
        </p:nvSpPr>
        <p:spPr>
          <a:xfrm>
            <a:off x="5537976" y="2421696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36" name="Google Shape;236;p22"/>
          <p:cNvSpPr txBox="1"/>
          <p:nvPr>
            <p:ph idx="5" type="subTitle"/>
          </p:nvPr>
        </p:nvSpPr>
        <p:spPr>
          <a:xfrm>
            <a:off x="5537976" y="2954416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7" name="Google Shape;237;p22"/>
          <p:cNvSpPr txBox="1"/>
          <p:nvPr>
            <p:ph idx="6" type="subTitle"/>
          </p:nvPr>
        </p:nvSpPr>
        <p:spPr>
          <a:xfrm>
            <a:off x="5537976" y="3190509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38" name="Google Shape;238;p22"/>
          <p:cNvSpPr txBox="1"/>
          <p:nvPr>
            <p:ph idx="7" type="subTitle"/>
          </p:nvPr>
        </p:nvSpPr>
        <p:spPr>
          <a:xfrm>
            <a:off x="5537976" y="3717879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8" type="subTitle"/>
          </p:nvPr>
        </p:nvSpPr>
        <p:spPr>
          <a:xfrm>
            <a:off x="5537976" y="3953971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40" name="Google Shape;240;p22"/>
          <p:cNvSpPr/>
          <p:nvPr/>
        </p:nvSpPr>
        <p:spPr>
          <a:xfrm rot="-5400000">
            <a:off x="-1276000" y="1266039"/>
            <a:ext cx="2537400" cy="25374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1" name="Google Shape;241;p22"/>
          <p:cNvSpPr/>
          <p:nvPr/>
        </p:nvSpPr>
        <p:spPr>
          <a:xfrm rot="-5400000">
            <a:off x="-5951" y="2536242"/>
            <a:ext cx="1267200" cy="126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3244" y="3803442"/>
            <a:ext cx="1340100" cy="134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3" name="Google Shape;243;p22"/>
          <p:cNvSpPr txBox="1"/>
          <p:nvPr>
            <p:ph type="title"/>
          </p:nvPr>
        </p:nvSpPr>
        <p:spPr>
          <a:xfrm>
            <a:off x="1582800" y="1485525"/>
            <a:ext cx="29892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4" name="Google Shape;244;p22"/>
          <p:cNvSpPr txBox="1"/>
          <p:nvPr>
            <p:ph idx="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45" name="Google Shape;245;p22"/>
          <p:cNvSpPr txBox="1"/>
          <p:nvPr>
            <p:ph idx="1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46" name="Google Shape;246;p22"/>
          <p:cNvSpPr txBox="1"/>
          <p:nvPr>
            <p:ph idx="1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CUSTOM_4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/>
          <p:nvPr>
            <p:ph idx="2" type="pic"/>
          </p:nvPr>
        </p:nvSpPr>
        <p:spPr>
          <a:xfrm>
            <a:off x="4162550" y="816050"/>
            <a:ext cx="1444500" cy="1444500"/>
          </a:xfrm>
          <a:prstGeom prst="round2Diag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250" name="Google Shape;250;p23"/>
          <p:cNvSpPr/>
          <p:nvPr>
            <p:ph idx="3" type="pic"/>
          </p:nvPr>
        </p:nvSpPr>
        <p:spPr>
          <a:xfrm>
            <a:off x="5788675" y="816050"/>
            <a:ext cx="1444500" cy="1444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1" name="Google Shape;251;p23"/>
          <p:cNvSpPr/>
          <p:nvPr>
            <p:ph idx="4" type="pic"/>
          </p:nvPr>
        </p:nvSpPr>
        <p:spPr>
          <a:xfrm>
            <a:off x="7414800" y="816050"/>
            <a:ext cx="1444500" cy="1444500"/>
          </a:xfrm>
          <a:prstGeom prst="round1Rect">
            <a:avLst>
              <a:gd fmla="val 30895" name="adj"/>
            </a:avLst>
          </a:prstGeom>
          <a:noFill/>
          <a:ln>
            <a:noFill/>
          </a:ln>
        </p:spPr>
      </p:sp>
      <p:sp>
        <p:nvSpPr>
          <p:cNvPr id="252" name="Google Shape;252;p23"/>
          <p:cNvSpPr/>
          <p:nvPr>
            <p:ph idx="5" type="pic"/>
          </p:nvPr>
        </p:nvSpPr>
        <p:spPr>
          <a:xfrm>
            <a:off x="2536475" y="2897400"/>
            <a:ext cx="1444500" cy="1444500"/>
          </a:xfrm>
          <a:prstGeom prst="round2Diag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253" name="Google Shape;253;p23"/>
          <p:cNvSpPr/>
          <p:nvPr>
            <p:ph idx="6" type="pic"/>
          </p:nvPr>
        </p:nvSpPr>
        <p:spPr>
          <a:xfrm>
            <a:off x="4162600" y="2897400"/>
            <a:ext cx="1444500" cy="1444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4" name="Google Shape;254;p23"/>
          <p:cNvSpPr/>
          <p:nvPr>
            <p:ph idx="7" type="pic"/>
          </p:nvPr>
        </p:nvSpPr>
        <p:spPr>
          <a:xfrm>
            <a:off x="5788725" y="2897400"/>
            <a:ext cx="1444500" cy="1444500"/>
          </a:xfrm>
          <a:prstGeom prst="round1Rect">
            <a:avLst>
              <a:gd fmla="val 30895" name="adj"/>
            </a:avLst>
          </a:prstGeom>
          <a:noFill/>
          <a:ln>
            <a:noFill/>
          </a:ln>
        </p:spPr>
      </p:sp>
      <p:sp>
        <p:nvSpPr>
          <p:cNvPr id="255" name="Google Shape;255;p23"/>
          <p:cNvSpPr txBox="1"/>
          <p:nvPr>
            <p:ph idx="1" type="subTitle"/>
          </p:nvPr>
        </p:nvSpPr>
        <p:spPr>
          <a:xfrm>
            <a:off x="4162750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8" type="subTitle"/>
          </p:nvPr>
        </p:nvSpPr>
        <p:spPr>
          <a:xfrm>
            <a:off x="4162750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9" type="subTitle"/>
          </p:nvPr>
        </p:nvSpPr>
        <p:spPr>
          <a:xfrm>
            <a:off x="253662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13" type="subTitle"/>
          </p:nvPr>
        </p:nvSpPr>
        <p:spPr>
          <a:xfrm>
            <a:off x="253662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14" type="subTitle"/>
          </p:nvPr>
        </p:nvSpPr>
        <p:spPr>
          <a:xfrm>
            <a:off x="5788775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idx="15" type="subTitle"/>
          </p:nvPr>
        </p:nvSpPr>
        <p:spPr>
          <a:xfrm>
            <a:off x="5788775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1" name="Google Shape;261;p23"/>
          <p:cNvSpPr txBox="1"/>
          <p:nvPr>
            <p:ph idx="16" type="subTitle"/>
          </p:nvPr>
        </p:nvSpPr>
        <p:spPr>
          <a:xfrm>
            <a:off x="7414800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2" name="Google Shape;262;p23"/>
          <p:cNvSpPr txBox="1"/>
          <p:nvPr>
            <p:ph idx="17" type="subTitle"/>
          </p:nvPr>
        </p:nvSpPr>
        <p:spPr>
          <a:xfrm>
            <a:off x="7414800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3" name="Google Shape;263;p23"/>
          <p:cNvSpPr txBox="1"/>
          <p:nvPr>
            <p:ph idx="18" type="subTitle"/>
          </p:nvPr>
        </p:nvSpPr>
        <p:spPr>
          <a:xfrm>
            <a:off x="416267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4" name="Google Shape;264;p23"/>
          <p:cNvSpPr txBox="1"/>
          <p:nvPr>
            <p:ph idx="19" type="subTitle"/>
          </p:nvPr>
        </p:nvSpPr>
        <p:spPr>
          <a:xfrm>
            <a:off x="416267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5" name="Google Shape;265;p23"/>
          <p:cNvSpPr txBox="1"/>
          <p:nvPr>
            <p:ph idx="20" type="subTitle"/>
          </p:nvPr>
        </p:nvSpPr>
        <p:spPr>
          <a:xfrm>
            <a:off x="578872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6" name="Google Shape;266;p23"/>
          <p:cNvSpPr txBox="1"/>
          <p:nvPr>
            <p:ph idx="21" type="subTitle"/>
          </p:nvPr>
        </p:nvSpPr>
        <p:spPr>
          <a:xfrm>
            <a:off x="578872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7" name="Google Shape;267;p23"/>
          <p:cNvSpPr txBox="1"/>
          <p:nvPr>
            <p:ph type="title"/>
          </p:nvPr>
        </p:nvSpPr>
        <p:spPr>
          <a:xfrm>
            <a:off x="284700" y="573428"/>
            <a:ext cx="3877800" cy="190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9pPr>
          </a:lstStyle>
          <a:p/>
        </p:txBody>
      </p:sp>
      <p:sp>
        <p:nvSpPr>
          <p:cNvPr id="268" name="Google Shape;268;p23"/>
          <p:cNvSpPr txBox="1"/>
          <p:nvPr>
            <p:ph idx="22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69" name="Google Shape;269;p23"/>
          <p:cNvSpPr txBox="1"/>
          <p:nvPr>
            <p:ph idx="2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70" name="Google Shape;270;p23"/>
          <p:cNvSpPr txBox="1"/>
          <p:nvPr>
            <p:ph idx="2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1" name="Google Shape;271;p2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- Alt 1">
  <p:cSld name="CUSTOM_4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/>
          <p:nvPr>
            <p:ph idx="2" type="pic"/>
          </p:nvPr>
        </p:nvSpPr>
        <p:spPr>
          <a:xfrm>
            <a:off x="284700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274" name="Google Shape;274;p24"/>
          <p:cNvSpPr/>
          <p:nvPr>
            <p:ph idx="3" type="pic"/>
          </p:nvPr>
        </p:nvSpPr>
        <p:spPr>
          <a:xfrm>
            <a:off x="2163625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275" name="Google Shape;275;p24"/>
          <p:cNvSpPr/>
          <p:nvPr>
            <p:ph idx="4" type="pic"/>
          </p:nvPr>
        </p:nvSpPr>
        <p:spPr>
          <a:xfrm>
            <a:off x="4087000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276" name="Google Shape;276;p24"/>
          <p:cNvSpPr/>
          <p:nvPr>
            <p:ph idx="5" type="pic"/>
          </p:nvPr>
        </p:nvSpPr>
        <p:spPr>
          <a:xfrm>
            <a:off x="5960425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277" name="Google Shape;277;p24"/>
          <p:cNvSpPr txBox="1"/>
          <p:nvPr>
            <p:ph idx="1" type="subTitle"/>
          </p:nvPr>
        </p:nvSpPr>
        <p:spPr>
          <a:xfrm>
            <a:off x="28347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8" name="Google Shape;278;p24"/>
          <p:cNvSpPr txBox="1"/>
          <p:nvPr>
            <p:ph idx="6" type="subTitle"/>
          </p:nvPr>
        </p:nvSpPr>
        <p:spPr>
          <a:xfrm>
            <a:off x="216297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9" name="Google Shape;279;p24"/>
          <p:cNvSpPr txBox="1"/>
          <p:nvPr>
            <p:ph idx="7" type="subTitle"/>
          </p:nvPr>
        </p:nvSpPr>
        <p:spPr>
          <a:xfrm>
            <a:off x="408632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0" name="Google Shape;280;p24"/>
          <p:cNvSpPr txBox="1"/>
          <p:nvPr>
            <p:ph idx="8" type="subTitle"/>
          </p:nvPr>
        </p:nvSpPr>
        <p:spPr>
          <a:xfrm>
            <a:off x="596042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1" name="Google Shape;281;p24"/>
          <p:cNvSpPr txBox="1"/>
          <p:nvPr>
            <p:ph idx="9" type="body"/>
          </p:nvPr>
        </p:nvSpPr>
        <p:spPr>
          <a:xfrm>
            <a:off x="285350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2" name="Google Shape;282;p24"/>
          <p:cNvSpPr txBox="1"/>
          <p:nvPr>
            <p:ph idx="13" type="body"/>
          </p:nvPr>
        </p:nvSpPr>
        <p:spPr>
          <a:xfrm>
            <a:off x="2162975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3" name="Google Shape;283;p24"/>
          <p:cNvSpPr txBox="1"/>
          <p:nvPr>
            <p:ph idx="14" type="body"/>
          </p:nvPr>
        </p:nvSpPr>
        <p:spPr>
          <a:xfrm>
            <a:off x="4087000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4" name="Google Shape;284;p24"/>
          <p:cNvSpPr txBox="1"/>
          <p:nvPr>
            <p:ph idx="15" type="body"/>
          </p:nvPr>
        </p:nvSpPr>
        <p:spPr>
          <a:xfrm>
            <a:off x="5960425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5" name="Google Shape;285;p24"/>
          <p:cNvSpPr txBox="1"/>
          <p:nvPr>
            <p:ph idx="16" type="subTitle"/>
          </p:nvPr>
        </p:nvSpPr>
        <p:spPr>
          <a:xfrm>
            <a:off x="28347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6" name="Google Shape;286;p24"/>
          <p:cNvSpPr txBox="1"/>
          <p:nvPr>
            <p:ph idx="17" type="subTitle"/>
          </p:nvPr>
        </p:nvSpPr>
        <p:spPr>
          <a:xfrm>
            <a:off x="216297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7" name="Google Shape;287;p24"/>
          <p:cNvSpPr txBox="1"/>
          <p:nvPr>
            <p:ph idx="18" type="subTitle"/>
          </p:nvPr>
        </p:nvSpPr>
        <p:spPr>
          <a:xfrm>
            <a:off x="408632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8" name="Google Shape;288;p24"/>
          <p:cNvSpPr txBox="1"/>
          <p:nvPr>
            <p:ph idx="19" type="subTitle"/>
          </p:nvPr>
        </p:nvSpPr>
        <p:spPr>
          <a:xfrm>
            <a:off x="596042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9" name="Google Shape;289;p24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90" name="Google Shape;290;p24"/>
          <p:cNvSpPr txBox="1"/>
          <p:nvPr>
            <p:ph idx="20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1" name="Google Shape;291;p24"/>
          <p:cNvSpPr txBox="1"/>
          <p:nvPr>
            <p:ph idx="21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2" name="Google Shape;292;p24"/>
          <p:cNvSpPr txBox="1"/>
          <p:nvPr>
            <p:ph idx="22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2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">
  <p:cSld name="CUSTOM_5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/>
          <p:nvPr>
            <p:ph idx="2" type="pic"/>
          </p:nvPr>
        </p:nvSpPr>
        <p:spPr>
          <a:xfrm>
            <a:off x="46987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6" name="Google Shape;296;p25"/>
          <p:cNvSpPr/>
          <p:nvPr>
            <p:ph idx="3" type="pic"/>
          </p:nvPr>
        </p:nvSpPr>
        <p:spPr>
          <a:xfrm>
            <a:off x="88845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7" name="Google Shape;297;p25"/>
          <p:cNvSpPr/>
          <p:nvPr>
            <p:ph idx="4" type="pic"/>
          </p:nvPr>
        </p:nvSpPr>
        <p:spPr>
          <a:xfrm>
            <a:off x="130702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8" name="Google Shape;298;p25"/>
          <p:cNvSpPr/>
          <p:nvPr>
            <p:ph idx="5" type="pic"/>
          </p:nvPr>
        </p:nvSpPr>
        <p:spPr>
          <a:xfrm>
            <a:off x="46987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9" name="Google Shape;299;p25"/>
          <p:cNvSpPr/>
          <p:nvPr>
            <p:ph idx="6" type="pic"/>
          </p:nvPr>
        </p:nvSpPr>
        <p:spPr>
          <a:xfrm>
            <a:off x="88845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0" name="Google Shape;300;p25"/>
          <p:cNvSpPr/>
          <p:nvPr>
            <p:ph idx="7" type="pic"/>
          </p:nvPr>
        </p:nvSpPr>
        <p:spPr>
          <a:xfrm>
            <a:off x="130702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1" name="Google Shape;301;p25"/>
          <p:cNvSpPr/>
          <p:nvPr>
            <p:ph idx="8" type="pic"/>
          </p:nvPr>
        </p:nvSpPr>
        <p:spPr>
          <a:xfrm>
            <a:off x="333070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2" name="Google Shape;302;p25"/>
          <p:cNvSpPr/>
          <p:nvPr>
            <p:ph idx="9" type="pic"/>
          </p:nvPr>
        </p:nvSpPr>
        <p:spPr>
          <a:xfrm>
            <a:off x="374927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3" name="Google Shape;303;p25"/>
          <p:cNvSpPr/>
          <p:nvPr>
            <p:ph idx="13" type="pic"/>
          </p:nvPr>
        </p:nvSpPr>
        <p:spPr>
          <a:xfrm>
            <a:off x="416785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4" name="Google Shape;304;p25"/>
          <p:cNvSpPr/>
          <p:nvPr>
            <p:ph idx="14" type="pic"/>
          </p:nvPr>
        </p:nvSpPr>
        <p:spPr>
          <a:xfrm>
            <a:off x="333070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5" name="Google Shape;305;p25"/>
          <p:cNvSpPr/>
          <p:nvPr>
            <p:ph idx="15" type="pic"/>
          </p:nvPr>
        </p:nvSpPr>
        <p:spPr>
          <a:xfrm>
            <a:off x="374927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6" name="Google Shape;306;p25"/>
          <p:cNvSpPr/>
          <p:nvPr>
            <p:ph idx="16" type="pic"/>
          </p:nvPr>
        </p:nvSpPr>
        <p:spPr>
          <a:xfrm>
            <a:off x="416785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7" name="Google Shape;307;p25"/>
          <p:cNvSpPr/>
          <p:nvPr>
            <p:ph idx="17" type="pic"/>
          </p:nvPr>
        </p:nvSpPr>
        <p:spPr>
          <a:xfrm>
            <a:off x="46987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8" name="Google Shape;308;p25"/>
          <p:cNvSpPr/>
          <p:nvPr>
            <p:ph idx="18" type="pic"/>
          </p:nvPr>
        </p:nvSpPr>
        <p:spPr>
          <a:xfrm>
            <a:off x="88845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9" name="Google Shape;309;p25"/>
          <p:cNvSpPr/>
          <p:nvPr>
            <p:ph idx="19" type="pic"/>
          </p:nvPr>
        </p:nvSpPr>
        <p:spPr>
          <a:xfrm>
            <a:off x="130702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0" name="Google Shape;310;p25"/>
          <p:cNvSpPr/>
          <p:nvPr>
            <p:ph idx="20" type="pic"/>
          </p:nvPr>
        </p:nvSpPr>
        <p:spPr>
          <a:xfrm>
            <a:off x="46987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1" name="Google Shape;311;p25"/>
          <p:cNvSpPr/>
          <p:nvPr>
            <p:ph idx="21" type="pic"/>
          </p:nvPr>
        </p:nvSpPr>
        <p:spPr>
          <a:xfrm>
            <a:off x="88845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2" name="Google Shape;312;p25"/>
          <p:cNvSpPr/>
          <p:nvPr>
            <p:ph idx="22" type="pic"/>
          </p:nvPr>
        </p:nvSpPr>
        <p:spPr>
          <a:xfrm>
            <a:off x="130702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3" name="Google Shape;313;p25"/>
          <p:cNvSpPr/>
          <p:nvPr>
            <p:ph idx="23" type="pic"/>
          </p:nvPr>
        </p:nvSpPr>
        <p:spPr>
          <a:xfrm>
            <a:off x="333070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4" name="Google Shape;314;p25"/>
          <p:cNvSpPr/>
          <p:nvPr>
            <p:ph idx="24" type="pic"/>
          </p:nvPr>
        </p:nvSpPr>
        <p:spPr>
          <a:xfrm>
            <a:off x="374927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5" name="Google Shape;315;p25"/>
          <p:cNvSpPr/>
          <p:nvPr>
            <p:ph idx="25" type="pic"/>
          </p:nvPr>
        </p:nvSpPr>
        <p:spPr>
          <a:xfrm>
            <a:off x="416785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6" name="Google Shape;316;p25"/>
          <p:cNvSpPr/>
          <p:nvPr>
            <p:ph idx="26" type="pic"/>
          </p:nvPr>
        </p:nvSpPr>
        <p:spPr>
          <a:xfrm>
            <a:off x="333070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7" name="Google Shape;317;p25"/>
          <p:cNvSpPr/>
          <p:nvPr>
            <p:ph idx="27" type="pic"/>
          </p:nvPr>
        </p:nvSpPr>
        <p:spPr>
          <a:xfrm>
            <a:off x="374927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8" name="Google Shape;318;p25"/>
          <p:cNvSpPr/>
          <p:nvPr>
            <p:ph idx="28" type="pic"/>
          </p:nvPr>
        </p:nvSpPr>
        <p:spPr>
          <a:xfrm>
            <a:off x="416785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9" name="Google Shape;319;p25"/>
          <p:cNvSpPr txBox="1"/>
          <p:nvPr>
            <p:ph type="title"/>
          </p:nvPr>
        </p:nvSpPr>
        <p:spPr>
          <a:xfrm>
            <a:off x="469875" y="1570725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20" name="Google Shape;320;p25"/>
          <p:cNvSpPr txBox="1"/>
          <p:nvPr>
            <p:ph idx="29" type="title"/>
          </p:nvPr>
        </p:nvSpPr>
        <p:spPr>
          <a:xfrm>
            <a:off x="469875" y="3406431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idx="30" type="title"/>
          </p:nvPr>
        </p:nvSpPr>
        <p:spPr>
          <a:xfrm>
            <a:off x="3330700" y="3406431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22" name="Google Shape;322;p25"/>
          <p:cNvSpPr txBox="1"/>
          <p:nvPr>
            <p:ph idx="31" type="title"/>
          </p:nvPr>
        </p:nvSpPr>
        <p:spPr>
          <a:xfrm>
            <a:off x="3330700" y="1570725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23" name="Google Shape;323;p25"/>
          <p:cNvSpPr txBox="1"/>
          <p:nvPr>
            <p:ph idx="32"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24" name="Google Shape;324;p25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5" name="Google Shape;325;p25"/>
          <p:cNvSpPr txBox="1"/>
          <p:nvPr>
            <p:ph idx="3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6" name="Google Shape;326;p25"/>
          <p:cNvSpPr txBox="1"/>
          <p:nvPr>
            <p:ph idx="3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7" name="Google Shape;327;p2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 - Alt 1">
  <p:cSld name="CUSTOM_6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0" name="Google Shape;330;p26"/>
          <p:cNvSpPr/>
          <p:nvPr>
            <p:ph idx="2" type="pic"/>
          </p:nvPr>
        </p:nvSpPr>
        <p:spPr>
          <a:xfrm>
            <a:off x="1701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31" name="Google Shape;331;p26"/>
          <p:cNvSpPr txBox="1"/>
          <p:nvPr>
            <p:ph idx="1" type="subTitle"/>
          </p:nvPr>
        </p:nvSpPr>
        <p:spPr>
          <a:xfrm>
            <a:off x="425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2" name="Google Shape;332;p26"/>
          <p:cNvSpPr txBox="1"/>
          <p:nvPr>
            <p:ph idx="3" type="subTitle"/>
          </p:nvPr>
        </p:nvSpPr>
        <p:spPr>
          <a:xfrm>
            <a:off x="425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33" name="Google Shape;333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06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4" name="Google Shape;334;p26"/>
          <p:cNvSpPr/>
          <p:nvPr>
            <p:ph idx="4" type="pic"/>
          </p:nvPr>
        </p:nvSpPr>
        <p:spPr>
          <a:xfrm>
            <a:off x="4206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35" name="Google Shape;335;p26"/>
          <p:cNvSpPr txBox="1"/>
          <p:nvPr>
            <p:ph idx="5" type="subTitle"/>
          </p:nvPr>
        </p:nvSpPr>
        <p:spPr>
          <a:xfrm>
            <a:off x="2930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6" name="Google Shape;336;p26"/>
          <p:cNvSpPr txBox="1"/>
          <p:nvPr>
            <p:ph idx="6" type="subTitle"/>
          </p:nvPr>
        </p:nvSpPr>
        <p:spPr>
          <a:xfrm>
            <a:off x="2930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37" name="Google Shape;337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1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8" name="Google Shape;338;p26"/>
          <p:cNvSpPr/>
          <p:nvPr>
            <p:ph idx="7" type="pic"/>
          </p:nvPr>
        </p:nvSpPr>
        <p:spPr>
          <a:xfrm>
            <a:off x="6711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39" name="Google Shape;339;p26"/>
          <p:cNvSpPr txBox="1"/>
          <p:nvPr>
            <p:ph idx="8" type="subTitle"/>
          </p:nvPr>
        </p:nvSpPr>
        <p:spPr>
          <a:xfrm>
            <a:off x="5435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40" name="Google Shape;340;p26"/>
          <p:cNvSpPr txBox="1"/>
          <p:nvPr>
            <p:ph idx="9" type="subTitle"/>
          </p:nvPr>
        </p:nvSpPr>
        <p:spPr>
          <a:xfrm>
            <a:off x="5435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41" name="Google Shape;341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2" name="Google Shape;342;p26"/>
          <p:cNvSpPr/>
          <p:nvPr>
            <p:ph idx="13" type="pic"/>
          </p:nvPr>
        </p:nvSpPr>
        <p:spPr>
          <a:xfrm>
            <a:off x="1701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3" name="Google Shape;343;p26"/>
          <p:cNvSpPr txBox="1"/>
          <p:nvPr>
            <p:ph idx="14" type="subTitle"/>
          </p:nvPr>
        </p:nvSpPr>
        <p:spPr>
          <a:xfrm>
            <a:off x="425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44" name="Google Shape;344;p26"/>
          <p:cNvSpPr txBox="1"/>
          <p:nvPr>
            <p:ph idx="15" type="subTitle"/>
          </p:nvPr>
        </p:nvSpPr>
        <p:spPr>
          <a:xfrm>
            <a:off x="425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45" name="Google Shape;345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06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6" name="Google Shape;346;p26"/>
          <p:cNvSpPr/>
          <p:nvPr>
            <p:ph idx="16" type="pic"/>
          </p:nvPr>
        </p:nvSpPr>
        <p:spPr>
          <a:xfrm>
            <a:off x="4206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7" name="Google Shape;347;p26"/>
          <p:cNvSpPr txBox="1"/>
          <p:nvPr>
            <p:ph idx="17" type="subTitle"/>
          </p:nvPr>
        </p:nvSpPr>
        <p:spPr>
          <a:xfrm>
            <a:off x="2930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48" name="Google Shape;348;p26"/>
          <p:cNvSpPr txBox="1"/>
          <p:nvPr>
            <p:ph idx="18" type="subTitle"/>
          </p:nvPr>
        </p:nvSpPr>
        <p:spPr>
          <a:xfrm>
            <a:off x="2930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49" name="Google Shape;349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1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0" name="Google Shape;350;p26"/>
          <p:cNvSpPr/>
          <p:nvPr>
            <p:ph idx="19" type="pic"/>
          </p:nvPr>
        </p:nvSpPr>
        <p:spPr>
          <a:xfrm>
            <a:off x="6711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1" name="Google Shape;351;p26"/>
          <p:cNvSpPr txBox="1"/>
          <p:nvPr>
            <p:ph idx="20" type="subTitle"/>
          </p:nvPr>
        </p:nvSpPr>
        <p:spPr>
          <a:xfrm>
            <a:off x="5435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52" name="Google Shape;352;p26"/>
          <p:cNvSpPr txBox="1"/>
          <p:nvPr>
            <p:ph idx="21" type="subTitle"/>
          </p:nvPr>
        </p:nvSpPr>
        <p:spPr>
          <a:xfrm>
            <a:off x="5435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53" name="Google Shape;353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4" name="Google Shape;354;p26"/>
          <p:cNvSpPr/>
          <p:nvPr>
            <p:ph idx="22" type="pic"/>
          </p:nvPr>
        </p:nvSpPr>
        <p:spPr>
          <a:xfrm>
            <a:off x="1701300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5" name="Google Shape;355;p26"/>
          <p:cNvSpPr txBox="1"/>
          <p:nvPr>
            <p:ph idx="23" type="subTitle"/>
          </p:nvPr>
        </p:nvSpPr>
        <p:spPr>
          <a:xfrm>
            <a:off x="425050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56" name="Google Shape;356;p26"/>
          <p:cNvSpPr txBox="1"/>
          <p:nvPr>
            <p:ph idx="24" type="subTitle"/>
          </p:nvPr>
        </p:nvSpPr>
        <p:spPr>
          <a:xfrm>
            <a:off x="425050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57" name="Google Shape;357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14044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8" name="Google Shape;358;p26"/>
          <p:cNvSpPr/>
          <p:nvPr>
            <p:ph idx="25" type="pic"/>
          </p:nvPr>
        </p:nvSpPr>
        <p:spPr>
          <a:xfrm>
            <a:off x="4214044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9" name="Google Shape;359;p26"/>
          <p:cNvSpPr txBox="1"/>
          <p:nvPr>
            <p:ph idx="26" type="subTitle"/>
          </p:nvPr>
        </p:nvSpPr>
        <p:spPr>
          <a:xfrm>
            <a:off x="2937794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0" name="Google Shape;360;p26"/>
          <p:cNvSpPr txBox="1"/>
          <p:nvPr>
            <p:ph idx="27" type="subTitle"/>
          </p:nvPr>
        </p:nvSpPr>
        <p:spPr>
          <a:xfrm>
            <a:off x="2937794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61" name="Google Shape;361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9044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2" name="Google Shape;362;p26"/>
          <p:cNvSpPr/>
          <p:nvPr>
            <p:ph idx="28" type="pic"/>
          </p:nvPr>
        </p:nvSpPr>
        <p:spPr>
          <a:xfrm>
            <a:off x="6719044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3" name="Google Shape;363;p26"/>
          <p:cNvSpPr txBox="1"/>
          <p:nvPr>
            <p:ph idx="29" type="subTitle"/>
          </p:nvPr>
        </p:nvSpPr>
        <p:spPr>
          <a:xfrm>
            <a:off x="5442794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4" name="Google Shape;364;p26"/>
          <p:cNvSpPr txBox="1"/>
          <p:nvPr>
            <p:ph idx="30" type="subTitle"/>
          </p:nvPr>
        </p:nvSpPr>
        <p:spPr>
          <a:xfrm>
            <a:off x="5442794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65" name="Google Shape;365;p26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26"/>
          <p:cNvSpPr txBox="1"/>
          <p:nvPr>
            <p:ph idx="3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7" name="Google Shape;367;p26"/>
          <p:cNvSpPr txBox="1"/>
          <p:nvPr>
            <p:ph idx="3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8" name="Google Shape;368;p26"/>
          <p:cNvSpPr txBox="1"/>
          <p:nvPr>
            <p:ph idx="3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9" name="Google Shape;369;p2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 - Alt 2">
  <p:cSld name="CUSTOM_6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idx="1" type="subTitle"/>
          </p:nvPr>
        </p:nvSpPr>
        <p:spPr>
          <a:xfrm>
            <a:off x="284700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2" name="Google Shape;372;p27"/>
          <p:cNvSpPr txBox="1"/>
          <p:nvPr>
            <p:ph idx="2" type="subTitle"/>
          </p:nvPr>
        </p:nvSpPr>
        <p:spPr>
          <a:xfrm>
            <a:off x="3375375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3" name="Google Shape;373;p27"/>
          <p:cNvSpPr txBox="1"/>
          <p:nvPr>
            <p:ph idx="3" type="subTitle"/>
          </p:nvPr>
        </p:nvSpPr>
        <p:spPr>
          <a:xfrm>
            <a:off x="6350375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4" name="Google Shape;374;p27"/>
          <p:cNvSpPr/>
          <p:nvPr>
            <p:ph idx="4" type="pic"/>
          </p:nvPr>
        </p:nvSpPr>
        <p:spPr>
          <a:xfrm>
            <a:off x="1811447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5" name="Google Shape;375;p27"/>
          <p:cNvSpPr txBox="1"/>
          <p:nvPr>
            <p:ph idx="5" type="subTitle"/>
          </p:nvPr>
        </p:nvSpPr>
        <p:spPr>
          <a:xfrm>
            <a:off x="535197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6" name="Google Shape;376;p27"/>
          <p:cNvSpPr txBox="1"/>
          <p:nvPr>
            <p:ph idx="6" type="subTitle"/>
          </p:nvPr>
        </p:nvSpPr>
        <p:spPr>
          <a:xfrm>
            <a:off x="535197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77" name="Google Shape;377;p27"/>
          <p:cNvSpPr/>
          <p:nvPr>
            <p:ph idx="7" type="pic"/>
          </p:nvPr>
        </p:nvSpPr>
        <p:spPr>
          <a:xfrm>
            <a:off x="1811447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8" name="Google Shape;378;p27"/>
          <p:cNvSpPr txBox="1"/>
          <p:nvPr>
            <p:ph idx="8" type="subTitle"/>
          </p:nvPr>
        </p:nvSpPr>
        <p:spPr>
          <a:xfrm>
            <a:off x="535197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9" name="Google Shape;379;p27"/>
          <p:cNvSpPr txBox="1"/>
          <p:nvPr>
            <p:ph idx="9" type="subTitle"/>
          </p:nvPr>
        </p:nvSpPr>
        <p:spPr>
          <a:xfrm>
            <a:off x="535197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0" name="Google Shape;380;p27"/>
          <p:cNvSpPr/>
          <p:nvPr>
            <p:ph idx="13" type="pic"/>
          </p:nvPr>
        </p:nvSpPr>
        <p:spPr>
          <a:xfrm>
            <a:off x="1811447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1" name="Google Shape;381;p27"/>
          <p:cNvSpPr txBox="1"/>
          <p:nvPr>
            <p:ph idx="14" type="subTitle"/>
          </p:nvPr>
        </p:nvSpPr>
        <p:spPr>
          <a:xfrm>
            <a:off x="535197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2" name="Google Shape;382;p27"/>
          <p:cNvSpPr txBox="1"/>
          <p:nvPr>
            <p:ph idx="15" type="subTitle"/>
          </p:nvPr>
        </p:nvSpPr>
        <p:spPr>
          <a:xfrm>
            <a:off x="535197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3" name="Google Shape;383;p27"/>
          <p:cNvSpPr/>
          <p:nvPr>
            <p:ph idx="16" type="pic"/>
          </p:nvPr>
        </p:nvSpPr>
        <p:spPr>
          <a:xfrm>
            <a:off x="4913135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4" name="Google Shape;384;p27"/>
          <p:cNvSpPr txBox="1"/>
          <p:nvPr>
            <p:ph idx="17" type="subTitle"/>
          </p:nvPr>
        </p:nvSpPr>
        <p:spPr>
          <a:xfrm>
            <a:off x="3636885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5" name="Google Shape;385;p27"/>
          <p:cNvSpPr txBox="1"/>
          <p:nvPr>
            <p:ph idx="18" type="subTitle"/>
          </p:nvPr>
        </p:nvSpPr>
        <p:spPr>
          <a:xfrm>
            <a:off x="3636885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6" name="Google Shape;386;p27"/>
          <p:cNvSpPr/>
          <p:nvPr>
            <p:ph idx="19" type="pic"/>
          </p:nvPr>
        </p:nvSpPr>
        <p:spPr>
          <a:xfrm>
            <a:off x="4913135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7" name="Google Shape;387;p27"/>
          <p:cNvSpPr txBox="1"/>
          <p:nvPr>
            <p:ph idx="20" type="subTitle"/>
          </p:nvPr>
        </p:nvSpPr>
        <p:spPr>
          <a:xfrm>
            <a:off x="3636885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8" name="Google Shape;388;p27"/>
          <p:cNvSpPr txBox="1"/>
          <p:nvPr>
            <p:ph idx="21" type="subTitle"/>
          </p:nvPr>
        </p:nvSpPr>
        <p:spPr>
          <a:xfrm>
            <a:off x="3636885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9" name="Google Shape;389;p27"/>
          <p:cNvSpPr/>
          <p:nvPr>
            <p:ph idx="22" type="pic"/>
          </p:nvPr>
        </p:nvSpPr>
        <p:spPr>
          <a:xfrm>
            <a:off x="4913135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0" name="Google Shape;390;p27"/>
          <p:cNvSpPr txBox="1"/>
          <p:nvPr>
            <p:ph idx="23" type="subTitle"/>
          </p:nvPr>
        </p:nvSpPr>
        <p:spPr>
          <a:xfrm>
            <a:off x="3636885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1" name="Google Shape;391;p27"/>
          <p:cNvSpPr txBox="1"/>
          <p:nvPr>
            <p:ph idx="24" type="subTitle"/>
          </p:nvPr>
        </p:nvSpPr>
        <p:spPr>
          <a:xfrm>
            <a:off x="3636885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92" name="Google Shape;392;p27"/>
          <p:cNvSpPr/>
          <p:nvPr>
            <p:ph idx="25" type="pic"/>
          </p:nvPr>
        </p:nvSpPr>
        <p:spPr>
          <a:xfrm>
            <a:off x="7877122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3" name="Google Shape;393;p27"/>
          <p:cNvSpPr txBox="1"/>
          <p:nvPr>
            <p:ph idx="26" type="subTitle"/>
          </p:nvPr>
        </p:nvSpPr>
        <p:spPr>
          <a:xfrm>
            <a:off x="6600872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4" name="Google Shape;394;p27"/>
          <p:cNvSpPr txBox="1"/>
          <p:nvPr>
            <p:ph idx="27" type="subTitle"/>
          </p:nvPr>
        </p:nvSpPr>
        <p:spPr>
          <a:xfrm>
            <a:off x="6600872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95" name="Google Shape;395;p27"/>
          <p:cNvSpPr/>
          <p:nvPr>
            <p:ph idx="28" type="pic"/>
          </p:nvPr>
        </p:nvSpPr>
        <p:spPr>
          <a:xfrm>
            <a:off x="7877122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6" name="Google Shape;396;p27"/>
          <p:cNvSpPr txBox="1"/>
          <p:nvPr>
            <p:ph idx="29" type="subTitle"/>
          </p:nvPr>
        </p:nvSpPr>
        <p:spPr>
          <a:xfrm>
            <a:off x="6600872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7" name="Google Shape;397;p27"/>
          <p:cNvSpPr txBox="1"/>
          <p:nvPr>
            <p:ph idx="30" type="subTitle"/>
          </p:nvPr>
        </p:nvSpPr>
        <p:spPr>
          <a:xfrm>
            <a:off x="6600872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98" name="Google Shape;398;p27"/>
          <p:cNvSpPr/>
          <p:nvPr>
            <p:ph idx="31" type="pic"/>
          </p:nvPr>
        </p:nvSpPr>
        <p:spPr>
          <a:xfrm>
            <a:off x="7877122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9" name="Google Shape;399;p27"/>
          <p:cNvSpPr txBox="1"/>
          <p:nvPr>
            <p:ph idx="32" type="subTitle"/>
          </p:nvPr>
        </p:nvSpPr>
        <p:spPr>
          <a:xfrm>
            <a:off x="6600872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00" name="Google Shape;400;p27"/>
          <p:cNvSpPr txBox="1"/>
          <p:nvPr>
            <p:ph idx="33" type="subTitle"/>
          </p:nvPr>
        </p:nvSpPr>
        <p:spPr>
          <a:xfrm>
            <a:off x="6600872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01" name="Google Shape;401;p27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2" name="Google Shape;402;p27"/>
          <p:cNvSpPr txBox="1"/>
          <p:nvPr>
            <p:ph idx="3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03" name="Google Shape;403;p27"/>
          <p:cNvSpPr txBox="1"/>
          <p:nvPr>
            <p:ph idx="3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04" name="Google Shape;404;p27"/>
          <p:cNvSpPr txBox="1"/>
          <p:nvPr>
            <p:ph idx="3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5" name="Google Shape;405;p2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title only">
  <p:cSld name="TITLE_1_1_4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8"/>
          <p:cNvSpPr txBox="1"/>
          <p:nvPr>
            <p:ph type="title"/>
          </p:nvPr>
        </p:nvSpPr>
        <p:spPr>
          <a:xfrm>
            <a:off x="283475" y="300013"/>
            <a:ext cx="4382400" cy="4338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8" name="Google Shape;408;p28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09" name="Google Shape;409;p28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10" name="Google Shape;410;p28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1" name="Google Shape;411;p2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objectives">
  <p:cSld name="TITLE_1_1_4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"/>
          <p:cNvSpPr txBox="1"/>
          <p:nvPr>
            <p:ph idx="1" type="subTitle"/>
          </p:nvPr>
        </p:nvSpPr>
        <p:spPr>
          <a:xfrm>
            <a:off x="284700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4" name="Google Shape;414;p29"/>
          <p:cNvSpPr txBox="1"/>
          <p:nvPr>
            <p:ph idx="2" type="subTitle"/>
          </p:nvPr>
        </p:nvSpPr>
        <p:spPr>
          <a:xfrm>
            <a:off x="284700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15" name="Google Shape;415;p29"/>
          <p:cNvSpPr txBox="1"/>
          <p:nvPr>
            <p:ph idx="3" type="subTitle"/>
          </p:nvPr>
        </p:nvSpPr>
        <p:spPr>
          <a:xfrm>
            <a:off x="2709924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6" name="Google Shape;416;p29"/>
          <p:cNvSpPr txBox="1"/>
          <p:nvPr>
            <p:ph idx="4" type="subTitle"/>
          </p:nvPr>
        </p:nvSpPr>
        <p:spPr>
          <a:xfrm>
            <a:off x="2709924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17" name="Google Shape;417;p29"/>
          <p:cNvSpPr txBox="1"/>
          <p:nvPr>
            <p:ph idx="5" type="subTitle"/>
          </p:nvPr>
        </p:nvSpPr>
        <p:spPr>
          <a:xfrm>
            <a:off x="5135149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8" name="Google Shape;418;p29"/>
          <p:cNvSpPr txBox="1"/>
          <p:nvPr>
            <p:ph idx="6" type="subTitle"/>
          </p:nvPr>
        </p:nvSpPr>
        <p:spPr>
          <a:xfrm>
            <a:off x="5135149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19" name="Google Shape;419;p29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29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21" name="Google Shape;421;p29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22" name="Google Shape;422;p29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3" name="Google Shape;423;p2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learnings">
  <p:cSld name="CUSTOM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0"/>
          <p:cNvSpPr/>
          <p:nvPr/>
        </p:nvSpPr>
        <p:spPr>
          <a:xfrm flipH="1" rot="5400000">
            <a:off x="5052850" y="1254650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26" name="Google Shape;426;p30"/>
          <p:cNvSpPr/>
          <p:nvPr/>
        </p:nvSpPr>
        <p:spPr>
          <a:xfrm flipH="1">
            <a:off x="25" y="2692075"/>
            <a:ext cx="1709400" cy="16257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27" name="Google Shape;427;p30"/>
          <p:cNvSpPr/>
          <p:nvPr/>
        </p:nvSpPr>
        <p:spPr>
          <a:xfrm flipH="1" rot="5400000">
            <a:off x="851875" y="3504787"/>
            <a:ext cx="1625700" cy="16203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28" name="Google Shape;428;p30"/>
          <p:cNvSpPr/>
          <p:nvPr/>
        </p:nvSpPr>
        <p:spPr>
          <a:xfrm flipH="1" rot="-5400000">
            <a:off x="-125" y="3483026"/>
            <a:ext cx="1665300" cy="16653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29" name="Google Shape;429;p30"/>
          <p:cNvSpPr/>
          <p:nvPr/>
        </p:nvSpPr>
        <p:spPr>
          <a:xfrm flipH="1" rot="5400000">
            <a:off x="5052850" y="2554039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30" name="Google Shape;430;p30"/>
          <p:cNvSpPr/>
          <p:nvPr/>
        </p:nvSpPr>
        <p:spPr>
          <a:xfrm flipH="1" rot="5400000">
            <a:off x="5052850" y="3858733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31" name="Google Shape;431;p30"/>
          <p:cNvSpPr txBox="1"/>
          <p:nvPr>
            <p:ph type="title"/>
          </p:nvPr>
        </p:nvSpPr>
        <p:spPr>
          <a:xfrm>
            <a:off x="283475" y="1790498"/>
            <a:ext cx="3162600" cy="9051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2" name="Google Shape;432;p30"/>
          <p:cNvSpPr txBox="1"/>
          <p:nvPr>
            <p:ph idx="1" type="subTitle"/>
          </p:nvPr>
        </p:nvSpPr>
        <p:spPr>
          <a:xfrm>
            <a:off x="5052850" y="703626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3" name="Google Shape;433;p30"/>
          <p:cNvSpPr txBox="1"/>
          <p:nvPr>
            <p:ph idx="2" type="subTitle"/>
          </p:nvPr>
        </p:nvSpPr>
        <p:spPr>
          <a:xfrm>
            <a:off x="5052850" y="1447600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4" name="Google Shape;434;p30"/>
          <p:cNvSpPr txBox="1"/>
          <p:nvPr>
            <p:ph idx="3" type="subTitle"/>
          </p:nvPr>
        </p:nvSpPr>
        <p:spPr>
          <a:xfrm>
            <a:off x="5052850" y="2006687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5" name="Google Shape;435;p30"/>
          <p:cNvSpPr txBox="1"/>
          <p:nvPr>
            <p:ph idx="4" type="subTitle"/>
          </p:nvPr>
        </p:nvSpPr>
        <p:spPr>
          <a:xfrm>
            <a:off x="5052850" y="2750664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6" name="Google Shape;436;p30"/>
          <p:cNvSpPr txBox="1"/>
          <p:nvPr>
            <p:ph idx="5" type="subTitle"/>
          </p:nvPr>
        </p:nvSpPr>
        <p:spPr>
          <a:xfrm>
            <a:off x="5052850" y="3310695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7" name="Google Shape;437;p30"/>
          <p:cNvSpPr txBox="1"/>
          <p:nvPr>
            <p:ph idx="6" type="subTitle"/>
          </p:nvPr>
        </p:nvSpPr>
        <p:spPr>
          <a:xfrm>
            <a:off x="5052850" y="4054675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8" name="Google Shape;438;p30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39" name="Google Shape;439;p30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40" name="Google Shape;440;p30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1" name="Google Shape;441;p3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" name="Google Shape;31;p4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" name="Google Shape;32;p4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2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/>
          <p:nvPr>
            <p:ph type="title"/>
          </p:nvPr>
        </p:nvSpPr>
        <p:spPr>
          <a:xfrm>
            <a:off x="4665825" y="1253625"/>
            <a:ext cx="4193400" cy="3069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44" name="Google Shape;444;p31"/>
          <p:cNvSpPr txBox="1"/>
          <p:nvPr>
            <p:ph idx="1" type="body"/>
          </p:nvPr>
        </p:nvSpPr>
        <p:spPr>
          <a:xfrm>
            <a:off x="2534564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5" name="Google Shape;445;p31"/>
          <p:cNvSpPr txBox="1"/>
          <p:nvPr>
            <p:ph idx="2" type="body"/>
          </p:nvPr>
        </p:nvSpPr>
        <p:spPr>
          <a:xfrm>
            <a:off x="283925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6" name="Google Shape;446;p31"/>
          <p:cNvSpPr txBox="1"/>
          <p:nvPr>
            <p:ph idx="3" type="body"/>
          </p:nvPr>
        </p:nvSpPr>
        <p:spPr>
          <a:xfrm>
            <a:off x="4785202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7" name="Google Shape;447;p31"/>
          <p:cNvSpPr txBox="1"/>
          <p:nvPr>
            <p:ph idx="4" type="body"/>
          </p:nvPr>
        </p:nvSpPr>
        <p:spPr>
          <a:xfrm>
            <a:off x="7035841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8" name="Google Shape;448;p31"/>
          <p:cNvSpPr txBox="1"/>
          <p:nvPr>
            <p:ph idx="5" type="body"/>
          </p:nvPr>
        </p:nvSpPr>
        <p:spPr>
          <a:xfrm>
            <a:off x="283925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49" name="Google Shape;449;p31"/>
          <p:cNvSpPr txBox="1"/>
          <p:nvPr>
            <p:ph idx="6" type="body"/>
          </p:nvPr>
        </p:nvSpPr>
        <p:spPr>
          <a:xfrm>
            <a:off x="2534564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50" name="Google Shape;450;p31"/>
          <p:cNvSpPr txBox="1"/>
          <p:nvPr>
            <p:ph idx="7" type="body"/>
          </p:nvPr>
        </p:nvSpPr>
        <p:spPr>
          <a:xfrm>
            <a:off x="4785202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51" name="Google Shape;451;p31"/>
          <p:cNvSpPr txBox="1"/>
          <p:nvPr>
            <p:ph idx="8" type="body"/>
          </p:nvPr>
        </p:nvSpPr>
        <p:spPr>
          <a:xfrm>
            <a:off x="7035841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52" name="Google Shape;452;p31"/>
          <p:cNvSpPr/>
          <p:nvPr/>
        </p:nvSpPr>
        <p:spPr>
          <a:xfrm flipH="1" rot="10800000">
            <a:off x="-10739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3" name="Google Shape;453;p31"/>
          <p:cNvSpPr/>
          <p:nvPr/>
        </p:nvSpPr>
        <p:spPr>
          <a:xfrm flipH="1" rot="10800000">
            <a:off x="-34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4" name="Google Shape;454;p31"/>
          <p:cNvSpPr/>
          <p:nvPr/>
        </p:nvSpPr>
        <p:spPr>
          <a:xfrm flipH="1" rot="10800000">
            <a:off x="10723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5" name="Google Shape;455;p31"/>
          <p:cNvSpPr/>
          <p:nvPr/>
        </p:nvSpPr>
        <p:spPr>
          <a:xfrm flipH="1" rot="10800000">
            <a:off x="2149393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6" name="Google Shape;456;p31"/>
          <p:cNvSpPr txBox="1"/>
          <p:nvPr>
            <p:ph idx="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57" name="Google Shape;457;p31"/>
          <p:cNvSpPr txBox="1"/>
          <p:nvPr>
            <p:ph idx="1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58" name="Google Shape;458;p31"/>
          <p:cNvSpPr txBox="1"/>
          <p:nvPr>
            <p:ph idx="1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9" name="Google Shape;459;p3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 &amp; QA">
  <p:cSld name="CUSTOM_3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2"/>
          <p:cNvSpPr/>
          <p:nvPr/>
        </p:nvSpPr>
        <p:spPr>
          <a:xfrm rot="-5400000">
            <a:off x="3889697" y="1638900"/>
            <a:ext cx="3510600" cy="3498600"/>
          </a:xfrm>
          <a:prstGeom prst="pie">
            <a:avLst>
              <a:gd fmla="val 0" name="adj1"/>
              <a:gd fmla="val 1080318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2" name="Google Shape;462;p32"/>
          <p:cNvSpPr txBox="1"/>
          <p:nvPr>
            <p:ph idx="1" type="subTitle"/>
          </p:nvPr>
        </p:nvSpPr>
        <p:spPr>
          <a:xfrm>
            <a:off x="284700" y="3566350"/>
            <a:ext cx="4557300" cy="1227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63" name="Google Shape;463;p32"/>
          <p:cNvSpPr/>
          <p:nvPr/>
        </p:nvSpPr>
        <p:spPr>
          <a:xfrm>
            <a:off x="3890550" y="-1634700"/>
            <a:ext cx="3509100" cy="3267600"/>
          </a:xfrm>
          <a:prstGeom prst="pie">
            <a:avLst>
              <a:gd fmla="val 0" name="adj1"/>
              <a:gd fmla="val 5401683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4" name="Google Shape;464;p32"/>
          <p:cNvSpPr/>
          <p:nvPr/>
        </p:nvSpPr>
        <p:spPr>
          <a:xfrm rot="-5400000">
            <a:off x="3889697" y="1638900"/>
            <a:ext cx="3510600" cy="3498600"/>
          </a:xfrm>
          <a:prstGeom prst="pie">
            <a:avLst>
              <a:gd fmla="val 5409954" name="adj1"/>
              <a:gd fmla="val 1080318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5" name="Google Shape;465;p32"/>
          <p:cNvSpPr/>
          <p:nvPr/>
        </p:nvSpPr>
        <p:spPr>
          <a:xfrm rot="-5400000">
            <a:off x="5639256" y="1638900"/>
            <a:ext cx="3510600" cy="3498600"/>
          </a:xfrm>
          <a:prstGeom prst="pie">
            <a:avLst>
              <a:gd fmla="val 0" name="adj1"/>
              <a:gd fmla="val 1080318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6" name="Google Shape;466;p32"/>
          <p:cNvSpPr/>
          <p:nvPr/>
        </p:nvSpPr>
        <p:spPr>
          <a:xfrm>
            <a:off x="5640000" y="-1634700"/>
            <a:ext cx="3509100" cy="3267600"/>
          </a:xfrm>
          <a:prstGeom prst="pie">
            <a:avLst>
              <a:gd fmla="val 0" name="adj1"/>
              <a:gd fmla="val 540036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7" name="Google Shape;467;p32"/>
          <p:cNvSpPr txBox="1"/>
          <p:nvPr>
            <p:ph type="title"/>
          </p:nvPr>
        </p:nvSpPr>
        <p:spPr>
          <a:xfrm>
            <a:off x="284700" y="229302"/>
            <a:ext cx="4287300" cy="3069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468" name="Google Shape;468;p3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1" name="Google Shape;47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76" name="Google Shape;47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79" name="Google Shape;479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0" name="Google Shape;480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5" name="Google Shape;485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0" name="Google Shape;490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1" name="Google Shape;491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86975" y="1143000"/>
            <a:ext cx="4429800" cy="51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5"/>
          <p:cNvSpPr txBox="1"/>
          <p:nvPr>
            <p:ph idx="2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00" name="Google Shape;500;p4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1" name="Google Shape;501;p4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2" name="Google Shape;502;p4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3" name="Google Shape;503;p4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4" name="Google Shape;504;p4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5" name="Google Shape;505;p4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08" name="Google Shape;508;p4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9" name="Google Shape;509;p4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2" name="Google Shape;512;p4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3" name="Google Shape;513;p4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4" name="Google Shape;514;p4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5" name="Google Shape;515;p4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8" name="Google Shape;518;p4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9" name="Google Shape;519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0" name="Google Shape;520;p47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1" name="Google Shape;521;p47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2" name="Google Shape;522;p47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3" name="Google Shape;523;p47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8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6" name="Google Shape;526;p48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7" name="Google Shape;527;p48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8" name="Google Shape;528;p48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9" name="Google Shape;529;p48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0" name="Google Shape;530;p48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1" name="Google Shape;531;p48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2" name="Google Shape;532;p48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3" name="Google Shape;533;p48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36" name="Google Shape;536;p49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0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9" name="Google Shape;539;p50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40" name="Google Shape;540;p50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41" name="Google Shape;541;p50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2" name="Google Shape;54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43" name="Google Shape;543;p50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4" name="Google Shape;544;p50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oadmap">
  <p:cSld name="BLANK_1_1_1_1_1_2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271250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subTitle"/>
          </p:nvPr>
        </p:nvSpPr>
        <p:spPr>
          <a:xfrm>
            <a:off x="203059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subTitle"/>
          </p:nvPr>
        </p:nvSpPr>
        <p:spPr>
          <a:xfrm>
            <a:off x="379548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subTitle"/>
          </p:nvPr>
        </p:nvSpPr>
        <p:spPr>
          <a:xfrm>
            <a:off x="5556416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5" type="subTitle"/>
          </p:nvPr>
        </p:nvSpPr>
        <p:spPr>
          <a:xfrm>
            <a:off x="731813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6" type="body"/>
          </p:nvPr>
        </p:nvSpPr>
        <p:spPr>
          <a:xfrm>
            <a:off x="271250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8" name="Google Shape;48;p6"/>
          <p:cNvSpPr txBox="1"/>
          <p:nvPr>
            <p:ph idx="7" type="body"/>
          </p:nvPr>
        </p:nvSpPr>
        <p:spPr>
          <a:xfrm>
            <a:off x="2028213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9" name="Google Shape;49;p6"/>
          <p:cNvSpPr txBox="1"/>
          <p:nvPr>
            <p:ph idx="8" type="body"/>
          </p:nvPr>
        </p:nvSpPr>
        <p:spPr>
          <a:xfrm>
            <a:off x="3785175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0" name="Google Shape;50;p6"/>
          <p:cNvSpPr txBox="1"/>
          <p:nvPr>
            <p:ph idx="9" type="body"/>
          </p:nvPr>
        </p:nvSpPr>
        <p:spPr>
          <a:xfrm>
            <a:off x="5542138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1" name="Google Shape;51;p6"/>
          <p:cNvSpPr txBox="1"/>
          <p:nvPr>
            <p:ph idx="13" type="body"/>
          </p:nvPr>
        </p:nvSpPr>
        <p:spPr>
          <a:xfrm>
            <a:off x="7299100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2" name="Google Shape;52;p6"/>
          <p:cNvSpPr txBox="1"/>
          <p:nvPr>
            <p:ph idx="14" type="subTitle"/>
          </p:nvPr>
        </p:nvSpPr>
        <p:spPr>
          <a:xfrm>
            <a:off x="271250" y="2737064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5" type="subTitle"/>
          </p:nvPr>
        </p:nvSpPr>
        <p:spPr>
          <a:xfrm>
            <a:off x="2030598" y="2737064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6" type="subTitle"/>
          </p:nvPr>
        </p:nvSpPr>
        <p:spPr>
          <a:xfrm>
            <a:off x="3795488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7" type="subTitle"/>
          </p:nvPr>
        </p:nvSpPr>
        <p:spPr>
          <a:xfrm>
            <a:off x="5556416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8" type="subTitle"/>
          </p:nvPr>
        </p:nvSpPr>
        <p:spPr>
          <a:xfrm>
            <a:off x="7318138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6"/>
          <p:cNvSpPr txBox="1"/>
          <p:nvPr>
            <p:ph idx="1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9" name="Google Shape;59;p6"/>
          <p:cNvSpPr txBox="1"/>
          <p:nvPr>
            <p:ph idx="20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6"/>
          <p:cNvSpPr txBox="1"/>
          <p:nvPr>
            <p:ph idx="21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1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7" name="Google Shape;547;p51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51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51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0" name="Google Shape;550;p51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51" name="Google Shape;551;p51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2" name="Google Shape;55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53" name="Google Shape;553;p51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4" name="Google Shape;554;p51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5" name="Google Shape;555;p51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2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3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0" name="Google Shape;560;p53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1" name="Google Shape;561;p53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2" name="Google Shape;562;p53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3" name="Google Shape;563;p53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4" name="Google Shape;564;p53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5" name="Google Shape;565;p53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66" name="Google Shape;566;p53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7" name="Google Shape;567;p53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53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Shape">
  <p:cSld name="BLANK_1_1_1_1_1_1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0" y="3859125"/>
            <a:ext cx="2004300" cy="128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4" name="Google Shape;64;p7"/>
          <p:cNvSpPr/>
          <p:nvPr/>
        </p:nvSpPr>
        <p:spPr>
          <a:xfrm flipH="1" rot="10800000">
            <a:off x="6571675" y="3851200"/>
            <a:ext cx="1270800" cy="12828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5" name="Google Shape;65;p7"/>
          <p:cNvSpPr/>
          <p:nvPr/>
        </p:nvSpPr>
        <p:spPr>
          <a:xfrm flipH="1" rot="10800000">
            <a:off x="7217867" y="3851200"/>
            <a:ext cx="1282500" cy="12828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6" name="Google Shape;66;p7"/>
          <p:cNvSpPr/>
          <p:nvPr/>
        </p:nvSpPr>
        <p:spPr>
          <a:xfrm rot="5400000">
            <a:off x="3193350" y="-1811400"/>
            <a:ext cx="2757600" cy="85743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283475" y="1096954"/>
            <a:ext cx="8575800" cy="2757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9" name="Google Shape;69;p7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0" name="Google Shape;70;p7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" type="subTitle"/>
          </p:nvPr>
        </p:nvSpPr>
        <p:spPr>
          <a:xfrm>
            <a:off x="284700" y="2574275"/>
            <a:ext cx="4287300" cy="40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4" name="Google Shape;74;p8"/>
          <p:cNvSpPr/>
          <p:nvPr/>
        </p:nvSpPr>
        <p:spPr>
          <a:xfrm flipH="1" rot="5400000">
            <a:off x="6571675" y="2571675"/>
            <a:ext cx="5143500" cy="5143500"/>
          </a:xfrm>
          <a:prstGeom prst="pie">
            <a:avLst>
              <a:gd fmla="val 21589913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5" name="Google Shape;75;p8"/>
          <p:cNvSpPr/>
          <p:nvPr/>
        </p:nvSpPr>
        <p:spPr>
          <a:xfrm flipH="1" rot="5400000">
            <a:off x="6571675" y="-8"/>
            <a:ext cx="5143500" cy="5143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6" name="Google Shape;76;p8"/>
          <p:cNvSpPr txBox="1"/>
          <p:nvPr>
            <p:ph type="title"/>
          </p:nvPr>
        </p:nvSpPr>
        <p:spPr>
          <a:xfrm>
            <a:off x="284700" y="474750"/>
            <a:ext cx="5622600" cy="1794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77" name="Google Shape;77;p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BLANK_1_1_1_1_1_1_1_1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idx="1" type="body"/>
          </p:nvPr>
        </p:nvSpPr>
        <p:spPr>
          <a:xfrm>
            <a:off x="379650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2255275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130900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6006525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308784" y="1188147"/>
            <a:ext cx="7206000" cy="666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5" type="subTitle"/>
          </p:nvPr>
        </p:nvSpPr>
        <p:spPr>
          <a:xfrm>
            <a:off x="308784" y="1922075"/>
            <a:ext cx="7206000" cy="51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6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6" name="Google Shape;86;p9"/>
          <p:cNvSpPr txBox="1"/>
          <p:nvPr>
            <p:ph idx="7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7" name="Google Shape;87;p9"/>
          <p:cNvSpPr txBox="1"/>
          <p:nvPr>
            <p:ph idx="8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1">
  <p:cSld name="BLANK_1_1_1_1_1_1_1_1_1_1_1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91" name="Google Shape;91;p10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92" name="Google Shape;92;p10"/>
          <p:cNvSpPr/>
          <p:nvPr/>
        </p:nvSpPr>
        <p:spPr>
          <a:xfrm flipH="1">
            <a:off x="7723050" y="2475750"/>
            <a:ext cx="2828100" cy="2657700"/>
          </a:xfrm>
          <a:prstGeom prst="pie">
            <a:avLst>
              <a:gd fmla="val 0" name="adj1"/>
              <a:gd fmla="val 540870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3" name="Google Shape;93;p10"/>
          <p:cNvSpPr/>
          <p:nvPr/>
        </p:nvSpPr>
        <p:spPr>
          <a:xfrm flipH="1" rot="5400000">
            <a:off x="63701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4" name="Google Shape;94;p10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10"/>
          <p:cNvSpPr/>
          <p:nvPr>
            <p:ph idx="4" type="pic"/>
          </p:nvPr>
        </p:nvSpPr>
        <p:spPr>
          <a:xfrm>
            <a:off x="6364300" y="0"/>
            <a:ext cx="2779500" cy="38136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96" name="Google Shape;96;p10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7" name="Google Shape;97;p10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8" name="Google Shape;98;p1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4700" y="17823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29845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29845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29845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29845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29845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29845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29845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29845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83475" y="459250"/>
            <a:ext cx="85758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4"/>
          <p:cNvSpPr txBox="1"/>
          <p:nvPr>
            <p:ph type="title"/>
          </p:nvPr>
        </p:nvSpPr>
        <p:spPr>
          <a:xfrm>
            <a:off x="3236625" y="2868298"/>
            <a:ext cx="5622600" cy="2275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Hiya Guard AI</a:t>
            </a:r>
            <a:endParaRPr sz="4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Mohammed Zakriah Ibrahim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5"/>
          <p:cNvSpPr txBox="1"/>
          <p:nvPr>
            <p:ph idx="4294967295" type="title"/>
          </p:nvPr>
        </p:nvSpPr>
        <p:spPr>
          <a:xfrm>
            <a:off x="1524600" y="1233625"/>
            <a:ext cx="7050300" cy="335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Poppins"/>
                <a:ea typeface="Poppins"/>
                <a:cs typeface="Poppins"/>
                <a:sym typeface="Poppins"/>
              </a:rPr>
              <a:t>About the Product</a:t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Real-time voice AI that answers unknown calls, detects spam/scam, and schedules legitimate callbacks.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Poppins"/>
                <a:ea typeface="Poppins"/>
                <a:cs typeface="Poppins"/>
                <a:sym typeface="Poppins"/>
              </a:rPr>
              <a:t>Customer Scenario</a:t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Busy professional receives unknown call → AI engages first, detects intent, and either schedules callback or declines.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Poppins"/>
                <a:ea typeface="Poppins"/>
                <a:cs typeface="Poppins"/>
                <a:sym typeface="Poppins"/>
              </a:rPr>
              <a:t>Rationale/Impact</a:t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Save time • Protect privacy • Boost productivity • Extends Hiya’s mission of trusted voice.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79" name="Google Shape;579;p55"/>
          <p:cNvSpPr txBox="1"/>
          <p:nvPr>
            <p:ph type="title"/>
          </p:nvPr>
        </p:nvSpPr>
        <p:spPr>
          <a:xfrm>
            <a:off x="980275" y="370400"/>
            <a:ext cx="6816300" cy="598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Customer Scenario and Rationale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4" name="Google Shape;584;p56"/>
          <p:cNvCxnSpPr/>
          <p:nvPr/>
        </p:nvCxnSpPr>
        <p:spPr>
          <a:xfrm>
            <a:off x="469175" y="4068500"/>
            <a:ext cx="85281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56"/>
          <p:cNvSpPr/>
          <p:nvPr/>
        </p:nvSpPr>
        <p:spPr>
          <a:xfrm flipH="1" rot="-5400000">
            <a:off x="146725" y="3782964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6" name="Google Shape;586;p56"/>
          <p:cNvSpPr/>
          <p:nvPr/>
        </p:nvSpPr>
        <p:spPr>
          <a:xfrm flipH="1" rot="-5400000">
            <a:off x="1916894" y="3782964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7" name="Google Shape;587;p56"/>
          <p:cNvSpPr/>
          <p:nvPr/>
        </p:nvSpPr>
        <p:spPr>
          <a:xfrm flipH="1" rot="-5400000">
            <a:off x="3683283" y="3782964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8" name="Google Shape;588;p56"/>
          <p:cNvSpPr/>
          <p:nvPr/>
        </p:nvSpPr>
        <p:spPr>
          <a:xfrm flipH="1" rot="-5400000">
            <a:off x="5443721" y="3782964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9" name="Google Shape;589;p56"/>
          <p:cNvSpPr/>
          <p:nvPr/>
        </p:nvSpPr>
        <p:spPr>
          <a:xfrm flipH="1" rot="-5400000">
            <a:off x="7188725" y="3782964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0" name="Google Shape;590;p56"/>
          <p:cNvSpPr txBox="1"/>
          <p:nvPr>
            <p:ph type="title"/>
          </p:nvPr>
        </p:nvSpPr>
        <p:spPr>
          <a:xfrm>
            <a:off x="283475" y="433724"/>
            <a:ext cx="8095500" cy="47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Architecture &amp; System 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6"/>
          <p:cNvSpPr txBox="1"/>
          <p:nvPr>
            <p:ph idx="14" type="subTitle"/>
          </p:nvPr>
        </p:nvSpPr>
        <p:spPr>
          <a:xfrm>
            <a:off x="409125" y="4412589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I/O + VAD (Voice Activity Detection)</a:t>
            </a:r>
            <a:endParaRPr/>
          </a:p>
        </p:txBody>
      </p:sp>
      <p:sp>
        <p:nvSpPr>
          <p:cNvPr id="592" name="Google Shape;592;p56"/>
          <p:cNvSpPr txBox="1"/>
          <p:nvPr>
            <p:ph idx="15" type="subTitle"/>
          </p:nvPr>
        </p:nvSpPr>
        <p:spPr>
          <a:xfrm>
            <a:off x="2168473" y="4412589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Intent Engine</a:t>
            </a:r>
            <a:endParaRPr/>
          </a:p>
        </p:txBody>
      </p:sp>
      <p:sp>
        <p:nvSpPr>
          <p:cNvPr id="593" name="Google Shape;593;p56"/>
          <p:cNvSpPr txBox="1"/>
          <p:nvPr>
            <p:ph idx="16" type="subTitle"/>
          </p:nvPr>
        </p:nvSpPr>
        <p:spPr>
          <a:xfrm>
            <a:off x="3933363" y="4412600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TTS</a:t>
            </a:r>
            <a:endParaRPr/>
          </a:p>
        </p:txBody>
      </p:sp>
      <p:sp>
        <p:nvSpPr>
          <p:cNvPr id="594" name="Google Shape;594;p56"/>
          <p:cNvSpPr txBox="1"/>
          <p:nvPr>
            <p:ph idx="17" type="subTitle"/>
          </p:nvPr>
        </p:nvSpPr>
        <p:spPr>
          <a:xfrm>
            <a:off x="5694291" y="4412600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Tool Call</a:t>
            </a:r>
            <a:endParaRPr/>
          </a:p>
        </p:txBody>
      </p:sp>
      <p:sp>
        <p:nvSpPr>
          <p:cNvPr id="595" name="Google Shape;595;p56"/>
          <p:cNvSpPr txBox="1"/>
          <p:nvPr>
            <p:ph idx="18" type="subTitle"/>
          </p:nvPr>
        </p:nvSpPr>
        <p:spPr>
          <a:xfrm>
            <a:off x="7456013" y="4412600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Engine</a:t>
            </a:r>
            <a:endParaRPr/>
          </a:p>
        </p:txBody>
      </p:sp>
      <p:pic>
        <p:nvPicPr>
          <p:cNvPr id="596" name="Google Shape;596;p56" title="za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25" y="911626"/>
            <a:ext cx="7754350" cy="28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7"/>
          <p:cNvSpPr txBox="1"/>
          <p:nvPr>
            <p:ph type="title"/>
          </p:nvPr>
        </p:nvSpPr>
        <p:spPr>
          <a:xfrm>
            <a:off x="283475" y="433725"/>
            <a:ext cx="7361700" cy="426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Choices &amp; Orchestration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2" name="Google Shape;602;p57"/>
          <p:cNvGrpSpPr/>
          <p:nvPr/>
        </p:nvGrpSpPr>
        <p:grpSpPr>
          <a:xfrm>
            <a:off x="643739" y="1427815"/>
            <a:ext cx="7652315" cy="2947225"/>
            <a:chOff x="279175" y="2027500"/>
            <a:chExt cx="6511500" cy="2507850"/>
          </a:xfrm>
        </p:grpSpPr>
        <p:grpSp>
          <p:nvGrpSpPr>
            <p:cNvPr id="603" name="Google Shape;603;p57"/>
            <p:cNvGrpSpPr/>
            <p:nvPr/>
          </p:nvGrpSpPr>
          <p:grpSpPr>
            <a:xfrm>
              <a:off x="279175" y="2027500"/>
              <a:ext cx="5703457" cy="352745"/>
              <a:chOff x="279175" y="2027500"/>
              <a:chExt cx="5703457" cy="352745"/>
            </a:xfrm>
          </p:grpSpPr>
          <p:sp>
            <p:nvSpPr>
              <p:cNvPr descr="A chart showing which team members are responsible, accountable, consulted, and informed in regard to various project phases and tasks. " id="604" name="Google Shape;604;p57"/>
              <p:cNvSpPr txBox="1"/>
              <p:nvPr/>
            </p:nvSpPr>
            <p:spPr>
              <a:xfrm>
                <a:off x="279175" y="2027500"/>
                <a:ext cx="24846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07450" lIns="107450" spcFirstLastPara="1" rIns="107450" wrap="square" tIns="10745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57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Layer</a:t>
                </a:r>
                <a:endParaRPr sz="1057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605" name="Google Shape;605;p57"/>
              <p:cNvSpPr txBox="1"/>
              <p:nvPr/>
            </p:nvSpPr>
            <p:spPr>
              <a:xfrm>
                <a:off x="2926075" y="2027501"/>
                <a:ext cx="11595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07450" lIns="107450" spcFirstLastPara="1" rIns="107450" wrap="square" tIns="10745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57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Technology</a:t>
                </a:r>
                <a:endParaRPr b="1" sz="1057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606" name="Google Shape;606;p57"/>
              <p:cNvSpPr txBox="1"/>
              <p:nvPr/>
            </p:nvSpPr>
            <p:spPr>
              <a:xfrm>
                <a:off x="4823132" y="2057145"/>
                <a:ext cx="11595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07450" lIns="107450" spcFirstLastPara="1" rIns="107450" wrap="square" tIns="10745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57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Reason</a:t>
                </a:r>
                <a:endParaRPr b="1" sz="1057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cxnSp>
          <p:nvCxnSpPr>
            <p:cNvPr id="607" name="Google Shape;607;p57"/>
            <p:cNvCxnSpPr/>
            <p:nvPr/>
          </p:nvCxnSpPr>
          <p:spPr>
            <a:xfrm rot="10800000">
              <a:off x="279175" y="2480950"/>
              <a:ext cx="6511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08" name="Google Shape;608;p57"/>
            <p:cNvGrpSpPr/>
            <p:nvPr/>
          </p:nvGrpSpPr>
          <p:grpSpPr>
            <a:xfrm>
              <a:off x="284700" y="2485650"/>
              <a:ext cx="1460400" cy="2049700"/>
              <a:chOff x="284700" y="2485650"/>
              <a:chExt cx="1460400" cy="2049700"/>
            </a:xfrm>
          </p:grpSpPr>
          <p:sp>
            <p:nvSpPr>
              <p:cNvPr id="609" name="Google Shape;609;p57"/>
              <p:cNvSpPr txBox="1"/>
              <p:nvPr/>
            </p:nvSpPr>
            <p:spPr>
              <a:xfrm>
                <a:off x="284700" y="2485650"/>
                <a:ext cx="1460400" cy="41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07450" lIns="0" spcFirstLastPara="1" rIns="107450" wrap="square" tIns="10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57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Language/Runtime</a:t>
                </a:r>
                <a:endParaRPr b="1" sz="1057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610" name="Google Shape;610;p57"/>
              <p:cNvSpPr txBox="1"/>
              <p:nvPr/>
            </p:nvSpPr>
            <p:spPr>
              <a:xfrm>
                <a:off x="284700" y="2895350"/>
                <a:ext cx="1460400" cy="41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07450" lIns="0" spcFirstLastPara="1" rIns="107450" wrap="square" tIns="10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57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Speech to Text</a:t>
                </a:r>
                <a:endParaRPr b="1" sz="1057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611" name="Google Shape;611;p57"/>
              <p:cNvSpPr txBox="1"/>
              <p:nvPr/>
            </p:nvSpPr>
            <p:spPr>
              <a:xfrm>
                <a:off x="284700" y="3305450"/>
                <a:ext cx="1460400" cy="41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07450" lIns="0" spcFirstLastPara="1" rIns="107450" wrap="square" tIns="10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57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LLM</a:t>
                </a:r>
                <a:endParaRPr b="1" sz="1057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612" name="Google Shape;612;p57"/>
              <p:cNvSpPr txBox="1"/>
              <p:nvPr/>
            </p:nvSpPr>
            <p:spPr>
              <a:xfrm>
                <a:off x="284700" y="3715150"/>
                <a:ext cx="1460400" cy="41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07450" lIns="0" spcFirstLastPara="1" rIns="107450" wrap="square" tIns="10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57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Text to Speech</a:t>
                </a:r>
                <a:endParaRPr b="1" sz="1057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613" name="Google Shape;613;p57"/>
              <p:cNvSpPr txBox="1"/>
              <p:nvPr/>
            </p:nvSpPr>
            <p:spPr>
              <a:xfrm>
                <a:off x="284700" y="4125250"/>
                <a:ext cx="1460400" cy="41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07450" lIns="0" spcFirstLastPara="1" rIns="107450" wrap="square" tIns="10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57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Tool Call</a:t>
                </a:r>
                <a:endParaRPr b="1" sz="1057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cxnSp>
          <p:nvCxnSpPr>
            <p:cNvPr id="614" name="Google Shape;614;p57"/>
            <p:cNvCxnSpPr/>
            <p:nvPr/>
          </p:nvCxnSpPr>
          <p:spPr>
            <a:xfrm rot="10800000">
              <a:off x="279175" y="2906775"/>
              <a:ext cx="6511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57"/>
            <p:cNvCxnSpPr/>
            <p:nvPr/>
          </p:nvCxnSpPr>
          <p:spPr>
            <a:xfrm rot="10800000">
              <a:off x="279175" y="3300900"/>
              <a:ext cx="6511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57"/>
            <p:cNvCxnSpPr/>
            <p:nvPr/>
          </p:nvCxnSpPr>
          <p:spPr>
            <a:xfrm rot="10800000">
              <a:off x="279175" y="3719675"/>
              <a:ext cx="6511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57"/>
            <p:cNvCxnSpPr/>
            <p:nvPr/>
          </p:nvCxnSpPr>
          <p:spPr>
            <a:xfrm rot="10800000">
              <a:off x="279175" y="4138425"/>
              <a:ext cx="6511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8" name="Google Shape;618;p57"/>
          <p:cNvSpPr txBox="1"/>
          <p:nvPr/>
        </p:nvSpPr>
        <p:spPr>
          <a:xfrm>
            <a:off x="643757" y="4375327"/>
            <a:ext cx="29202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450" lIns="0" spcFirstLastPara="1" rIns="107450" wrap="square" tIns="10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7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Framework</a:t>
            </a:r>
            <a:endParaRPr b="1" sz="105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19" name="Google Shape;619;p57"/>
          <p:cNvCxnSpPr/>
          <p:nvPr/>
        </p:nvCxnSpPr>
        <p:spPr>
          <a:xfrm rot="10800000">
            <a:off x="707098" y="4375327"/>
            <a:ext cx="7652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57"/>
          <p:cNvSpPr txBox="1"/>
          <p:nvPr/>
        </p:nvSpPr>
        <p:spPr>
          <a:xfrm>
            <a:off x="3329025" y="2016425"/>
            <a:ext cx="267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7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Python 3.11 + AsyncIO</a:t>
            </a:r>
            <a:endParaRPr sz="105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1" name="Google Shape;621;p57"/>
          <p:cNvSpPr txBox="1"/>
          <p:nvPr/>
        </p:nvSpPr>
        <p:spPr>
          <a:xfrm>
            <a:off x="3329025" y="2421088"/>
            <a:ext cx="2673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7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Assembly AI (via Webhook for Streaming)</a:t>
            </a:r>
            <a:endParaRPr sz="105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2" name="Google Shape;622;p57"/>
          <p:cNvSpPr txBox="1"/>
          <p:nvPr/>
        </p:nvSpPr>
        <p:spPr>
          <a:xfrm>
            <a:off x="3329025" y="2942300"/>
            <a:ext cx="267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7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GPT-4o</a:t>
            </a:r>
            <a:endParaRPr sz="105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3" name="Google Shape;623;p57"/>
          <p:cNvSpPr txBox="1"/>
          <p:nvPr/>
        </p:nvSpPr>
        <p:spPr>
          <a:xfrm>
            <a:off x="3329025" y="3449425"/>
            <a:ext cx="267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7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ElevenLabs (external API)</a:t>
            </a:r>
            <a:endParaRPr sz="105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4" name="Google Shape;624;p57"/>
          <p:cNvSpPr txBox="1"/>
          <p:nvPr/>
        </p:nvSpPr>
        <p:spPr>
          <a:xfrm>
            <a:off x="3329025" y="3956550"/>
            <a:ext cx="267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7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Google Calendar API for scheduling</a:t>
            </a:r>
            <a:endParaRPr sz="105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5" name="Google Shape;625;p57"/>
          <p:cNvSpPr txBox="1"/>
          <p:nvPr/>
        </p:nvSpPr>
        <p:spPr>
          <a:xfrm>
            <a:off x="3329025" y="4463675"/>
            <a:ext cx="267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7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aiohttp + Async event loop</a:t>
            </a:r>
            <a:endParaRPr sz="105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6" name="Google Shape;626;p57"/>
          <p:cNvSpPr txBox="1"/>
          <p:nvPr/>
        </p:nvSpPr>
        <p:spPr>
          <a:xfrm>
            <a:off x="5944800" y="1922600"/>
            <a:ext cx="2673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7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Concurrent WebSockets and for rapid prototyping</a:t>
            </a:r>
            <a:endParaRPr sz="105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7" name="Google Shape;627;p57"/>
          <p:cNvSpPr txBox="1"/>
          <p:nvPr/>
        </p:nvSpPr>
        <p:spPr>
          <a:xfrm>
            <a:off x="5944800" y="2421091"/>
            <a:ext cx="2673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7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Accurate transcription with minimal latency</a:t>
            </a:r>
            <a:endParaRPr sz="105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8" name="Google Shape;628;p57"/>
          <p:cNvSpPr txBox="1"/>
          <p:nvPr/>
        </p:nvSpPr>
        <p:spPr>
          <a:xfrm>
            <a:off x="5944800" y="2939575"/>
            <a:ext cx="2673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7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Contextual intent reasoning  and structured outputs</a:t>
            </a:r>
            <a:endParaRPr sz="105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9" name="Google Shape;629;p57"/>
          <p:cNvSpPr txBox="1"/>
          <p:nvPr/>
        </p:nvSpPr>
        <p:spPr>
          <a:xfrm>
            <a:off x="5944800" y="3398213"/>
            <a:ext cx="2673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7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Human-like voice  and quick voice synthesis</a:t>
            </a:r>
            <a:endParaRPr sz="105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0" name="Google Shape;630;p57"/>
          <p:cNvSpPr txBox="1"/>
          <p:nvPr/>
        </p:nvSpPr>
        <p:spPr>
          <a:xfrm>
            <a:off x="5944800" y="3898275"/>
            <a:ext cx="267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7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Real callback scheduling</a:t>
            </a:r>
            <a:endParaRPr sz="105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1" name="Google Shape;631;p57"/>
          <p:cNvSpPr txBox="1"/>
          <p:nvPr/>
        </p:nvSpPr>
        <p:spPr>
          <a:xfrm>
            <a:off x="5944800" y="4446700"/>
            <a:ext cx="2673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7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Parallel STT↔LLM↔TTS for &lt;2.5 s end-to-end</a:t>
            </a:r>
            <a:endParaRPr sz="105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8"/>
          <p:cNvSpPr txBox="1"/>
          <p:nvPr>
            <p:ph idx="1" type="subTitle"/>
          </p:nvPr>
        </p:nvSpPr>
        <p:spPr>
          <a:xfrm>
            <a:off x="284700" y="1523850"/>
            <a:ext cx="8379900" cy="29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8928" lvl="0" marL="457200" rtl="0" algn="l">
              <a:spcBef>
                <a:spcPts val="0"/>
              </a:spcBef>
              <a:spcAft>
                <a:spcPts val="0"/>
              </a:spcAft>
              <a:buSzPts val="1423"/>
              <a:buChar char="●"/>
            </a:pPr>
            <a:r>
              <a:rPr lang="en" sz="1422"/>
              <a:t> </a:t>
            </a:r>
            <a:r>
              <a:rPr b="1" lang="en" sz="1422"/>
              <a:t>Achievements</a:t>
            </a:r>
            <a:r>
              <a:rPr lang="en" sz="1422"/>
              <a:t>: End-to-end STT→LLM→TTS; Google Calendar callbacks; sub-2.5 s latency; &gt;90% spam detection; structured </a:t>
            </a:r>
            <a:r>
              <a:rPr lang="en" sz="1422"/>
              <a:t>summary</a:t>
            </a:r>
            <a:endParaRPr sz="1422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2"/>
          </a:p>
          <a:p>
            <a:pPr indent="-318928" lvl="0" marL="457200" rtl="0" algn="l">
              <a:spcBef>
                <a:spcPts val="0"/>
              </a:spcBef>
              <a:spcAft>
                <a:spcPts val="0"/>
              </a:spcAft>
              <a:buSzPts val="1423"/>
              <a:buChar char="●"/>
            </a:pPr>
            <a:r>
              <a:rPr lang="en" sz="1422"/>
              <a:t> </a:t>
            </a:r>
            <a:r>
              <a:rPr b="1" lang="en" sz="1422"/>
              <a:t>Latency</a:t>
            </a:r>
            <a:r>
              <a:rPr lang="en" sz="1422"/>
              <a:t> Optimization: streaming audio, greeting caching, parallel init</a:t>
            </a:r>
            <a:endParaRPr sz="1422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2"/>
          </a:p>
          <a:p>
            <a:pPr indent="-318928" lvl="0" marL="457200" rtl="0" algn="l">
              <a:spcBef>
                <a:spcPts val="0"/>
              </a:spcBef>
              <a:spcAft>
                <a:spcPts val="0"/>
              </a:spcAft>
              <a:buSzPts val="1423"/>
              <a:buChar char="●"/>
            </a:pPr>
            <a:r>
              <a:rPr lang="en" sz="1422"/>
              <a:t> </a:t>
            </a:r>
            <a:r>
              <a:rPr b="1" lang="en" sz="1422"/>
              <a:t>Security</a:t>
            </a:r>
            <a:r>
              <a:rPr lang="en" sz="1422"/>
              <a:t>: OAuth 2.0, env-based secrets, no persistent call content</a:t>
            </a:r>
            <a:endParaRPr sz="1422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2"/>
          </a:p>
          <a:p>
            <a:pPr indent="-318928" lvl="0" marL="457200" rtl="0" algn="l">
              <a:spcBef>
                <a:spcPts val="0"/>
              </a:spcBef>
              <a:spcAft>
                <a:spcPts val="0"/>
              </a:spcAft>
              <a:buSzPts val="1423"/>
              <a:buChar char="●"/>
            </a:pPr>
            <a:r>
              <a:rPr b="1" lang="en" sz="1422"/>
              <a:t>Audio Quality</a:t>
            </a:r>
            <a:r>
              <a:rPr lang="en" sz="1422"/>
              <a:t>: VAD, echo-reduction via headphone routing</a:t>
            </a:r>
            <a:endParaRPr sz="1422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2"/>
          </a:p>
          <a:p>
            <a:pPr indent="-318928" lvl="0" marL="457200" rtl="0" algn="l">
              <a:spcBef>
                <a:spcPts val="0"/>
              </a:spcBef>
              <a:spcAft>
                <a:spcPts val="0"/>
              </a:spcAft>
              <a:buSzPts val="1423"/>
              <a:buChar char="●"/>
            </a:pPr>
            <a:r>
              <a:rPr lang="en" sz="1422"/>
              <a:t> </a:t>
            </a:r>
            <a:r>
              <a:rPr b="1" lang="en" sz="1422"/>
              <a:t>Robustness</a:t>
            </a:r>
            <a:r>
              <a:rPr lang="en" sz="1422"/>
              <a:t>: retry logic, graceful degradation, WebSocket reconnection</a:t>
            </a:r>
            <a:endParaRPr sz="14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2"/>
          </a:p>
        </p:txBody>
      </p:sp>
      <p:sp>
        <p:nvSpPr>
          <p:cNvPr id="637" name="Google Shape;637;p58"/>
          <p:cNvSpPr txBox="1"/>
          <p:nvPr>
            <p:ph type="title"/>
          </p:nvPr>
        </p:nvSpPr>
        <p:spPr>
          <a:xfrm>
            <a:off x="283475" y="433725"/>
            <a:ext cx="82566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 &amp; Challenges Overcome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9"/>
          <p:cNvSpPr txBox="1"/>
          <p:nvPr>
            <p:ph idx="5" type="subTitle"/>
          </p:nvPr>
        </p:nvSpPr>
        <p:spPr>
          <a:xfrm>
            <a:off x="283475" y="1551899"/>
            <a:ext cx="4205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Integration Enhancements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Twilio integration:</a:t>
            </a:r>
            <a:r>
              <a:rPr lang="en" sz="1400"/>
              <a:t> Connect to real phone systems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CRM integration:</a:t>
            </a:r>
            <a:r>
              <a:rPr lang="en" sz="1400"/>
              <a:t> Sync with Salesforce, HubSpot,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Slack/Teams Notifications: </a:t>
            </a:r>
            <a:r>
              <a:rPr lang="en" sz="1400"/>
              <a:t>Real-time call alerts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Database Storage: </a:t>
            </a:r>
            <a:r>
              <a:rPr lang="en" sz="1400"/>
              <a:t>Persistent call history and analytics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43" name="Google Shape;643;p59"/>
          <p:cNvSpPr txBox="1"/>
          <p:nvPr>
            <p:ph idx="6" type="subTitle"/>
          </p:nvPr>
        </p:nvSpPr>
        <p:spPr>
          <a:xfrm>
            <a:off x="4916275" y="1523851"/>
            <a:ext cx="3838500" cy="27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Enhanced Features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Multi-language Support:</a:t>
            </a:r>
            <a:r>
              <a:rPr lang="en" sz="1400"/>
              <a:t> Detect and respond in caller's language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Voice Cloning:</a:t>
            </a:r>
            <a:r>
              <a:rPr lang="en" sz="1400"/>
              <a:t> Custom voice training for personalized responses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Sentiment Analysis: </a:t>
            </a:r>
            <a:r>
              <a:rPr lang="en" sz="1400"/>
              <a:t>Detect caller emotional state and adjust responses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Context Memory:</a:t>
            </a:r>
            <a:r>
              <a:rPr lang="en" sz="1400"/>
              <a:t> Remember previous interactions with callers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44" name="Google Shape;644;p59"/>
          <p:cNvSpPr txBox="1"/>
          <p:nvPr>
            <p:ph idx="4294967295" type="title"/>
          </p:nvPr>
        </p:nvSpPr>
        <p:spPr>
          <a:xfrm>
            <a:off x="283475" y="433713"/>
            <a:ext cx="7385400" cy="87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Potential Next Steps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[INT] Project timeline/workflow presentation [Style 1] ">
  <a:themeElements>
    <a:clrScheme name="Google Colours">
      <a:dk1>
        <a:srgbClr val="292D3E"/>
      </a:dk1>
      <a:lt1>
        <a:srgbClr val="FFFFFF"/>
      </a:lt1>
      <a:dk2>
        <a:srgbClr val="F1F2DF"/>
      </a:dk2>
      <a:lt2>
        <a:srgbClr val="666666"/>
      </a:lt2>
      <a:accent1>
        <a:srgbClr val="6D31FD"/>
      </a:accent1>
      <a:accent2>
        <a:srgbClr val="066B6B"/>
      </a:accent2>
      <a:accent3>
        <a:srgbClr val="FFDF5F"/>
      </a:accent3>
      <a:accent4>
        <a:srgbClr val="8289FF"/>
      </a:accent4>
      <a:accent5>
        <a:srgbClr val="FF8127"/>
      </a:accent5>
      <a:accent6>
        <a:srgbClr val="CAF38D"/>
      </a:accent6>
      <a:hlink>
        <a:srgbClr val="8289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