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4"/>
  </p:notesMasterIdLst>
  <p:sldIdLst>
    <p:sldId id="256" r:id="rId2"/>
    <p:sldId id="268" r:id="rId3"/>
    <p:sldId id="257" r:id="rId4"/>
    <p:sldId id="260" r:id="rId5"/>
    <p:sldId id="261" r:id="rId6"/>
    <p:sldId id="262" r:id="rId7"/>
    <p:sldId id="274" r:id="rId8"/>
    <p:sldId id="264" r:id="rId9"/>
    <p:sldId id="265" r:id="rId10"/>
    <p:sldId id="27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47927-BECA-4D23-AE6A-C478321C9C25}" v="34" dt="2018-06-26T17:20:0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nna" userId="71a0ca9df230f8b7" providerId="LiveId" clId="{99E47927-BECA-4D23-AE6A-C478321C9C25}"/>
    <pc:docChg chg="delSld modSld">
      <pc:chgData name="David Benna" userId="71a0ca9df230f8b7" providerId="LiveId" clId="{99E47927-BECA-4D23-AE6A-C478321C9C25}" dt="2018-06-26T17:20:07.336" v="22" actId="2696"/>
      <pc:docMkLst>
        <pc:docMk/>
      </pc:docMkLst>
      <pc:sldChg chg="delSp modSp delDesignElem">
        <pc:chgData name="David Benna" userId="71a0ca9df230f8b7" providerId="LiveId" clId="{99E47927-BECA-4D23-AE6A-C478321C9C25}" dt="2018-06-26T17:19:52.156" v="21" actId="20577"/>
        <pc:sldMkLst>
          <pc:docMk/>
          <pc:sldMk cId="3643234147" sldId="256"/>
        </pc:sldMkLst>
        <pc:spChg chg="mod">
          <ac:chgData name="David Benna" userId="71a0ca9df230f8b7" providerId="LiveId" clId="{99E47927-BECA-4D23-AE6A-C478321C9C25}" dt="2018-06-26T17:19:52.156" v="21" actId="20577"/>
          <ac:spMkLst>
            <pc:docMk/>
            <pc:sldMk cId="3643234147" sldId="256"/>
            <ac:spMk id="62" creationId="{00000000-0000-0000-0000-000000000000}"/>
          </ac:spMkLst>
        </pc:spChg>
        <pc:spChg chg="del">
          <ac:chgData name="David Benna" userId="71a0ca9df230f8b7" providerId="LiveId" clId="{99E47927-BECA-4D23-AE6A-C478321C9C25}" dt="2018-06-05T21:44:55.850" v="5"/>
          <ac:spMkLst>
            <pc:docMk/>
            <pc:sldMk cId="3643234147" sldId="256"/>
            <ac:spMk id="73" creationId="{053FB2EE-284F-4C87-AB3D-BBF87A9FAB97}"/>
          </ac:spMkLst>
        </pc:spChg>
        <pc:grpChg chg="del">
          <ac:chgData name="David Benna" userId="71a0ca9df230f8b7" providerId="LiveId" clId="{99E47927-BECA-4D23-AE6A-C478321C9C25}" dt="2018-06-05T21:44:55.850" v="5"/>
          <ac:grpSpMkLst>
            <pc:docMk/>
            <pc:sldMk cId="3643234147" sldId="256"/>
            <ac:grpSpMk id="68" creationId="{D2C4BFA1-2075-4901-9E24-E41D1FDD51FD}"/>
          </ac:grpSpMkLst>
        </pc:grpChg>
      </pc:sldChg>
      <pc:sldChg chg="del">
        <pc:chgData name="David Benna" userId="71a0ca9df230f8b7" providerId="LiveId" clId="{99E47927-BECA-4D23-AE6A-C478321C9C25}" dt="2018-06-26T17:20:07.336" v="22" actId="2696"/>
        <pc:sldMkLst>
          <pc:docMk/>
          <pc:sldMk cId="2547571261" sldId="259"/>
        </pc:sldMkLst>
      </pc:sldChg>
      <pc:sldChg chg="modSp">
        <pc:chgData name="David Benna" userId="71a0ca9df230f8b7" providerId="LiveId" clId="{99E47927-BECA-4D23-AE6A-C478321C9C25}" dt="2018-06-05T21:44:37.603" v="3"/>
        <pc:sldMkLst>
          <pc:docMk/>
          <pc:sldMk cId="824289464" sldId="268"/>
        </pc:sldMkLst>
        <pc:spChg chg="mod">
          <ac:chgData name="David Benna" userId="71a0ca9df230f8b7" providerId="LiveId" clId="{99E47927-BECA-4D23-AE6A-C478321C9C25}" dt="2018-06-05T21:44:37.603" v="3"/>
          <ac:spMkLst>
            <pc:docMk/>
            <pc:sldMk cId="824289464" sldId="268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A066-6E96-4818-9FCE-ACAC93B62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DB8F2-F4F4-4644-9A9B-CAE19088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9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2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57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60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lkdsfjlkasdflkasd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22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2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24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1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32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78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1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0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0E52A-7715-48DA-918B-69D09BDED34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tutorial_cross-account-with-roles.html" TargetMode="External"/><Relationship Id="rId2" Type="http://schemas.openxmlformats.org/officeDocument/2006/relationships/hyperlink" Target="https://docs.aws.amazon.com/IAM/latest/UserGuide/tutorial_billing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aws.amazon.com/IAM/latest/UserGuide/tutorial_users-self-manage-mfa-and-creds.html" TargetMode="External"/><Relationship Id="rId4" Type="http://schemas.openxmlformats.org/officeDocument/2006/relationships/hyperlink" Target="https://docs.aws.amazon.com/IAM/latest/UserGuide/tutorial_managed-policie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tutorial_billing.html#tutorial-billing-step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aws.amazon.com/IAM/latest/UserGuide/tutorial_billing.html#tutorial-billing-step4" TargetMode="External"/><Relationship Id="rId5" Type="http://schemas.openxmlformats.org/officeDocument/2006/relationships/hyperlink" Target="https://docs.aws.amazon.com/IAM/latest/UserGuide/tutorial_billing.html#tutorial-billing-step3" TargetMode="External"/><Relationship Id="rId4" Type="http://schemas.openxmlformats.org/officeDocument/2006/relationships/hyperlink" Target="https://docs.aws.amazon.com/IAM/latest/UserGuide/tutorial_billing.html#tutorial-billing-step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2"/>
                </a:solidFill>
              </a:rPr>
              <a:t>AWS ASSOCIATE SET-UP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/>
              <a:t>devopsandbeyond</a:t>
            </a:r>
          </a:p>
        </p:txBody>
      </p:sp>
    </p:spTree>
    <p:extLst>
      <p:ext uri="{BB962C8B-B14F-4D97-AF65-F5344CB8AC3E}">
        <p14:creationId xmlns:p14="http://schemas.microsoft.com/office/powerpoint/2010/main" val="364323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9BC3-6FED-4FD1-B9D1-EBABF53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Study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B9AC-2580-4C91-8B55-5DF1C5DE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b="1" dirty="0"/>
              <a:t>IAM AWS LABS: (each is a link)</a:t>
            </a:r>
            <a:endParaRPr lang="en-US" dirty="0"/>
          </a:p>
          <a:p>
            <a:r>
              <a:rPr lang="en-US" dirty="0">
                <a:hlinkClick r:id="rId2"/>
              </a:rPr>
              <a:t>Tutorial: Delegate Access to the Billing Console</a:t>
            </a:r>
            <a:endParaRPr lang="en-US" dirty="0"/>
          </a:p>
          <a:p>
            <a:r>
              <a:rPr lang="en-US" dirty="0">
                <a:hlinkClick r:id="rId3"/>
              </a:rPr>
              <a:t>Tutorial: Delegate Access Across AWS Accounts Using IAM Roles</a:t>
            </a:r>
            <a:endParaRPr lang="en-US" dirty="0"/>
          </a:p>
          <a:p>
            <a:r>
              <a:rPr lang="en-US" dirty="0">
                <a:hlinkClick r:id="rId4"/>
              </a:rPr>
              <a:t>Tutorial: Create and Attach Your First Customer Managed Policy</a:t>
            </a:r>
            <a:endParaRPr lang="en-US" dirty="0"/>
          </a:p>
          <a:p>
            <a:r>
              <a:rPr lang="en-US" dirty="0">
                <a:hlinkClick r:id="rId5"/>
              </a:rPr>
              <a:t>Tutorial: Enable Your Users to Configure Their Own Credentials and MFA Settings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Create auditing group</a:t>
            </a:r>
            <a:endParaRPr dirty="0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882212"/>
            <a:ext cx="12191999" cy="4554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2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EC50-258C-49BF-BDE5-5DAB3442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72E3-28BD-422F-ACF8-0E4744AE3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custom URL</a:t>
            </a:r>
          </a:p>
          <a:p>
            <a:r>
              <a:rPr lang="en-US" dirty="0"/>
              <a:t>Test </a:t>
            </a:r>
            <a:r>
              <a:rPr lang="en-US" dirty="0" err="1"/>
              <a:t>billybiller</a:t>
            </a:r>
            <a:r>
              <a:rPr lang="en-US" dirty="0"/>
              <a:t> and your </a:t>
            </a:r>
            <a:r>
              <a:rPr lang="en-US" dirty="0" err="1"/>
              <a:t>gmail</a:t>
            </a:r>
            <a:r>
              <a:rPr lang="en-US"/>
              <a:t> login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79AD1-F4A6-4DAA-895F-3D505B83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8" y="2660551"/>
            <a:ext cx="11360800" cy="38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Project</a:t>
            </a: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ABC Consulting has hired devopsandbeyond to build a scalable static hosting environment.  This environment will use both windows and linux based web servers.</a:t>
            </a:r>
          </a:p>
          <a:p>
            <a:pPr marL="457189">
              <a:spcAft>
                <a:spcPts val="2133"/>
              </a:spcAft>
            </a:pPr>
            <a:r>
              <a:rPr lang="en-US" dirty="0"/>
              <a:t>Billing Alerts</a:t>
            </a:r>
            <a:endParaRPr lang="en" dirty="0"/>
          </a:p>
          <a:p>
            <a:pPr marL="457189">
              <a:spcAft>
                <a:spcPts val="2133"/>
              </a:spcAft>
            </a:pPr>
            <a:r>
              <a:rPr lang="en" dirty="0"/>
              <a:t>IAM configuration</a:t>
            </a:r>
          </a:p>
          <a:p>
            <a:pPr marL="457189">
              <a:spcAft>
                <a:spcPts val="2133"/>
              </a:spcAft>
            </a:pPr>
            <a:r>
              <a:rPr lang="en" dirty="0"/>
              <a:t>SAND-VPC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https://docs.aws.amazon.com/IAM/latest/UserGuide/tutorial_billing.html</a:t>
            </a: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28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IAM </a:t>
            </a:r>
            <a:r>
              <a:rPr lang="en-US" dirty="0"/>
              <a:t>Account Configuration</a:t>
            </a:r>
            <a:r>
              <a:rPr lang="en" dirty="0"/>
              <a:t>	</a:t>
            </a: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Tasks</a:t>
            </a:r>
            <a:endParaRPr lang="en" b="1" dirty="0"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dirty="0"/>
              <a:t>Create accounting group</a:t>
            </a:r>
          </a:p>
          <a:p>
            <a:pPr lvl="0"/>
            <a:r>
              <a:rPr lang="en-US" dirty="0"/>
              <a:t>Create a billing user AWS account.</a:t>
            </a:r>
          </a:p>
          <a:p>
            <a:pPr lvl="0"/>
            <a:r>
              <a:rPr lang="en-US" dirty="0"/>
              <a:t>Create admin User</a:t>
            </a:r>
          </a:p>
          <a:p>
            <a:pPr lvl="0"/>
            <a:r>
              <a:rPr lang="en-US" dirty="0"/>
              <a:t>Create custom URL</a:t>
            </a:r>
          </a:p>
          <a:p>
            <a:pPr lvl="0"/>
            <a:r>
              <a:rPr lang="en-US"/>
              <a:t>Test logins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09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Steps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" sz="1467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Step 1: Enable Access to Billing Data on Your AWS Test Account</a:t>
            </a:r>
            <a:endParaRPr sz="1467" b="1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" sz="1467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Step 2: Create IAM Policies That Grant Permissions to Billing Data</a:t>
            </a:r>
            <a:endParaRPr sz="1467" b="1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indent="0">
              <a:spcBef>
                <a:spcPts val="2400"/>
              </a:spcBef>
              <a:buClr>
                <a:schemeClr val="dk1"/>
              </a:buClr>
              <a:buSzPts val="1100"/>
              <a:buNone/>
            </a:pPr>
            <a:r>
              <a:rPr lang="en" sz="1467" b="1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Step 3: Attach Billing Policies to Your Groups</a:t>
            </a:r>
            <a:endParaRPr sz="1467" b="1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indent="0">
              <a:spcBef>
                <a:spcPts val="2400"/>
              </a:spcBef>
              <a:buClr>
                <a:schemeClr val="dk1"/>
              </a:buClr>
              <a:buSzPts val="1100"/>
              <a:buNone/>
            </a:pPr>
            <a:r>
              <a:rPr lang="en" sz="1467" b="1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Step 4: Test Access to the Billing Console</a:t>
            </a:r>
            <a:endParaRPr sz="1467" b="1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0" indent="0">
              <a:spcBef>
                <a:spcPts val="2400"/>
              </a:spcBef>
              <a:buClr>
                <a:schemeClr val="dk1"/>
              </a:buClr>
              <a:buSzPts val="1100"/>
              <a:buNone/>
            </a:pPr>
            <a:r>
              <a:rPr lang="en" sz="1467">
                <a:latin typeface="Arial"/>
                <a:ea typeface="Arial"/>
                <a:cs typeface="Arial"/>
                <a:sym typeface="Arial"/>
              </a:rPr>
              <a:t>Once you’ve completed the core tasks, you’re ready to test the policy. Testing ensures that the policy works the way you want it to.</a:t>
            </a:r>
            <a:endParaRPr sz="1467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533"/>
              </a:spcBef>
              <a:spcAft>
                <a:spcPts val="2133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Create billybiller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0" y="1420934"/>
            <a:ext cx="10572133" cy="5023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30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Accounting Group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32834"/>
            <a:ext cx="11785599" cy="4467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48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00D-0DA2-40CA-A81D-155F06D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IAM Under Account Settings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C1E0F-618B-4B90-A268-A88709C3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8509"/>
            <a:ext cx="12192000" cy="2078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0DE76-58E7-436C-8097-2D6B9AEF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4" y="1617585"/>
            <a:ext cx="11360800" cy="23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Test Billy Biller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32834"/>
            <a:ext cx="11785603" cy="4566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8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Create auditor@security.nodomain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32833"/>
            <a:ext cx="10760857" cy="4921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7750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236</Words>
  <Application>Microsoft Office PowerPoint</Application>
  <PresentationFormat>Widescreen</PresentationFormat>
  <Paragraphs>37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AWS ASSOCIATE SET-UP</vt:lpstr>
      <vt:lpstr>Project</vt:lpstr>
      <vt:lpstr>IAM Account Configuration </vt:lpstr>
      <vt:lpstr>Steps</vt:lpstr>
      <vt:lpstr>Create billybiller</vt:lpstr>
      <vt:lpstr>Accounting Group</vt:lpstr>
      <vt:lpstr>Enable IAM Under Account Settings </vt:lpstr>
      <vt:lpstr>Test Billy Biller</vt:lpstr>
      <vt:lpstr>Create auditor@security.nodomain</vt:lpstr>
      <vt:lpstr>IAM Study Links</vt:lpstr>
      <vt:lpstr>Create auditing group</vt:lpstr>
      <vt:lpstr>Test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</dc:title>
  <dc:creator>David Benna</dc:creator>
  <cp:lastModifiedBy>David Benna</cp:lastModifiedBy>
  <cp:revision>1</cp:revision>
  <dcterms:created xsi:type="dcterms:W3CDTF">2018-06-05T20:31:02Z</dcterms:created>
  <dcterms:modified xsi:type="dcterms:W3CDTF">2018-06-26T17:20:16Z</dcterms:modified>
</cp:coreProperties>
</file>