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01B3-43A9-493F-BB1F-ACC2ED33F747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684C-E512-4E38-A8B4-BBB4E62E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3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01B3-43A9-493F-BB1F-ACC2ED33F747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684C-E512-4E38-A8B4-BBB4E62E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3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01B3-43A9-493F-BB1F-ACC2ED33F747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684C-E512-4E38-A8B4-BBB4E62E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7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01B3-43A9-493F-BB1F-ACC2ED33F747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684C-E512-4E38-A8B4-BBB4E62E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1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01B3-43A9-493F-BB1F-ACC2ED33F747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684C-E512-4E38-A8B4-BBB4E62E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5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01B3-43A9-493F-BB1F-ACC2ED33F747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684C-E512-4E38-A8B4-BBB4E62E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4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01B3-43A9-493F-BB1F-ACC2ED33F747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684C-E512-4E38-A8B4-BBB4E62E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01B3-43A9-493F-BB1F-ACC2ED33F747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684C-E512-4E38-A8B4-BBB4E62E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8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01B3-43A9-493F-BB1F-ACC2ED33F747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684C-E512-4E38-A8B4-BBB4E62E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5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01B3-43A9-493F-BB1F-ACC2ED33F747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684C-E512-4E38-A8B4-BBB4E62E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34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01B3-43A9-493F-BB1F-ACC2ED33F747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684C-E512-4E38-A8B4-BBB4E62E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7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E01B3-43A9-493F-BB1F-ACC2ED33F747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9684C-E512-4E38-A8B4-BBB4E62E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6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982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8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</dc:creator>
  <cp:lastModifiedBy>Marco</cp:lastModifiedBy>
  <cp:revision>1</cp:revision>
  <dcterms:created xsi:type="dcterms:W3CDTF">2014-03-11T19:49:54Z</dcterms:created>
  <dcterms:modified xsi:type="dcterms:W3CDTF">2014-03-11T19:50:31Z</dcterms:modified>
</cp:coreProperties>
</file>