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Adaptive</a:t>
            </a:r>
            <a:r>
              <a:rPr/>
              <a:t> </a:t>
            </a:r>
            <a:r>
              <a:rPr/>
              <a:t>Partitioning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Restricting</a:t>
            </a:r>
            <a:r>
              <a:rPr/>
              <a:t> </a:t>
            </a:r>
            <a:r>
              <a:rPr/>
              <a:t>CPU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Processes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April</a:t>
            </a:r>
            <a:r>
              <a:rPr/>
              <a:t> </a:t>
            </a:r>
            <a:r>
              <a:rPr/>
              <a:t>19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Restricting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resources are limited - more so with embedded targets</a:t>
            </a:r>
          </a:p>
          <a:p>
            <a:pPr lvl="1"/>
            <a:r>
              <a:rPr>
                <a:latin typeface="Courier"/>
              </a:rPr>
              <a:t>rlimit</a:t>
            </a:r>
            <a:r>
              <a:rPr/>
              <a:t> is typically used to restrict a process’s resources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ulimi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6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Partitioning System</dc:title>
  <dc:creator/>
  <cp:keywords/>
  <dc:description>Restricting CPU Resources to Groups of Processes</dc:description>
  <dcterms:created xsi:type="dcterms:W3CDTF">2022-04-01T22:07:37Z</dcterms:created>
  <dcterms:modified xsi:type="dcterms:W3CDTF">2022-04-01T22:07:37Z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19 2021</vt:lpwstr>
  </property>
  <property fmtid="{D5CDD505-2E9C-101B-9397-08002B2CF9AE}" pid="3" name="output">
    <vt:lpwstr>powerpoint_presentation</vt:lpwstr>
  </property>
  <property fmtid="{D5CDD505-2E9C-101B-9397-08002B2CF9AE}" pid="4" name="subtitle">
    <vt:lpwstr>Restricting CPU Resources to Groups of Processes</vt:lpwstr>
  </property>
</Properties>
</file>