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5" d="100"/>
          <a:sy n="95" d="100"/>
        </p:scale>
        <p:origin x="55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CF86-2BC5-BEE2-C4B8-7492C68E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DF0C8-3D44-75DE-07BF-64A142D3E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7367-C131-5621-8094-1CFC1A7E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B8AE-8DE9-2235-F6F4-0DCBC472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52D2-3D21-A915-B188-7F7B1D4B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837D-A40A-7EC6-CA74-7D1532E6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68886-E6A4-9FA1-C967-9AE2D1CF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F793-105D-0CD9-A4A7-705D570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3FEA-4AAA-0F11-B5FC-504FC49E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3B1E-05A6-68DE-0441-6B0F2F04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9A4A5-B956-3A4A-223B-508B94869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D04E6-5B2F-393B-B830-07A290FE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2A70-8E29-C295-30D2-EBD5F5D8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7DB7-3F96-F482-61C7-BF9D7829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45B9-7961-FB10-5E80-62E226B4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CDA-508A-7437-7780-70FAC9C9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441E-051D-2E1F-4362-F8C74756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2304-B3D4-B457-7777-AE0A5D51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99F97-6C68-D639-724C-97A74A14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CCC9-7797-65BD-F1A1-9FDECBD0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24E9-18A7-6211-8693-C3FED147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50B9-8E10-1F3C-5AB2-A09757A6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7481-EFCC-FBA5-7D81-0E127072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0A66-5395-310D-EC2E-DF0470E0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D0C3-6A83-2FB1-1C26-1914267F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5CB6-4D66-3C28-84DA-5D995D2E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3E02-C8CB-A877-C3E8-B6AC98DAF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03C2-6710-BA9E-8099-85B5C457E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ED2D-8982-6B28-00FC-C2F54053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412E-6F11-B892-E6D7-682D24ED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4B75E-2218-B064-0523-C83B2276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4A58-1737-C0E7-D450-A7542A9B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D7AB-2FE8-8317-E49B-6678B56F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D620-185A-B5B4-69A3-5D1151FE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FB28B-0251-212F-7E9C-398455BC8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D1234-90AA-E8CD-3D04-35888853A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7A71E-D0C4-AF43-7EF3-9B276A87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4CB19-A27E-98D8-9C68-F9F1DC92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373CB-745A-79C8-AD47-0FB8F729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0F2C-DAD0-8C71-6DE2-01C17C56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3C191-5966-B1FF-92CD-3F2F267E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1C0B-23D5-18BE-B9B8-722051BB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ACA9A-20A7-342F-90CE-769BA9F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9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570DC-34A5-E31D-EA43-DA05A95B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BBF10-61A2-0392-FB4D-AD755F76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4F7A1-3CE7-F030-D0E1-86708AD4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C5C5-AF05-140A-BD5A-3A05785D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D1F-10C4-CAFE-339A-1687AC0B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0812-E84E-1BE9-BA29-BC9A34C1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4B067-389D-70A8-38D0-513D1ABE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E4E8-E682-73D5-BC08-9E56E541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A1B2F-8E67-3570-54B6-A0BEB84F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B25B-F8FA-9269-AF27-FFBB0973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A47A6-2DE4-4069-F4BE-7DD653F08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8C7A-F93E-DDB6-3003-7FAD38D28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F0133-453D-0FBE-FBDF-F4274FD1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1683-7ADD-8E53-865E-C2D5FF4C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7E2D-93C8-167D-F9E8-B122F9BE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8C308-26BE-7080-38CE-5462DB0A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D670C-AA89-ECE2-7C70-A2E60DD2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C6EB-8B74-6712-EEF2-990C2672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3608-E712-6846-BACD-3B4A0CF6E09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5D86-16A2-7AD7-C49A-07AFCF19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20FD-E708-80E7-482C-21E4C24B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F2DC-F6A8-364E-9195-69C5EC9B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3C398D-68DE-3F43-0302-C543D4388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06" y="187952"/>
            <a:ext cx="2172730" cy="217273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656C478-50A7-0AAF-B2F3-E725C3743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064" y="4719622"/>
            <a:ext cx="1954426" cy="18170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3BA3ABB-F877-E925-CC1B-14D84792D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997" y="4738611"/>
            <a:ext cx="1817006" cy="181700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C45FB98-ADDF-15C0-88C0-7769F46F6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967" y="4738611"/>
            <a:ext cx="1954427" cy="181700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F84DBB3-FACF-C4B5-26B0-2EE7D573D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00" y="4737142"/>
            <a:ext cx="1330115" cy="18184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54A7D88-0B4D-2647-A7F6-0CBDA5724087}"/>
              </a:ext>
            </a:extLst>
          </p:cNvPr>
          <p:cNvGrpSpPr/>
          <p:nvPr/>
        </p:nvGrpSpPr>
        <p:grpSpPr>
          <a:xfrm>
            <a:off x="5115818" y="413336"/>
            <a:ext cx="2166163" cy="1860786"/>
            <a:chOff x="5182373" y="2552815"/>
            <a:chExt cx="2166163" cy="18607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34E631-8309-0B22-EB88-8ACDA7BD3430}"/>
                </a:ext>
              </a:extLst>
            </p:cNvPr>
            <p:cNvGrpSpPr/>
            <p:nvPr/>
          </p:nvGrpSpPr>
          <p:grpSpPr>
            <a:xfrm>
              <a:off x="5565625" y="2552815"/>
              <a:ext cx="1782911" cy="1860786"/>
              <a:chOff x="5521874" y="2536413"/>
              <a:chExt cx="1782911" cy="1860786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5F0643F-B84E-33C2-6CF4-138720FAF08F}"/>
                  </a:ext>
                </a:extLst>
              </p:cNvPr>
              <p:cNvSpPr/>
              <p:nvPr/>
            </p:nvSpPr>
            <p:spPr>
              <a:xfrm>
                <a:off x="5521874" y="2578723"/>
                <a:ext cx="1419231" cy="181847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B62B54A4-2632-220E-2DA4-85B6099DC85D}"/>
                  </a:ext>
                </a:extLst>
              </p:cNvPr>
              <p:cNvSpPr/>
              <p:nvPr/>
            </p:nvSpPr>
            <p:spPr>
              <a:xfrm rot="10800000">
                <a:off x="6457081" y="2536413"/>
                <a:ext cx="847704" cy="657594"/>
              </a:xfrm>
              <a:prstGeom prst="triangle">
                <a:avLst>
                  <a:gd name="adj" fmla="val 2239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6F1C2BD1-824B-EB49-47CD-5ED96BBF8E55}"/>
                  </a:ext>
                </a:extLst>
              </p:cNvPr>
              <p:cNvSpPr/>
              <p:nvPr/>
            </p:nvSpPr>
            <p:spPr>
              <a:xfrm>
                <a:off x="6457081" y="2597712"/>
                <a:ext cx="457348" cy="448682"/>
              </a:xfrm>
              <a:prstGeom prst="triangle">
                <a:avLst>
                  <a:gd name="adj" fmla="val 0"/>
                </a:avLst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3E46E8-B93B-9830-9814-A9BBCBDAF949}"/>
                </a:ext>
              </a:extLst>
            </p:cNvPr>
            <p:cNvSpPr txBox="1"/>
            <p:nvPr/>
          </p:nvSpPr>
          <p:spPr>
            <a:xfrm>
              <a:off x="5182373" y="3212996"/>
              <a:ext cx="1274708" cy="584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merican Typewriter" panose="02090604020004020304" pitchFamily="18" charset="77"/>
                </a:rPr>
                <a:t>JSON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773A45-2A65-8306-8D79-6BD7FFDAFC7A}"/>
              </a:ext>
            </a:extLst>
          </p:cNvPr>
          <p:cNvGrpSpPr/>
          <p:nvPr/>
        </p:nvGrpSpPr>
        <p:grpSpPr>
          <a:xfrm>
            <a:off x="5147811" y="2498607"/>
            <a:ext cx="2166163" cy="1860786"/>
            <a:chOff x="5182373" y="2552815"/>
            <a:chExt cx="2166163" cy="18607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A43C8BF-36E3-399C-2CFA-AA132DD7CEA5}"/>
                </a:ext>
              </a:extLst>
            </p:cNvPr>
            <p:cNvGrpSpPr/>
            <p:nvPr/>
          </p:nvGrpSpPr>
          <p:grpSpPr>
            <a:xfrm>
              <a:off x="5565625" y="2552815"/>
              <a:ext cx="1782911" cy="1860786"/>
              <a:chOff x="5521874" y="2536413"/>
              <a:chExt cx="1782911" cy="1860786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26B6D2A-8A75-8B33-4970-B85D3CBC7AFF}"/>
                  </a:ext>
                </a:extLst>
              </p:cNvPr>
              <p:cNvSpPr/>
              <p:nvPr/>
            </p:nvSpPr>
            <p:spPr>
              <a:xfrm>
                <a:off x="5521874" y="2578723"/>
                <a:ext cx="1419231" cy="181847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855C4CCE-6B45-4EA8-8B39-CCA245EA11C8}"/>
                  </a:ext>
                </a:extLst>
              </p:cNvPr>
              <p:cNvSpPr/>
              <p:nvPr/>
            </p:nvSpPr>
            <p:spPr>
              <a:xfrm rot="10800000">
                <a:off x="6457081" y="2536413"/>
                <a:ext cx="847704" cy="657594"/>
              </a:xfrm>
              <a:prstGeom prst="triangle">
                <a:avLst>
                  <a:gd name="adj" fmla="val 2239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57C2E4F2-5BBA-E741-C246-4477AA3D2F69}"/>
                  </a:ext>
                </a:extLst>
              </p:cNvPr>
              <p:cNvSpPr/>
              <p:nvPr/>
            </p:nvSpPr>
            <p:spPr>
              <a:xfrm>
                <a:off x="6457081" y="2597712"/>
                <a:ext cx="457348" cy="448682"/>
              </a:xfrm>
              <a:prstGeom prst="triangle">
                <a:avLst>
                  <a:gd name="adj" fmla="val 0"/>
                </a:avLst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AE2CA6-0333-DE06-FA79-B8EA632DFE25}"/>
                </a:ext>
              </a:extLst>
            </p:cNvPr>
            <p:cNvSpPr txBox="1"/>
            <p:nvPr/>
          </p:nvSpPr>
          <p:spPr>
            <a:xfrm>
              <a:off x="5182373" y="3212996"/>
              <a:ext cx="1154483" cy="584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merican Typewriter" panose="02090604020004020304" pitchFamily="18" charset="77"/>
                </a:rPr>
                <a:t>XML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8769A-ED51-E18A-5EAD-0442E25A3196}"/>
              </a:ext>
            </a:extLst>
          </p:cNvPr>
          <p:cNvGrpSpPr/>
          <p:nvPr/>
        </p:nvGrpSpPr>
        <p:grpSpPr>
          <a:xfrm>
            <a:off x="5115818" y="4677312"/>
            <a:ext cx="2166163" cy="1860786"/>
            <a:chOff x="5182373" y="2552815"/>
            <a:chExt cx="2166163" cy="186078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A8C180-118A-AA86-3997-BB2A70EEA3D9}"/>
                </a:ext>
              </a:extLst>
            </p:cNvPr>
            <p:cNvGrpSpPr/>
            <p:nvPr/>
          </p:nvGrpSpPr>
          <p:grpSpPr>
            <a:xfrm>
              <a:off x="5565625" y="2552815"/>
              <a:ext cx="1782911" cy="1860786"/>
              <a:chOff x="5521874" y="2536413"/>
              <a:chExt cx="1782911" cy="1860786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6243C6E-0907-C136-DB6F-384701289D3C}"/>
                  </a:ext>
                </a:extLst>
              </p:cNvPr>
              <p:cNvSpPr/>
              <p:nvPr/>
            </p:nvSpPr>
            <p:spPr>
              <a:xfrm>
                <a:off x="5521874" y="2578723"/>
                <a:ext cx="1419231" cy="181847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585150F8-E631-6772-17FC-7C96E9C6FE5E}"/>
                  </a:ext>
                </a:extLst>
              </p:cNvPr>
              <p:cNvSpPr/>
              <p:nvPr/>
            </p:nvSpPr>
            <p:spPr>
              <a:xfrm rot="10800000">
                <a:off x="6457081" y="2536413"/>
                <a:ext cx="847704" cy="657594"/>
              </a:xfrm>
              <a:prstGeom prst="triangle">
                <a:avLst>
                  <a:gd name="adj" fmla="val 2239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54AA6142-DCC1-3FB4-8289-EB868D9C2616}"/>
                  </a:ext>
                </a:extLst>
              </p:cNvPr>
              <p:cNvSpPr/>
              <p:nvPr/>
            </p:nvSpPr>
            <p:spPr>
              <a:xfrm>
                <a:off x="6457081" y="2597712"/>
                <a:ext cx="457348" cy="448682"/>
              </a:xfrm>
              <a:prstGeom prst="triangle">
                <a:avLst>
                  <a:gd name="adj" fmla="val 0"/>
                </a:avLst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804E0F-EB8E-6990-CBEF-3F656472B742}"/>
                </a:ext>
              </a:extLst>
            </p:cNvPr>
            <p:cNvSpPr txBox="1"/>
            <p:nvPr/>
          </p:nvSpPr>
          <p:spPr>
            <a:xfrm>
              <a:off x="5182373" y="3212996"/>
              <a:ext cx="1127745" cy="584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merican Typewriter" panose="02090604020004020304" pitchFamily="18" charset="77"/>
                </a:rPr>
                <a:t>MAT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ADF9D3-8A35-7105-054D-B0C2C0E5A8D4}"/>
              </a:ext>
            </a:extLst>
          </p:cNvPr>
          <p:cNvGrpSpPr/>
          <p:nvPr/>
        </p:nvGrpSpPr>
        <p:grpSpPr>
          <a:xfrm>
            <a:off x="981328" y="2498607"/>
            <a:ext cx="2166163" cy="1860786"/>
            <a:chOff x="5182373" y="2552815"/>
            <a:chExt cx="2166163" cy="186078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806D63-55C9-FDDC-34D6-2D57A5902485}"/>
                </a:ext>
              </a:extLst>
            </p:cNvPr>
            <p:cNvGrpSpPr/>
            <p:nvPr/>
          </p:nvGrpSpPr>
          <p:grpSpPr>
            <a:xfrm>
              <a:off x="5565625" y="2552815"/>
              <a:ext cx="1782911" cy="1860786"/>
              <a:chOff x="5521874" y="2536413"/>
              <a:chExt cx="1782911" cy="1860786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5280728-EF24-9A1B-89A1-930084188143}"/>
                  </a:ext>
                </a:extLst>
              </p:cNvPr>
              <p:cNvSpPr/>
              <p:nvPr/>
            </p:nvSpPr>
            <p:spPr>
              <a:xfrm>
                <a:off x="5521874" y="2578723"/>
                <a:ext cx="1419231" cy="181847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7E488D7-D3AF-019A-AC5F-8FCA1F839C70}"/>
                  </a:ext>
                </a:extLst>
              </p:cNvPr>
              <p:cNvSpPr/>
              <p:nvPr/>
            </p:nvSpPr>
            <p:spPr>
              <a:xfrm rot="10800000">
                <a:off x="6457081" y="2536413"/>
                <a:ext cx="847704" cy="657594"/>
              </a:xfrm>
              <a:prstGeom prst="triangle">
                <a:avLst>
                  <a:gd name="adj" fmla="val 2239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iangle 48">
                <a:extLst>
                  <a:ext uri="{FF2B5EF4-FFF2-40B4-BE49-F238E27FC236}">
                    <a16:creationId xmlns:a16="http://schemas.microsoft.com/office/drawing/2014/main" id="{7D113B58-4249-52BC-D8C9-0989D366338D}"/>
                  </a:ext>
                </a:extLst>
              </p:cNvPr>
              <p:cNvSpPr/>
              <p:nvPr/>
            </p:nvSpPr>
            <p:spPr>
              <a:xfrm>
                <a:off x="6457081" y="2597712"/>
                <a:ext cx="457348" cy="448682"/>
              </a:xfrm>
              <a:prstGeom prst="triangle">
                <a:avLst>
                  <a:gd name="adj" fmla="val 0"/>
                </a:avLst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97986D-EF52-214B-6679-D29B218FD3E8}"/>
                </a:ext>
              </a:extLst>
            </p:cNvPr>
            <p:cNvSpPr txBox="1"/>
            <p:nvPr/>
          </p:nvSpPr>
          <p:spPr>
            <a:xfrm>
              <a:off x="5182373" y="3212996"/>
              <a:ext cx="990849" cy="584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merican Typewriter" panose="02090604020004020304" pitchFamily="18" charset="77"/>
                </a:rPr>
                <a:t>TSV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C92044-837B-2816-E1EB-E741FC95A89F}"/>
              </a:ext>
            </a:extLst>
          </p:cNvPr>
          <p:cNvGrpSpPr/>
          <p:nvPr/>
        </p:nvGrpSpPr>
        <p:grpSpPr>
          <a:xfrm>
            <a:off x="9100431" y="413337"/>
            <a:ext cx="2166163" cy="1860786"/>
            <a:chOff x="5182373" y="2552815"/>
            <a:chExt cx="2166163" cy="186078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4BB8EFD-7F6D-B973-940E-C431CFC8CCD5}"/>
                </a:ext>
              </a:extLst>
            </p:cNvPr>
            <p:cNvGrpSpPr/>
            <p:nvPr/>
          </p:nvGrpSpPr>
          <p:grpSpPr>
            <a:xfrm>
              <a:off x="5565625" y="2552815"/>
              <a:ext cx="1782911" cy="1860786"/>
              <a:chOff x="5521874" y="2536413"/>
              <a:chExt cx="1782911" cy="18607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0A93DD0-80BC-18AC-5DCF-573D654F6E80}"/>
                  </a:ext>
                </a:extLst>
              </p:cNvPr>
              <p:cNvSpPr/>
              <p:nvPr/>
            </p:nvSpPr>
            <p:spPr>
              <a:xfrm>
                <a:off x="5521874" y="2578723"/>
                <a:ext cx="1419231" cy="181847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iangle 53">
                <a:extLst>
                  <a:ext uri="{FF2B5EF4-FFF2-40B4-BE49-F238E27FC236}">
                    <a16:creationId xmlns:a16="http://schemas.microsoft.com/office/drawing/2014/main" id="{15FA149F-8924-33D1-62A1-28691A67D8B8}"/>
                  </a:ext>
                </a:extLst>
              </p:cNvPr>
              <p:cNvSpPr/>
              <p:nvPr/>
            </p:nvSpPr>
            <p:spPr>
              <a:xfrm rot="10800000">
                <a:off x="6457081" y="2536413"/>
                <a:ext cx="847704" cy="657594"/>
              </a:xfrm>
              <a:prstGeom prst="triangle">
                <a:avLst>
                  <a:gd name="adj" fmla="val 2239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iangle 54">
                <a:extLst>
                  <a:ext uri="{FF2B5EF4-FFF2-40B4-BE49-F238E27FC236}">
                    <a16:creationId xmlns:a16="http://schemas.microsoft.com/office/drawing/2014/main" id="{3A262409-ADCB-33FE-8C6F-806CDD4406EC}"/>
                  </a:ext>
                </a:extLst>
              </p:cNvPr>
              <p:cNvSpPr/>
              <p:nvPr/>
            </p:nvSpPr>
            <p:spPr>
              <a:xfrm>
                <a:off x="6457081" y="2597712"/>
                <a:ext cx="457348" cy="448682"/>
              </a:xfrm>
              <a:prstGeom prst="triangle">
                <a:avLst>
                  <a:gd name="adj" fmla="val 0"/>
                </a:avLst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E7D3B-0C71-548A-9B58-F86E9A85E465}"/>
                </a:ext>
              </a:extLst>
            </p:cNvPr>
            <p:cNvSpPr txBox="1"/>
            <p:nvPr/>
          </p:nvSpPr>
          <p:spPr>
            <a:xfrm>
              <a:off x="5182373" y="3212996"/>
              <a:ext cx="1042273" cy="584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merican Typewriter" panose="02090604020004020304" pitchFamily="18" charset="77"/>
                </a:rPr>
                <a:t>TEX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053582-0A9A-9649-23DE-83498470553C}"/>
              </a:ext>
            </a:extLst>
          </p:cNvPr>
          <p:cNvGrpSpPr/>
          <p:nvPr/>
        </p:nvGrpSpPr>
        <p:grpSpPr>
          <a:xfrm>
            <a:off x="9110216" y="2498607"/>
            <a:ext cx="2166163" cy="1860786"/>
            <a:chOff x="5182373" y="2552815"/>
            <a:chExt cx="2166163" cy="186078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E127FB4-FB68-A0C1-F9FA-04109B8C7393}"/>
                </a:ext>
              </a:extLst>
            </p:cNvPr>
            <p:cNvGrpSpPr/>
            <p:nvPr/>
          </p:nvGrpSpPr>
          <p:grpSpPr>
            <a:xfrm>
              <a:off x="5565625" y="2552815"/>
              <a:ext cx="1782911" cy="1860786"/>
              <a:chOff x="5521874" y="2536413"/>
              <a:chExt cx="1782911" cy="1860786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AA0BF51-9C0E-97B9-DD2D-43C7C76E05DB}"/>
                  </a:ext>
                </a:extLst>
              </p:cNvPr>
              <p:cNvSpPr/>
              <p:nvPr/>
            </p:nvSpPr>
            <p:spPr>
              <a:xfrm>
                <a:off x="5521874" y="2578723"/>
                <a:ext cx="1419231" cy="1818476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B238F3F9-A2F9-F3B6-3D68-9D7C99AE2130}"/>
                  </a:ext>
                </a:extLst>
              </p:cNvPr>
              <p:cNvSpPr/>
              <p:nvPr/>
            </p:nvSpPr>
            <p:spPr>
              <a:xfrm rot="10800000">
                <a:off x="6457081" y="2536413"/>
                <a:ext cx="847704" cy="657594"/>
              </a:xfrm>
              <a:prstGeom prst="triangle">
                <a:avLst>
                  <a:gd name="adj" fmla="val 2239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272C234E-EF54-59D2-EF32-9CB18A4BEC04}"/>
                  </a:ext>
                </a:extLst>
              </p:cNvPr>
              <p:cNvSpPr/>
              <p:nvPr/>
            </p:nvSpPr>
            <p:spPr>
              <a:xfrm>
                <a:off x="6457081" y="2597712"/>
                <a:ext cx="457348" cy="448682"/>
              </a:xfrm>
              <a:prstGeom prst="triangle">
                <a:avLst>
                  <a:gd name="adj" fmla="val 0"/>
                </a:avLst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97FFDD-C882-64D1-06D5-D02CAC9DC043}"/>
                </a:ext>
              </a:extLst>
            </p:cNvPr>
            <p:cNvSpPr txBox="1"/>
            <p:nvPr/>
          </p:nvSpPr>
          <p:spPr>
            <a:xfrm>
              <a:off x="5182373" y="3212996"/>
              <a:ext cx="870751" cy="5847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merican Typewriter" panose="02090604020004020304" pitchFamily="18" charset="77"/>
                </a:rPr>
                <a:t>MD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73D342-7C96-66A7-002E-2EC40576A04A}"/>
              </a:ext>
            </a:extLst>
          </p:cNvPr>
          <p:cNvCxnSpPr/>
          <p:nvPr/>
        </p:nvCxnSpPr>
        <p:spPr>
          <a:xfrm>
            <a:off x="4370294" y="42887"/>
            <a:ext cx="0" cy="69655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DA71BE-8A32-8D60-2F7E-6DC64B627CBB}"/>
              </a:ext>
            </a:extLst>
          </p:cNvPr>
          <p:cNvCxnSpPr/>
          <p:nvPr/>
        </p:nvCxnSpPr>
        <p:spPr>
          <a:xfrm>
            <a:off x="7709647" y="-107576"/>
            <a:ext cx="0" cy="69655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0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Varty, Zak D</dc:creator>
  <cp:lastModifiedBy>Varty, Zak D</cp:lastModifiedBy>
  <cp:revision>1</cp:revision>
  <dcterms:created xsi:type="dcterms:W3CDTF">2022-11-08T10:11:04Z</dcterms:created>
  <dcterms:modified xsi:type="dcterms:W3CDTF">2022-11-08T10:43:06Z</dcterms:modified>
</cp:coreProperties>
</file>