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9" r:id="rId9"/>
    <p:sldId id="261" r:id="rId10"/>
    <p:sldId id="262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0" autoAdjust="0"/>
    <p:restoredTop sz="94660"/>
  </p:normalViewPr>
  <p:slideViewPr>
    <p:cSldViewPr snapToGrid="0">
      <p:cViewPr>
        <p:scale>
          <a:sx n="40" d="100"/>
          <a:sy n="40" d="100"/>
        </p:scale>
        <p:origin x="25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5878" y="3606193"/>
            <a:ext cx="10572000" cy="957169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Maiandra GD" panose="020E0502030308020204" pitchFamily="34" charset="0"/>
              </a:rPr>
              <a:t>DATA MINING </a:t>
            </a:r>
            <a:r>
              <a:rPr lang="en-US" dirty="0" smtClean="0">
                <a:latin typeface="Maiandra GD" panose="020E0502030308020204" pitchFamily="34" charset="0"/>
              </a:rPr>
              <a:t>PROJECT</a:t>
            </a:r>
            <a:br>
              <a:rPr lang="en-US" dirty="0" smtClean="0">
                <a:latin typeface="Maiandra GD" panose="020E0502030308020204" pitchFamily="34" charset="0"/>
              </a:rPr>
            </a:br>
            <a:r>
              <a:rPr lang="en-US" dirty="0" smtClean="0">
                <a:latin typeface="Maiandra GD" panose="020E0502030308020204" pitchFamily="34" charset="0"/>
              </a:rPr>
              <a:t>“</a:t>
            </a:r>
            <a:r>
              <a:rPr lang="en-US" dirty="0"/>
              <a:t>Perfume Data </a:t>
            </a:r>
            <a:r>
              <a:rPr lang="en-US" dirty="0" smtClean="0"/>
              <a:t>Set”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arfum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878" y="5125979"/>
            <a:ext cx="10572000" cy="434974"/>
          </a:xfrm>
        </p:spPr>
        <p:txBody>
          <a:bodyPr>
            <a:noAutofit/>
          </a:bodyPr>
          <a:lstStyle/>
          <a:p>
            <a:r>
              <a:rPr lang="en-US" sz="2800" dirty="0" smtClean="0"/>
              <a:t>Link GitHub</a:t>
            </a:r>
          </a:p>
          <a:p>
            <a:r>
              <a:rPr lang="en-US" sz="2800" dirty="0" smtClean="0"/>
              <a:t>https</a:t>
            </a:r>
            <a:r>
              <a:rPr lang="en-US" sz="2800" dirty="0"/>
              <a:t>://github.com/zakypratama28/tugas-besar-data-mining.git</a:t>
            </a:r>
          </a:p>
        </p:txBody>
      </p:sp>
    </p:spTree>
    <p:extLst>
      <p:ext uri="{BB962C8B-B14F-4D97-AF65-F5344CB8AC3E}">
        <p14:creationId xmlns:p14="http://schemas.microsoft.com/office/powerpoint/2010/main" val="39392285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Humanst521 Lt BT" panose="020B0402020204020304" pitchFamily="34" charset="0"/>
              </a:rPr>
              <a:t>Lihat</a:t>
            </a:r>
            <a:r>
              <a:rPr lang="en-US" dirty="0">
                <a:solidFill>
                  <a:schemeClr val="bg1"/>
                </a:solidFill>
                <a:latin typeface="Humanst521 Lt BT" panose="020B0402020204020304" pitchFamily="34" charset="0"/>
              </a:rPr>
              <a:t> data </a:t>
            </a:r>
            <a:r>
              <a:rPr lang="en-US" dirty="0" err="1">
                <a:solidFill>
                  <a:schemeClr val="bg1"/>
                </a:solidFill>
                <a:latin typeface="Humanst521 Lt BT" panose="020B0402020204020304" pitchFamily="34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Humanst521 Lt BT" panose="020B04020202040203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umanst521 Lt BT" panose="020B0402020204020304" pitchFamily="34" charset="0"/>
              </a:rPr>
              <a:t>nomor</a:t>
            </a:r>
            <a:r>
              <a:rPr lang="en-US" dirty="0">
                <a:solidFill>
                  <a:schemeClr val="bg1"/>
                </a:solidFill>
                <a:latin typeface="Humanst521 Lt BT" panose="020B04020202040203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Humanst521 Lt BT" panose="020B0402020204020304" pitchFamily="34" charset="0"/>
              </a:rPr>
              <a:t>di table view dataset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8" y="1760165"/>
            <a:ext cx="12009523" cy="454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37411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 err="1"/>
              <a:t>Referensi</a:t>
            </a:r>
            <a:r>
              <a:rPr lang="en-US" dirty="0"/>
              <a:t> </a:t>
            </a:r>
          </a:p>
        </p:txBody>
      </p:sp>
      <p:grpSp>
        <p:nvGrpSpPr>
          <p:cNvPr id="37" name="Google Shape;2118;p44"/>
          <p:cNvGrpSpPr/>
          <p:nvPr/>
        </p:nvGrpSpPr>
        <p:grpSpPr>
          <a:xfrm>
            <a:off x="2202768" y="4564831"/>
            <a:ext cx="431105" cy="598726"/>
            <a:chOff x="1880824" y="3649932"/>
            <a:chExt cx="431105" cy="598726"/>
          </a:xfrm>
        </p:grpSpPr>
        <p:sp>
          <p:nvSpPr>
            <p:cNvPr id="38" name="Google Shape;2119;p44"/>
            <p:cNvSpPr/>
            <p:nvPr/>
          </p:nvSpPr>
          <p:spPr>
            <a:xfrm>
              <a:off x="1880824" y="3649932"/>
              <a:ext cx="431105" cy="546260"/>
            </a:xfrm>
            <a:custGeom>
              <a:avLst/>
              <a:gdLst/>
              <a:ahLst/>
              <a:cxnLst/>
              <a:rect l="l" t="t" r="r" b="b"/>
              <a:pathLst>
                <a:path w="13451" h="17044" extrusionOk="0">
                  <a:moveTo>
                    <a:pt x="1" y="1"/>
                  </a:moveTo>
                  <a:lnTo>
                    <a:pt x="1" y="17043"/>
                  </a:lnTo>
                  <a:lnTo>
                    <a:pt x="12465" y="17043"/>
                  </a:lnTo>
                  <a:cubicBezTo>
                    <a:pt x="13016" y="17043"/>
                    <a:pt x="13451" y="16609"/>
                    <a:pt x="13451" y="16057"/>
                  </a:cubicBezTo>
                  <a:lnTo>
                    <a:pt x="13451" y="986"/>
                  </a:lnTo>
                  <a:cubicBezTo>
                    <a:pt x="13451" y="435"/>
                    <a:pt x="13016" y="1"/>
                    <a:pt x="12465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20;p44"/>
            <p:cNvSpPr/>
            <p:nvPr/>
          </p:nvSpPr>
          <p:spPr>
            <a:xfrm>
              <a:off x="2196229" y="3649932"/>
              <a:ext cx="52530" cy="546260"/>
            </a:xfrm>
            <a:custGeom>
              <a:avLst/>
              <a:gdLst/>
              <a:ahLst/>
              <a:cxnLst/>
              <a:rect l="l" t="t" r="r" b="b"/>
              <a:pathLst>
                <a:path w="1639" h="17044" extrusionOk="0">
                  <a:moveTo>
                    <a:pt x="1" y="1"/>
                  </a:moveTo>
                  <a:lnTo>
                    <a:pt x="1" y="17043"/>
                  </a:lnTo>
                  <a:lnTo>
                    <a:pt x="1638" y="17043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21;p44"/>
            <p:cNvSpPr/>
            <p:nvPr/>
          </p:nvSpPr>
          <p:spPr>
            <a:xfrm>
              <a:off x="1880824" y="3828803"/>
              <a:ext cx="315436" cy="189063"/>
            </a:xfrm>
            <a:custGeom>
              <a:avLst/>
              <a:gdLst/>
              <a:ahLst/>
              <a:cxnLst/>
              <a:rect l="l" t="t" r="r" b="b"/>
              <a:pathLst>
                <a:path w="9842" h="5899" extrusionOk="0">
                  <a:moveTo>
                    <a:pt x="1" y="0"/>
                  </a:moveTo>
                  <a:lnTo>
                    <a:pt x="1" y="5898"/>
                  </a:lnTo>
                  <a:lnTo>
                    <a:pt x="9842" y="5898"/>
                  </a:lnTo>
                  <a:lnTo>
                    <a:pt x="98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22;p44"/>
            <p:cNvSpPr/>
            <p:nvPr/>
          </p:nvSpPr>
          <p:spPr>
            <a:xfrm>
              <a:off x="2248726" y="3828803"/>
              <a:ext cx="63203" cy="189063"/>
            </a:xfrm>
            <a:custGeom>
              <a:avLst/>
              <a:gdLst/>
              <a:ahLst/>
              <a:cxnLst/>
              <a:rect l="l" t="t" r="r" b="b"/>
              <a:pathLst>
                <a:path w="1972" h="5899" extrusionOk="0">
                  <a:moveTo>
                    <a:pt x="0" y="0"/>
                  </a:moveTo>
                  <a:lnTo>
                    <a:pt x="0" y="5898"/>
                  </a:lnTo>
                  <a:lnTo>
                    <a:pt x="1972" y="5898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23;p44"/>
            <p:cNvSpPr/>
            <p:nvPr/>
          </p:nvSpPr>
          <p:spPr>
            <a:xfrm>
              <a:off x="1923130" y="4196160"/>
              <a:ext cx="63235" cy="52498"/>
            </a:xfrm>
            <a:custGeom>
              <a:avLst/>
              <a:gdLst/>
              <a:ahLst/>
              <a:cxnLst/>
              <a:rect l="l" t="t" r="r" b="b"/>
              <a:pathLst>
                <a:path w="1973" h="1638" extrusionOk="0">
                  <a:moveTo>
                    <a:pt x="0" y="0"/>
                  </a:moveTo>
                  <a:lnTo>
                    <a:pt x="0" y="1638"/>
                  </a:lnTo>
                  <a:lnTo>
                    <a:pt x="986" y="986"/>
                  </a:lnTo>
                  <a:lnTo>
                    <a:pt x="1972" y="1638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2124;p44"/>
          <p:cNvGrpSpPr/>
          <p:nvPr/>
        </p:nvGrpSpPr>
        <p:grpSpPr>
          <a:xfrm>
            <a:off x="2169586" y="2490477"/>
            <a:ext cx="497450" cy="620559"/>
            <a:chOff x="1881369" y="1406144"/>
            <a:chExt cx="515172" cy="642667"/>
          </a:xfrm>
        </p:grpSpPr>
        <p:sp>
          <p:nvSpPr>
            <p:cNvPr id="44" name="Google Shape;2125;p44"/>
            <p:cNvSpPr/>
            <p:nvPr/>
          </p:nvSpPr>
          <p:spPr>
            <a:xfrm>
              <a:off x="1935438" y="1460789"/>
              <a:ext cx="413990" cy="544626"/>
            </a:xfrm>
            <a:custGeom>
              <a:avLst/>
              <a:gdLst/>
              <a:ahLst/>
              <a:cxnLst/>
              <a:rect l="l" t="t" r="r" b="b"/>
              <a:pathLst>
                <a:path w="12917" h="16993" extrusionOk="0">
                  <a:moveTo>
                    <a:pt x="1" y="0"/>
                  </a:moveTo>
                  <a:lnTo>
                    <a:pt x="1" y="16993"/>
                  </a:lnTo>
                  <a:lnTo>
                    <a:pt x="12917" y="16993"/>
                  </a:lnTo>
                  <a:lnTo>
                    <a:pt x="12917" y="5096"/>
                  </a:lnTo>
                  <a:lnTo>
                    <a:pt x="782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26;p44"/>
            <p:cNvSpPr/>
            <p:nvPr/>
          </p:nvSpPr>
          <p:spPr>
            <a:xfrm>
              <a:off x="2040401" y="1696389"/>
              <a:ext cx="235664" cy="235664"/>
            </a:xfrm>
            <a:custGeom>
              <a:avLst/>
              <a:gdLst/>
              <a:ahLst/>
              <a:cxnLst/>
              <a:rect l="l" t="t" r="r" b="b"/>
              <a:pathLst>
                <a:path w="7353" h="7353" extrusionOk="0">
                  <a:moveTo>
                    <a:pt x="3677" y="1"/>
                  </a:moveTo>
                  <a:cubicBezTo>
                    <a:pt x="1655" y="1"/>
                    <a:pt x="1" y="1638"/>
                    <a:pt x="1" y="3677"/>
                  </a:cubicBezTo>
                  <a:cubicBezTo>
                    <a:pt x="1" y="5698"/>
                    <a:pt x="1655" y="7353"/>
                    <a:pt x="3677" y="7353"/>
                  </a:cubicBezTo>
                  <a:cubicBezTo>
                    <a:pt x="5715" y="7353"/>
                    <a:pt x="7352" y="5698"/>
                    <a:pt x="7352" y="3677"/>
                  </a:cubicBezTo>
                  <a:cubicBezTo>
                    <a:pt x="7352" y="1638"/>
                    <a:pt x="5715" y="1"/>
                    <a:pt x="3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27;p44"/>
            <p:cNvSpPr/>
            <p:nvPr/>
          </p:nvSpPr>
          <p:spPr>
            <a:xfrm>
              <a:off x="1986333" y="1684979"/>
              <a:ext cx="300982" cy="257778"/>
            </a:xfrm>
            <a:custGeom>
              <a:avLst/>
              <a:gdLst/>
              <a:ahLst/>
              <a:cxnLst/>
              <a:rect l="l" t="t" r="r" b="b"/>
              <a:pathLst>
                <a:path w="9391" h="8043" extrusionOk="0">
                  <a:moveTo>
                    <a:pt x="5364" y="691"/>
                  </a:moveTo>
                  <a:cubicBezTo>
                    <a:pt x="7218" y="691"/>
                    <a:pt x="8705" y="2178"/>
                    <a:pt x="8705" y="4033"/>
                  </a:cubicBezTo>
                  <a:cubicBezTo>
                    <a:pt x="8705" y="6044"/>
                    <a:pt x="7062" y="7375"/>
                    <a:pt x="5347" y="7375"/>
                  </a:cubicBezTo>
                  <a:cubicBezTo>
                    <a:pt x="4527" y="7375"/>
                    <a:pt x="3689" y="7070"/>
                    <a:pt x="3008" y="6389"/>
                  </a:cubicBezTo>
                  <a:cubicBezTo>
                    <a:pt x="902" y="4283"/>
                    <a:pt x="2389" y="691"/>
                    <a:pt x="5364" y="691"/>
                  </a:cubicBezTo>
                  <a:close/>
                  <a:moveTo>
                    <a:pt x="5347" y="1"/>
                  </a:moveTo>
                  <a:cubicBezTo>
                    <a:pt x="4357" y="1"/>
                    <a:pt x="3346" y="369"/>
                    <a:pt x="2523" y="1192"/>
                  </a:cubicBezTo>
                  <a:cubicBezTo>
                    <a:pt x="0" y="3715"/>
                    <a:pt x="1788" y="8043"/>
                    <a:pt x="5364" y="8043"/>
                  </a:cubicBezTo>
                  <a:cubicBezTo>
                    <a:pt x="7586" y="8043"/>
                    <a:pt x="9390" y="6255"/>
                    <a:pt x="9390" y="4033"/>
                  </a:cubicBezTo>
                  <a:cubicBezTo>
                    <a:pt x="9390" y="1605"/>
                    <a:pt x="7413" y="1"/>
                    <a:pt x="5347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28;p44"/>
            <p:cNvSpPr/>
            <p:nvPr/>
          </p:nvSpPr>
          <p:spPr>
            <a:xfrm>
              <a:off x="2227926" y="1888176"/>
              <a:ext cx="168615" cy="160635"/>
            </a:xfrm>
            <a:custGeom>
              <a:avLst/>
              <a:gdLst/>
              <a:ahLst/>
              <a:cxnLst/>
              <a:rect l="l" t="t" r="r" b="b"/>
              <a:pathLst>
                <a:path w="5261" h="5012" extrusionOk="0">
                  <a:moveTo>
                    <a:pt x="484" y="0"/>
                  </a:moveTo>
                  <a:cubicBezTo>
                    <a:pt x="224" y="0"/>
                    <a:pt x="0" y="326"/>
                    <a:pt x="232" y="583"/>
                  </a:cubicBezTo>
                  <a:lnTo>
                    <a:pt x="4576" y="4911"/>
                  </a:lnTo>
                  <a:cubicBezTo>
                    <a:pt x="4643" y="4978"/>
                    <a:pt x="4726" y="5011"/>
                    <a:pt x="4810" y="5011"/>
                  </a:cubicBezTo>
                  <a:cubicBezTo>
                    <a:pt x="5110" y="5011"/>
                    <a:pt x="5261" y="4644"/>
                    <a:pt x="5060" y="4426"/>
                  </a:cubicBezTo>
                  <a:lnTo>
                    <a:pt x="716" y="99"/>
                  </a:lnTo>
                  <a:cubicBezTo>
                    <a:pt x="643" y="29"/>
                    <a:pt x="562" y="0"/>
                    <a:pt x="484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29;p44"/>
            <p:cNvSpPr/>
            <p:nvPr/>
          </p:nvSpPr>
          <p:spPr>
            <a:xfrm>
              <a:off x="2080560" y="1765488"/>
              <a:ext cx="94291" cy="21986"/>
            </a:xfrm>
            <a:custGeom>
              <a:avLst/>
              <a:gdLst/>
              <a:ahLst/>
              <a:cxnLst/>
              <a:rect l="l" t="t" r="r" b="b"/>
              <a:pathLst>
                <a:path w="2942" h="686" extrusionOk="0">
                  <a:moveTo>
                    <a:pt x="452" y="0"/>
                  </a:moveTo>
                  <a:cubicBezTo>
                    <a:pt x="1" y="0"/>
                    <a:pt x="1" y="685"/>
                    <a:pt x="452" y="685"/>
                  </a:cubicBezTo>
                  <a:lnTo>
                    <a:pt x="2490" y="685"/>
                  </a:lnTo>
                  <a:cubicBezTo>
                    <a:pt x="2942" y="685"/>
                    <a:pt x="2942" y="0"/>
                    <a:pt x="249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30;p44"/>
            <p:cNvSpPr/>
            <p:nvPr/>
          </p:nvSpPr>
          <p:spPr>
            <a:xfrm>
              <a:off x="2080560" y="1830806"/>
              <a:ext cx="159609" cy="21986"/>
            </a:xfrm>
            <a:custGeom>
              <a:avLst/>
              <a:gdLst/>
              <a:ahLst/>
              <a:cxnLst/>
              <a:rect l="l" t="t" r="r" b="b"/>
              <a:pathLst>
                <a:path w="4980" h="686" extrusionOk="0">
                  <a:moveTo>
                    <a:pt x="452" y="1"/>
                  </a:moveTo>
                  <a:cubicBezTo>
                    <a:pt x="1" y="1"/>
                    <a:pt x="1" y="686"/>
                    <a:pt x="452" y="686"/>
                  </a:cubicBezTo>
                  <a:lnTo>
                    <a:pt x="4529" y="686"/>
                  </a:lnTo>
                  <a:cubicBezTo>
                    <a:pt x="4980" y="686"/>
                    <a:pt x="4980" y="1"/>
                    <a:pt x="452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31;p44"/>
            <p:cNvSpPr/>
            <p:nvPr/>
          </p:nvSpPr>
          <p:spPr>
            <a:xfrm>
              <a:off x="1881369" y="1406144"/>
              <a:ext cx="413445" cy="544658"/>
            </a:xfrm>
            <a:custGeom>
              <a:avLst/>
              <a:gdLst/>
              <a:ahLst/>
              <a:cxnLst/>
              <a:rect l="l" t="t" r="r" b="b"/>
              <a:pathLst>
                <a:path w="12900" h="16994" extrusionOk="0">
                  <a:moveTo>
                    <a:pt x="0" y="1"/>
                  </a:moveTo>
                  <a:lnTo>
                    <a:pt x="0" y="16993"/>
                  </a:lnTo>
                  <a:lnTo>
                    <a:pt x="1688" y="16993"/>
                  </a:lnTo>
                  <a:lnTo>
                    <a:pt x="1688" y="1705"/>
                  </a:lnTo>
                  <a:lnTo>
                    <a:pt x="9507" y="1705"/>
                  </a:lnTo>
                  <a:lnTo>
                    <a:pt x="12899" y="5097"/>
                  </a:lnTo>
                  <a:lnTo>
                    <a:pt x="1289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32;p44"/>
            <p:cNvSpPr/>
            <p:nvPr/>
          </p:nvSpPr>
          <p:spPr>
            <a:xfrm>
              <a:off x="2186069" y="1462359"/>
              <a:ext cx="161756" cy="161788"/>
            </a:xfrm>
            <a:custGeom>
              <a:avLst/>
              <a:gdLst/>
              <a:ahLst/>
              <a:cxnLst/>
              <a:rect l="l" t="t" r="r" b="b"/>
              <a:pathLst>
                <a:path w="5047" h="5048" extrusionOk="0">
                  <a:moveTo>
                    <a:pt x="41" y="1"/>
                  </a:moveTo>
                  <a:cubicBezTo>
                    <a:pt x="21" y="1"/>
                    <a:pt x="0" y="19"/>
                    <a:pt x="0" y="51"/>
                  </a:cubicBezTo>
                  <a:lnTo>
                    <a:pt x="0" y="5047"/>
                  </a:lnTo>
                  <a:lnTo>
                    <a:pt x="4996" y="5047"/>
                  </a:lnTo>
                  <a:cubicBezTo>
                    <a:pt x="5030" y="5047"/>
                    <a:pt x="5046" y="4997"/>
                    <a:pt x="5030" y="4980"/>
                  </a:cubicBezTo>
                  <a:lnTo>
                    <a:pt x="67" y="18"/>
                  </a:lnTo>
                  <a:cubicBezTo>
                    <a:pt x="61" y="6"/>
                    <a:pt x="51" y="1"/>
                    <a:pt x="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2135;p44"/>
          <p:cNvSpPr txBox="1">
            <a:spLocks/>
          </p:cNvSpPr>
          <p:nvPr/>
        </p:nvSpPr>
        <p:spPr>
          <a:xfrm>
            <a:off x="1074860" y="2458010"/>
            <a:ext cx="7587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7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r"/>
            <a:r>
              <a:rPr lang="en" dirty="0" smtClean="0">
                <a:solidFill>
                  <a:schemeClr val="tx1"/>
                </a:solidFill>
              </a:rPr>
              <a:t>01</a:t>
            </a:r>
            <a:endParaRPr lang="en" dirty="0">
              <a:solidFill>
                <a:schemeClr val="tx1"/>
              </a:solidFill>
            </a:endParaRPr>
          </a:p>
        </p:txBody>
      </p:sp>
      <p:grpSp>
        <p:nvGrpSpPr>
          <p:cNvPr id="53" name="Google Shape;2142;p44"/>
          <p:cNvGrpSpPr/>
          <p:nvPr/>
        </p:nvGrpSpPr>
        <p:grpSpPr>
          <a:xfrm>
            <a:off x="2169589" y="3532757"/>
            <a:ext cx="497448" cy="606226"/>
            <a:chOff x="1847621" y="2498055"/>
            <a:chExt cx="497448" cy="606226"/>
          </a:xfrm>
        </p:grpSpPr>
        <p:sp>
          <p:nvSpPr>
            <p:cNvPr id="54" name="Google Shape;2143;p44"/>
            <p:cNvSpPr/>
            <p:nvPr/>
          </p:nvSpPr>
          <p:spPr>
            <a:xfrm>
              <a:off x="2043094" y="2498055"/>
              <a:ext cx="92144" cy="51440"/>
            </a:xfrm>
            <a:custGeom>
              <a:avLst/>
              <a:gdLst/>
              <a:ahLst/>
              <a:cxnLst/>
              <a:rect l="l" t="t" r="r" b="b"/>
              <a:pathLst>
                <a:path w="2875" h="1605" extrusionOk="0">
                  <a:moveTo>
                    <a:pt x="0" y="1"/>
                  </a:moveTo>
                  <a:lnTo>
                    <a:pt x="0" y="1605"/>
                  </a:lnTo>
                  <a:lnTo>
                    <a:pt x="2874" y="1605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44;p44"/>
            <p:cNvSpPr/>
            <p:nvPr/>
          </p:nvSpPr>
          <p:spPr>
            <a:xfrm>
              <a:off x="1847621" y="2518407"/>
              <a:ext cx="483058" cy="575714"/>
            </a:xfrm>
            <a:custGeom>
              <a:avLst/>
              <a:gdLst/>
              <a:ahLst/>
              <a:cxnLst/>
              <a:rect l="l" t="t" r="r" b="b"/>
              <a:pathLst>
                <a:path w="15072" h="17963" extrusionOk="0">
                  <a:moveTo>
                    <a:pt x="1" y="0"/>
                  </a:moveTo>
                  <a:lnTo>
                    <a:pt x="1" y="17962"/>
                  </a:lnTo>
                  <a:lnTo>
                    <a:pt x="15072" y="17962"/>
                  </a:lnTo>
                  <a:lnTo>
                    <a:pt x="15072" y="0"/>
                  </a:lnTo>
                  <a:lnTo>
                    <a:pt x="8973" y="0"/>
                  </a:lnTo>
                  <a:lnTo>
                    <a:pt x="8973" y="970"/>
                  </a:lnTo>
                  <a:lnTo>
                    <a:pt x="6099" y="970"/>
                  </a:lnTo>
                  <a:lnTo>
                    <a:pt x="6099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45;p44"/>
            <p:cNvSpPr/>
            <p:nvPr/>
          </p:nvSpPr>
          <p:spPr>
            <a:xfrm>
              <a:off x="1878677" y="2549463"/>
              <a:ext cx="420945" cy="513601"/>
            </a:xfrm>
            <a:custGeom>
              <a:avLst/>
              <a:gdLst/>
              <a:ahLst/>
              <a:cxnLst/>
              <a:rect l="l" t="t" r="r" b="b"/>
              <a:pathLst>
                <a:path w="13134" h="16025" extrusionOk="0">
                  <a:moveTo>
                    <a:pt x="1" y="1"/>
                  </a:moveTo>
                  <a:lnTo>
                    <a:pt x="1" y="16024"/>
                  </a:lnTo>
                  <a:lnTo>
                    <a:pt x="13134" y="16024"/>
                  </a:lnTo>
                  <a:lnTo>
                    <a:pt x="13134" y="1"/>
                  </a:lnTo>
                  <a:lnTo>
                    <a:pt x="10243" y="1"/>
                  </a:lnTo>
                  <a:lnTo>
                    <a:pt x="10243" y="953"/>
                  </a:lnTo>
                  <a:lnTo>
                    <a:pt x="2875" y="953"/>
                  </a:lnTo>
                  <a:lnTo>
                    <a:pt x="28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46;p44"/>
            <p:cNvSpPr/>
            <p:nvPr/>
          </p:nvSpPr>
          <p:spPr>
            <a:xfrm>
              <a:off x="1936527" y="2652280"/>
              <a:ext cx="119963" cy="20384"/>
            </a:xfrm>
            <a:custGeom>
              <a:avLst/>
              <a:gdLst/>
              <a:ahLst/>
              <a:cxnLst/>
              <a:rect l="l" t="t" r="r" b="b"/>
              <a:pathLst>
                <a:path w="3743" h="636" extrusionOk="0">
                  <a:moveTo>
                    <a:pt x="435" y="1"/>
                  </a:moveTo>
                  <a:cubicBezTo>
                    <a:pt x="0" y="1"/>
                    <a:pt x="0" y="636"/>
                    <a:pt x="435" y="636"/>
                  </a:cubicBezTo>
                  <a:lnTo>
                    <a:pt x="3325" y="636"/>
                  </a:lnTo>
                  <a:cubicBezTo>
                    <a:pt x="3743" y="636"/>
                    <a:pt x="3743" y="1"/>
                    <a:pt x="33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47;p44"/>
            <p:cNvSpPr/>
            <p:nvPr/>
          </p:nvSpPr>
          <p:spPr>
            <a:xfrm>
              <a:off x="1936527" y="2734200"/>
              <a:ext cx="78747" cy="20929"/>
            </a:xfrm>
            <a:custGeom>
              <a:avLst/>
              <a:gdLst/>
              <a:ahLst/>
              <a:cxnLst/>
              <a:rect l="l" t="t" r="r" b="b"/>
              <a:pathLst>
                <a:path w="2457" h="653" extrusionOk="0">
                  <a:moveTo>
                    <a:pt x="435" y="1"/>
                  </a:moveTo>
                  <a:cubicBezTo>
                    <a:pt x="0" y="1"/>
                    <a:pt x="0" y="653"/>
                    <a:pt x="435" y="653"/>
                  </a:cubicBezTo>
                  <a:lnTo>
                    <a:pt x="2039" y="653"/>
                  </a:lnTo>
                  <a:cubicBezTo>
                    <a:pt x="2456" y="653"/>
                    <a:pt x="2456" y="1"/>
                    <a:pt x="20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48;p44"/>
            <p:cNvSpPr/>
            <p:nvPr/>
          </p:nvSpPr>
          <p:spPr>
            <a:xfrm>
              <a:off x="2090752" y="2734200"/>
              <a:ext cx="99099" cy="20929"/>
            </a:xfrm>
            <a:custGeom>
              <a:avLst/>
              <a:gdLst/>
              <a:ahLst/>
              <a:cxnLst/>
              <a:rect l="l" t="t" r="r" b="b"/>
              <a:pathLst>
                <a:path w="3092" h="653" extrusionOk="0">
                  <a:moveTo>
                    <a:pt x="435" y="1"/>
                  </a:moveTo>
                  <a:cubicBezTo>
                    <a:pt x="0" y="1"/>
                    <a:pt x="0" y="653"/>
                    <a:pt x="435" y="653"/>
                  </a:cubicBezTo>
                  <a:lnTo>
                    <a:pt x="2674" y="653"/>
                  </a:lnTo>
                  <a:cubicBezTo>
                    <a:pt x="3091" y="653"/>
                    <a:pt x="3091" y="1"/>
                    <a:pt x="2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49;p44"/>
            <p:cNvSpPr/>
            <p:nvPr/>
          </p:nvSpPr>
          <p:spPr>
            <a:xfrm>
              <a:off x="2042549" y="2734264"/>
              <a:ext cx="25095" cy="20865"/>
            </a:xfrm>
            <a:custGeom>
              <a:avLst/>
              <a:gdLst/>
              <a:ahLst/>
              <a:cxnLst/>
              <a:rect l="l" t="t" r="r" b="b"/>
              <a:pathLst>
                <a:path w="783" h="651" extrusionOk="0">
                  <a:moveTo>
                    <a:pt x="323" y="0"/>
                  </a:moveTo>
                  <a:cubicBezTo>
                    <a:pt x="249" y="0"/>
                    <a:pt x="171" y="29"/>
                    <a:pt x="101" y="99"/>
                  </a:cubicBezTo>
                  <a:cubicBezTo>
                    <a:pt x="34" y="149"/>
                    <a:pt x="0" y="233"/>
                    <a:pt x="17" y="316"/>
                  </a:cubicBezTo>
                  <a:cubicBezTo>
                    <a:pt x="0" y="500"/>
                    <a:pt x="151" y="651"/>
                    <a:pt x="335" y="651"/>
                  </a:cubicBezTo>
                  <a:cubicBezTo>
                    <a:pt x="418" y="651"/>
                    <a:pt x="502" y="617"/>
                    <a:pt x="552" y="550"/>
                  </a:cubicBezTo>
                  <a:cubicBezTo>
                    <a:pt x="783" y="320"/>
                    <a:pt x="571" y="0"/>
                    <a:pt x="32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50;p44"/>
            <p:cNvSpPr/>
            <p:nvPr/>
          </p:nvSpPr>
          <p:spPr>
            <a:xfrm>
              <a:off x="2217670" y="2734616"/>
              <a:ext cx="21441" cy="20352"/>
            </a:xfrm>
            <a:custGeom>
              <a:avLst/>
              <a:gdLst/>
              <a:ahLst/>
              <a:cxnLst/>
              <a:rect l="l" t="t" r="r" b="b"/>
              <a:pathLst>
                <a:path w="669" h="635" extrusionOk="0">
                  <a:moveTo>
                    <a:pt x="316" y="1"/>
                  </a:moveTo>
                  <a:cubicBezTo>
                    <a:pt x="234" y="1"/>
                    <a:pt x="151" y="30"/>
                    <a:pt x="84" y="88"/>
                  </a:cubicBezTo>
                  <a:cubicBezTo>
                    <a:pt x="34" y="138"/>
                    <a:pt x="0" y="222"/>
                    <a:pt x="0" y="305"/>
                  </a:cubicBezTo>
                  <a:cubicBezTo>
                    <a:pt x="0" y="508"/>
                    <a:pt x="152" y="635"/>
                    <a:pt x="312" y="635"/>
                  </a:cubicBezTo>
                  <a:cubicBezTo>
                    <a:pt x="390" y="635"/>
                    <a:pt x="469" y="605"/>
                    <a:pt x="535" y="539"/>
                  </a:cubicBezTo>
                  <a:cubicBezTo>
                    <a:pt x="669" y="422"/>
                    <a:pt x="669" y="205"/>
                    <a:pt x="535" y="88"/>
                  </a:cubicBezTo>
                  <a:cubicBezTo>
                    <a:pt x="476" y="30"/>
                    <a:pt x="397" y="1"/>
                    <a:pt x="3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51;p44"/>
            <p:cNvSpPr/>
            <p:nvPr/>
          </p:nvSpPr>
          <p:spPr>
            <a:xfrm>
              <a:off x="1987936" y="2816696"/>
              <a:ext cx="99643" cy="20384"/>
            </a:xfrm>
            <a:custGeom>
              <a:avLst/>
              <a:gdLst/>
              <a:ahLst/>
              <a:cxnLst/>
              <a:rect l="l" t="t" r="r" b="b"/>
              <a:pathLst>
                <a:path w="3109" h="636" extrusionOk="0">
                  <a:moveTo>
                    <a:pt x="435" y="0"/>
                  </a:moveTo>
                  <a:cubicBezTo>
                    <a:pt x="0" y="0"/>
                    <a:pt x="0" y="635"/>
                    <a:pt x="435" y="635"/>
                  </a:cubicBezTo>
                  <a:lnTo>
                    <a:pt x="2674" y="635"/>
                  </a:lnTo>
                  <a:cubicBezTo>
                    <a:pt x="3108" y="635"/>
                    <a:pt x="3108" y="0"/>
                    <a:pt x="26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52;p44"/>
            <p:cNvSpPr/>
            <p:nvPr/>
          </p:nvSpPr>
          <p:spPr>
            <a:xfrm>
              <a:off x="1935886" y="2816408"/>
              <a:ext cx="29005" cy="20865"/>
            </a:xfrm>
            <a:custGeom>
              <a:avLst/>
              <a:gdLst/>
              <a:ahLst/>
              <a:cxnLst/>
              <a:rect l="l" t="t" r="r" b="b"/>
              <a:pathLst>
                <a:path w="905" h="651" extrusionOk="0">
                  <a:moveTo>
                    <a:pt x="439" y="1"/>
                  </a:moveTo>
                  <a:cubicBezTo>
                    <a:pt x="366" y="1"/>
                    <a:pt x="289" y="28"/>
                    <a:pt x="221" y="93"/>
                  </a:cubicBezTo>
                  <a:cubicBezTo>
                    <a:pt x="0" y="326"/>
                    <a:pt x="213" y="651"/>
                    <a:pt x="460" y="651"/>
                  </a:cubicBezTo>
                  <a:cubicBezTo>
                    <a:pt x="531" y="651"/>
                    <a:pt x="605" y="624"/>
                    <a:pt x="672" y="560"/>
                  </a:cubicBezTo>
                  <a:cubicBezTo>
                    <a:pt x="904" y="315"/>
                    <a:pt x="688" y="1"/>
                    <a:pt x="4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53;p44"/>
            <p:cNvSpPr/>
            <p:nvPr/>
          </p:nvSpPr>
          <p:spPr>
            <a:xfrm>
              <a:off x="1914605" y="2909545"/>
              <a:ext cx="88714" cy="89516"/>
            </a:xfrm>
            <a:custGeom>
              <a:avLst/>
              <a:gdLst/>
              <a:ahLst/>
              <a:cxnLst/>
              <a:rect l="l" t="t" r="r" b="b"/>
              <a:pathLst>
                <a:path w="2768" h="2793" extrusionOk="0">
                  <a:moveTo>
                    <a:pt x="2282" y="1"/>
                  </a:moveTo>
                  <a:cubicBezTo>
                    <a:pt x="2231" y="1"/>
                    <a:pt x="2176" y="14"/>
                    <a:pt x="2121" y="44"/>
                  </a:cubicBezTo>
                  <a:cubicBezTo>
                    <a:pt x="1419" y="395"/>
                    <a:pt x="1185" y="1096"/>
                    <a:pt x="1102" y="1832"/>
                  </a:cubicBezTo>
                  <a:cubicBezTo>
                    <a:pt x="968" y="1715"/>
                    <a:pt x="835" y="1598"/>
                    <a:pt x="701" y="1497"/>
                  </a:cubicBezTo>
                  <a:cubicBezTo>
                    <a:pt x="633" y="1440"/>
                    <a:pt x="558" y="1416"/>
                    <a:pt x="486" y="1416"/>
                  </a:cubicBezTo>
                  <a:cubicBezTo>
                    <a:pt x="225" y="1416"/>
                    <a:pt x="1" y="1739"/>
                    <a:pt x="250" y="1949"/>
                  </a:cubicBezTo>
                  <a:lnTo>
                    <a:pt x="1152" y="2700"/>
                  </a:lnTo>
                  <a:cubicBezTo>
                    <a:pt x="1216" y="2764"/>
                    <a:pt x="1292" y="2792"/>
                    <a:pt x="1368" y="2792"/>
                  </a:cubicBezTo>
                  <a:cubicBezTo>
                    <a:pt x="1532" y="2792"/>
                    <a:pt x="1692" y="2661"/>
                    <a:pt x="1703" y="2467"/>
                  </a:cubicBezTo>
                  <a:cubicBezTo>
                    <a:pt x="1720" y="1781"/>
                    <a:pt x="1754" y="946"/>
                    <a:pt x="2455" y="595"/>
                  </a:cubicBezTo>
                  <a:cubicBezTo>
                    <a:pt x="2768" y="425"/>
                    <a:pt x="2573" y="1"/>
                    <a:pt x="2282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54;p44"/>
            <p:cNvSpPr/>
            <p:nvPr/>
          </p:nvSpPr>
          <p:spPr>
            <a:xfrm>
              <a:off x="1988705" y="2947492"/>
              <a:ext cx="94163" cy="35672"/>
            </a:xfrm>
            <a:custGeom>
              <a:avLst/>
              <a:gdLst/>
              <a:ahLst/>
              <a:cxnLst/>
              <a:rect l="l" t="t" r="r" b="b"/>
              <a:pathLst>
                <a:path w="2938" h="1113" extrusionOk="0">
                  <a:moveTo>
                    <a:pt x="432" y="0"/>
                  </a:moveTo>
                  <a:cubicBezTo>
                    <a:pt x="221" y="0"/>
                    <a:pt x="0" y="233"/>
                    <a:pt x="127" y="497"/>
                  </a:cubicBezTo>
                  <a:cubicBezTo>
                    <a:pt x="314" y="884"/>
                    <a:pt x="707" y="1113"/>
                    <a:pt x="1116" y="1113"/>
                  </a:cubicBezTo>
                  <a:cubicBezTo>
                    <a:pt x="1255" y="1113"/>
                    <a:pt x="1395" y="1087"/>
                    <a:pt x="1530" y="1032"/>
                  </a:cubicBezTo>
                  <a:cubicBezTo>
                    <a:pt x="1624" y="992"/>
                    <a:pt x="1965" y="747"/>
                    <a:pt x="2148" y="747"/>
                  </a:cubicBezTo>
                  <a:cubicBezTo>
                    <a:pt x="2193" y="747"/>
                    <a:pt x="2229" y="762"/>
                    <a:pt x="2249" y="798"/>
                  </a:cubicBezTo>
                  <a:cubicBezTo>
                    <a:pt x="2312" y="913"/>
                    <a:pt x="2409" y="961"/>
                    <a:pt x="2507" y="961"/>
                  </a:cubicBezTo>
                  <a:cubicBezTo>
                    <a:pt x="2721" y="961"/>
                    <a:pt x="2938" y="733"/>
                    <a:pt x="2800" y="481"/>
                  </a:cubicBezTo>
                  <a:cubicBezTo>
                    <a:pt x="2668" y="243"/>
                    <a:pt x="2420" y="99"/>
                    <a:pt x="2157" y="99"/>
                  </a:cubicBezTo>
                  <a:cubicBezTo>
                    <a:pt x="2088" y="99"/>
                    <a:pt x="2018" y="109"/>
                    <a:pt x="1948" y="130"/>
                  </a:cubicBezTo>
                  <a:cubicBezTo>
                    <a:pt x="1669" y="216"/>
                    <a:pt x="1355" y="460"/>
                    <a:pt x="1083" y="460"/>
                  </a:cubicBezTo>
                  <a:cubicBezTo>
                    <a:pt x="931" y="460"/>
                    <a:pt x="792" y="384"/>
                    <a:pt x="678" y="163"/>
                  </a:cubicBezTo>
                  <a:cubicBezTo>
                    <a:pt x="621" y="48"/>
                    <a:pt x="527" y="0"/>
                    <a:pt x="4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55;p44"/>
            <p:cNvSpPr/>
            <p:nvPr/>
          </p:nvSpPr>
          <p:spPr>
            <a:xfrm>
              <a:off x="2111104" y="2877784"/>
              <a:ext cx="233965" cy="226497"/>
            </a:xfrm>
            <a:custGeom>
              <a:avLst/>
              <a:gdLst/>
              <a:ahLst/>
              <a:cxnLst/>
              <a:rect l="l" t="t" r="r" b="b"/>
              <a:pathLst>
                <a:path w="7300" h="7067" extrusionOk="0">
                  <a:moveTo>
                    <a:pt x="6839" y="0"/>
                  </a:moveTo>
                  <a:cubicBezTo>
                    <a:pt x="6764" y="0"/>
                    <a:pt x="6686" y="29"/>
                    <a:pt x="6617" y="99"/>
                  </a:cubicBezTo>
                  <a:lnTo>
                    <a:pt x="201" y="6515"/>
                  </a:lnTo>
                  <a:cubicBezTo>
                    <a:pt x="0" y="6716"/>
                    <a:pt x="151" y="7067"/>
                    <a:pt x="435" y="7067"/>
                  </a:cubicBezTo>
                  <a:cubicBezTo>
                    <a:pt x="518" y="7067"/>
                    <a:pt x="602" y="7033"/>
                    <a:pt x="669" y="6966"/>
                  </a:cubicBezTo>
                  <a:lnTo>
                    <a:pt x="7068" y="567"/>
                  </a:lnTo>
                  <a:cubicBezTo>
                    <a:pt x="7299" y="323"/>
                    <a:pt x="7086" y="0"/>
                    <a:pt x="683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56;p44"/>
            <p:cNvSpPr/>
            <p:nvPr/>
          </p:nvSpPr>
          <p:spPr>
            <a:xfrm>
              <a:off x="1970789" y="2518407"/>
              <a:ext cx="236208" cy="61600"/>
            </a:xfrm>
            <a:custGeom>
              <a:avLst/>
              <a:gdLst/>
              <a:ahLst/>
              <a:cxnLst/>
              <a:rect l="l" t="t" r="r" b="b"/>
              <a:pathLst>
                <a:path w="7370" h="1922" extrusionOk="0">
                  <a:moveTo>
                    <a:pt x="1" y="0"/>
                  </a:moveTo>
                  <a:lnTo>
                    <a:pt x="1" y="1922"/>
                  </a:lnTo>
                  <a:lnTo>
                    <a:pt x="7369" y="1922"/>
                  </a:lnTo>
                  <a:lnTo>
                    <a:pt x="7369" y="0"/>
                  </a:lnTo>
                  <a:lnTo>
                    <a:pt x="5130" y="0"/>
                  </a:lnTo>
                  <a:lnTo>
                    <a:pt x="5130" y="970"/>
                  </a:lnTo>
                  <a:lnTo>
                    <a:pt x="2256" y="97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2135;p44"/>
          <p:cNvSpPr txBox="1">
            <a:spLocks/>
          </p:cNvSpPr>
          <p:nvPr/>
        </p:nvSpPr>
        <p:spPr>
          <a:xfrm>
            <a:off x="1050233" y="3502467"/>
            <a:ext cx="7587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7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r"/>
            <a:r>
              <a:rPr lang="en" dirty="0" smtClean="0">
                <a:solidFill>
                  <a:schemeClr val="tx1"/>
                </a:solidFill>
              </a:rPr>
              <a:t>02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69" name="Google Shape;2135;p44"/>
          <p:cNvSpPr txBox="1">
            <a:spLocks/>
          </p:cNvSpPr>
          <p:nvPr/>
        </p:nvSpPr>
        <p:spPr>
          <a:xfrm>
            <a:off x="1063279" y="4471424"/>
            <a:ext cx="7587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7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r"/>
            <a:r>
              <a:rPr lang="en" dirty="0" smtClean="0">
                <a:solidFill>
                  <a:schemeClr val="tx1"/>
                </a:solidFill>
              </a:rPr>
              <a:t>03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76" name="Google Shape;2134;p44"/>
          <p:cNvSpPr txBox="1">
            <a:spLocks/>
          </p:cNvSpPr>
          <p:nvPr/>
        </p:nvSpPr>
        <p:spPr>
          <a:xfrm>
            <a:off x="3217226" y="2668651"/>
            <a:ext cx="6865238" cy="6431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Referensi</a:t>
            </a:r>
            <a:r>
              <a:rPr lang="en-US" dirty="0" smtClean="0"/>
              <a:t> Data Set </a:t>
            </a:r>
          </a:p>
          <a:p>
            <a:pPr marL="0" indent="0">
              <a:buNone/>
            </a:pPr>
            <a:r>
              <a:rPr lang="en-US" dirty="0"/>
              <a:t>https://archive.ics.uci.edu/ml/datasets/Perfume+Data</a:t>
            </a:r>
          </a:p>
        </p:txBody>
      </p:sp>
      <p:sp>
        <p:nvSpPr>
          <p:cNvPr id="77" name="Google Shape;2134;p44"/>
          <p:cNvSpPr txBox="1">
            <a:spLocks/>
          </p:cNvSpPr>
          <p:nvPr/>
        </p:nvSpPr>
        <p:spPr>
          <a:xfrm>
            <a:off x="3217226" y="3728667"/>
            <a:ext cx="7996206" cy="6431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Link GITHUB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Data Mining </a:t>
            </a:r>
          </a:p>
          <a:p>
            <a:pPr marL="0" indent="0">
              <a:buNone/>
            </a:pPr>
            <a:r>
              <a:rPr lang="en-US" dirty="0"/>
              <a:t>https://github.com/zakypratama28/tugas-besar-data-mining.git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3217226" y="4562806"/>
            <a:ext cx="41392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Link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smtClean="0"/>
              <a:t>github.com/jennysusantii</a:t>
            </a:r>
          </a:p>
          <a:p>
            <a:r>
              <a:rPr lang="en-US" dirty="0"/>
              <a:t>https://github.com/zakypratama28</a:t>
            </a:r>
          </a:p>
          <a:p>
            <a:r>
              <a:rPr lang="en-US" dirty="0" smtClean="0"/>
              <a:t>https</a:t>
            </a:r>
            <a:r>
              <a:rPr lang="en-US" dirty="0"/>
              <a:t>://github.com/Rizkynov</a:t>
            </a:r>
          </a:p>
        </p:txBody>
      </p:sp>
    </p:spTree>
    <p:extLst>
      <p:ext uri="{BB962C8B-B14F-4D97-AF65-F5344CB8AC3E}">
        <p14:creationId xmlns:p14="http://schemas.microsoft.com/office/powerpoint/2010/main" val="332701690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47" y="3431019"/>
            <a:ext cx="10571998" cy="970450"/>
          </a:xfrm>
        </p:spPr>
        <p:txBody>
          <a:bodyPr/>
          <a:lstStyle/>
          <a:p>
            <a:pPr algn="ctr"/>
            <a:r>
              <a:rPr lang="en-US" dirty="0" smtClean="0"/>
              <a:t>TERIMA KASIH </a:t>
            </a:r>
            <a:br>
              <a:rPr lang="en-US" dirty="0" smtClean="0"/>
            </a:br>
            <a:r>
              <a:rPr lang="en-US" dirty="0" smtClean="0"/>
              <a:t>^_^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0890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649" y="850687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Nama </a:t>
            </a:r>
            <a:r>
              <a:rPr lang="en-US" sz="2800" b="1" dirty="0" err="1" smtClean="0">
                <a:solidFill>
                  <a:schemeClr val="bg1"/>
                </a:solidFill>
              </a:rPr>
              <a:t>Anggota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Kelompok</a:t>
            </a:r>
            <a:r>
              <a:rPr lang="en-US" sz="2800" b="1" dirty="0" smtClean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3311911051</a:t>
            </a:r>
            <a:r>
              <a:rPr lang="en-US" sz="2800" dirty="0" smtClean="0"/>
              <a:t>		Jenny </a:t>
            </a:r>
            <a:r>
              <a:rPr lang="en-US" sz="2800" dirty="0" err="1" smtClean="0"/>
              <a:t>Susanti</a:t>
            </a:r>
            <a:endParaRPr lang="en-US" sz="2800" dirty="0" smtClean="0"/>
          </a:p>
          <a:p>
            <a:r>
              <a:rPr lang="en-US" sz="2800" dirty="0" smtClean="0"/>
              <a:t>3311901031		</a:t>
            </a:r>
            <a:r>
              <a:rPr lang="en-US" sz="2800" dirty="0" err="1" smtClean="0"/>
              <a:t>Fahrurzaky</a:t>
            </a:r>
            <a:r>
              <a:rPr lang="en-US" sz="2800" dirty="0" smtClean="0"/>
              <a:t> </a:t>
            </a:r>
            <a:r>
              <a:rPr lang="en-US" sz="2800" dirty="0" err="1" smtClean="0"/>
              <a:t>Nur</a:t>
            </a:r>
            <a:r>
              <a:rPr lang="en-US" sz="2800" dirty="0" smtClean="0"/>
              <a:t> </a:t>
            </a:r>
            <a:r>
              <a:rPr lang="en-US" sz="2800" dirty="0" err="1" smtClean="0"/>
              <a:t>Pratama</a:t>
            </a:r>
            <a:endParaRPr lang="en-US" sz="2800" dirty="0" smtClean="0"/>
          </a:p>
          <a:p>
            <a:r>
              <a:rPr lang="en-US" sz="2800" dirty="0" smtClean="0"/>
              <a:t>3311901042		</a:t>
            </a:r>
            <a:r>
              <a:rPr lang="en-US" sz="2800" dirty="0" err="1" smtClean="0"/>
              <a:t>Rizky</a:t>
            </a:r>
            <a:r>
              <a:rPr lang="en-US" sz="2800" dirty="0" smtClean="0"/>
              <a:t> </a:t>
            </a:r>
            <a:r>
              <a:rPr lang="en-US" sz="2800" dirty="0" err="1" smtClean="0"/>
              <a:t>Setiawan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472252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193" y="504853"/>
            <a:ext cx="10571998" cy="970450"/>
          </a:xfrm>
        </p:spPr>
        <p:txBody>
          <a:bodyPr/>
          <a:lstStyle/>
          <a:p>
            <a:pPr algn="ctr"/>
            <a:r>
              <a:rPr lang="en-US" dirty="0" smtClean="0"/>
              <a:t>Data set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smtClean="0"/>
              <a:t>Perfume </a:t>
            </a:r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smtClean="0"/>
              <a:t>Set”</a:t>
            </a:r>
            <a:endParaRPr lang="en-US" dirty="0"/>
          </a:p>
        </p:txBody>
      </p:sp>
      <p:sp>
        <p:nvSpPr>
          <p:cNvPr id="81" name="Content Placeholder 2"/>
          <p:cNvSpPr>
            <a:spLocks noGrp="1"/>
          </p:cNvSpPr>
          <p:nvPr>
            <p:ph idx="1"/>
          </p:nvPr>
        </p:nvSpPr>
        <p:spPr>
          <a:xfrm>
            <a:off x="710193" y="1916786"/>
            <a:ext cx="10554574" cy="15556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Deskripsi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/>
              <a:t>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20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parfum</a:t>
            </a:r>
            <a:r>
              <a:rPr lang="en-US" dirty="0"/>
              <a:t>. Data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handheld odor meter (OMX-GR sensor) per </a:t>
            </a:r>
            <a:r>
              <a:rPr lang="en-US" dirty="0" err="1"/>
              <a:t>detik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28 </a:t>
            </a:r>
            <a:r>
              <a:rPr lang="en-US" dirty="0" err="1"/>
              <a:t>detik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Observasi</a:t>
            </a:r>
            <a:r>
              <a:rPr lang="en-US" dirty="0" smtClean="0"/>
              <a:t> : </a:t>
            </a:r>
            <a:r>
              <a:rPr lang="en-US" dirty="0" err="1" smtClean="0"/>
              <a:t>Universitas</a:t>
            </a:r>
            <a:r>
              <a:rPr lang="en-US" dirty="0" smtClean="0"/>
              <a:t> </a:t>
            </a:r>
            <a:r>
              <a:rPr lang="en-US" dirty="0"/>
              <a:t>Bahrain, </a:t>
            </a:r>
            <a:r>
              <a:rPr lang="en-US" dirty="0" err="1"/>
              <a:t>Kerajaan</a:t>
            </a:r>
            <a:r>
              <a:rPr lang="en-US" dirty="0"/>
              <a:t> </a:t>
            </a:r>
            <a:r>
              <a:rPr lang="en-US" dirty="0" smtClean="0"/>
              <a:t>Bahrain</a:t>
            </a:r>
          </a:p>
          <a:p>
            <a:pPr marL="0" indent="0">
              <a:buNone/>
            </a:pPr>
            <a:r>
              <a:rPr lang="en-US" dirty="0" smtClean="0"/>
              <a:t>Negara : Bahrain</a:t>
            </a:r>
            <a:endParaRPr lang="en-US" dirty="0"/>
          </a:p>
        </p:txBody>
      </p:sp>
      <p:sp>
        <p:nvSpPr>
          <p:cNvPr id="82" name="Google Shape;2353;p47"/>
          <p:cNvSpPr txBox="1">
            <a:spLocks/>
          </p:cNvSpPr>
          <p:nvPr/>
        </p:nvSpPr>
        <p:spPr>
          <a:xfrm>
            <a:off x="1477392" y="5575235"/>
            <a:ext cx="1977000" cy="2766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Wingdings 2" charset="2"/>
              <a:buNone/>
            </a:pPr>
            <a:r>
              <a:rPr lang="en-US" sz="1400" dirty="0" err="1" smtClean="0">
                <a:latin typeface="Maiandra GD" panose="020E0502030308020204" pitchFamily="34" charset="0"/>
              </a:rPr>
              <a:t>Karakteristik</a:t>
            </a:r>
            <a:r>
              <a:rPr lang="en-US" sz="1400" dirty="0" smtClean="0">
                <a:latin typeface="Maiandra GD" panose="020E0502030308020204" pitchFamily="34" charset="0"/>
              </a:rPr>
              <a:t> </a:t>
            </a:r>
            <a:r>
              <a:rPr lang="en-US" sz="1400" dirty="0" err="1" smtClean="0">
                <a:latin typeface="Maiandra GD" panose="020E0502030308020204" pitchFamily="34" charset="0"/>
              </a:rPr>
              <a:t>Atribut</a:t>
            </a:r>
            <a:r>
              <a:rPr lang="en-US" sz="1400" dirty="0" smtClean="0">
                <a:latin typeface="Maiandra GD" panose="020E0502030308020204" pitchFamily="34" charset="0"/>
              </a:rPr>
              <a:t> :</a:t>
            </a:r>
            <a:endParaRPr lang="en-US" sz="1400" dirty="0">
              <a:latin typeface="Maiandra GD" panose="020E0502030308020204" pitchFamily="34" charset="0"/>
            </a:endParaRPr>
          </a:p>
        </p:txBody>
      </p:sp>
      <p:sp>
        <p:nvSpPr>
          <p:cNvPr id="83" name="Google Shape;2354;p47"/>
          <p:cNvSpPr txBox="1">
            <a:spLocks/>
          </p:cNvSpPr>
          <p:nvPr/>
        </p:nvSpPr>
        <p:spPr>
          <a:xfrm>
            <a:off x="1502441" y="5910381"/>
            <a:ext cx="1977000" cy="2806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Wingdings 2" charset="2"/>
              <a:buNone/>
            </a:pPr>
            <a:r>
              <a:rPr lang="en-US" sz="1400" b="1" dirty="0" smtClean="0">
                <a:latin typeface="Humanst521 Lt BT" panose="020B0402020204020304" pitchFamily="34" charset="0"/>
              </a:rPr>
              <a:t>Integer</a:t>
            </a:r>
            <a:endParaRPr lang="en-US" sz="1400" b="1" dirty="0">
              <a:latin typeface="Humanst521 Lt BT" panose="020B0402020204020304" pitchFamily="34" charset="0"/>
            </a:endParaRPr>
          </a:p>
        </p:txBody>
      </p:sp>
      <p:sp>
        <p:nvSpPr>
          <p:cNvPr id="84" name="Google Shape;2355;p47"/>
          <p:cNvSpPr txBox="1">
            <a:spLocks/>
          </p:cNvSpPr>
          <p:nvPr/>
        </p:nvSpPr>
        <p:spPr>
          <a:xfrm>
            <a:off x="4295115" y="5575235"/>
            <a:ext cx="1977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Wingdings 2" charset="2"/>
              <a:buNone/>
            </a:pPr>
            <a:r>
              <a:rPr lang="en-US" sz="1400" dirty="0" err="1" smtClean="0">
                <a:latin typeface="Maiandra GD" panose="020E0502030308020204" pitchFamily="34" charset="0"/>
              </a:rPr>
              <a:t>Jumlah</a:t>
            </a:r>
            <a:r>
              <a:rPr lang="en-US" sz="1400" dirty="0" smtClean="0">
                <a:latin typeface="Maiandra GD" panose="020E0502030308020204" pitchFamily="34" charset="0"/>
              </a:rPr>
              <a:t> Data : 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Wingdings 2" charset="2"/>
              <a:buNone/>
            </a:pPr>
            <a:r>
              <a:rPr lang="en-US" sz="1400" dirty="0" smtClean="0">
                <a:latin typeface="Maiandra GD" panose="020E0502030308020204" pitchFamily="34" charset="0"/>
              </a:rPr>
              <a:t>20</a:t>
            </a:r>
            <a:endParaRPr lang="en-US" sz="1400" dirty="0">
              <a:latin typeface="Maiandra GD" panose="020E0502030308020204" pitchFamily="34" charset="0"/>
            </a:endParaRPr>
          </a:p>
        </p:txBody>
      </p:sp>
      <p:sp>
        <p:nvSpPr>
          <p:cNvPr id="85" name="Google Shape;2358;p47"/>
          <p:cNvSpPr txBox="1">
            <a:spLocks/>
          </p:cNvSpPr>
          <p:nvPr/>
        </p:nvSpPr>
        <p:spPr>
          <a:xfrm>
            <a:off x="4304311" y="4768355"/>
            <a:ext cx="1983000" cy="3430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Wingdings 2" charset="2"/>
              <a:buNone/>
            </a:pPr>
            <a:endParaRPr lang="en-US" sz="1400" b="1" dirty="0" smtClean="0">
              <a:latin typeface="Humanst521 Lt BT" panose="020B0402020204020304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Wingdings 2" charset="2"/>
              <a:buNone/>
            </a:pPr>
            <a:r>
              <a:rPr lang="en-US" sz="1400" b="1" dirty="0" err="1" smtClean="0">
                <a:latin typeface="Humanst521 Lt BT" panose="020B0402020204020304" pitchFamily="34" charset="0"/>
              </a:rPr>
              <a:t>Metode</a:t>
            </a:r>
            <a:endParaRPr lang="en-US" sz="1400" b="1" dirty="0" smtClean="0">
              <a:latin typeface="Humanst521 Lt BT" panose="020B0402020204020304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Wingdings 2" charset="2"/>
              <a:buNone/>
            </a:pPr>
            <a:r>
              <a:rPr lang="en-US" sz="1400" b="1" dirty="0" smtClean="0">
                <a:latin typeface="Humanst521 Lt BT" panose="020B0402020204020304" pitchFamily="34" charset="0"/>
              </a:rPr>
              <a:t>Classification &amp; Clustering</a:t>
            </a:r>
            <a:endParaRPr lang="en-US" sz="1400" b="1" dirty="0">
              <a:latin typeface="Humanst521 Lt BT" panose="020B0402020204020304" pitchFamily="34" charset="0"/>
            </a:endParaRPr>
          </a:p>
        </p:txBody>
      </p:sp>
      <p:sp>
        <p:nvSpPr>
          <p:cNvPr id="86" name="Google Shape;2359;p47"/>
          <p:cNvSpPr txBox="1">
            <a:spLocks/>
          </p:cNvSpPr>
          <p:nvPr/>
        </p:nvSpPr>
        <p:spPr>
          <a:xfrm>
            <a:off x="1496983" y="4379025"/>
            <a:ext cx="2059149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Wingdings 2" charset="2"/>
              <a:buNone/>
            </a:pPr>
            <a:r>
              <a:rPr lang="en-US" sz="1400" dirty="0" err="1" smtClean="0">
                <a:latin typeface="Maiandra GD" panose="020E0502030308020204" pitchFamily="34" charset="0"/>
              </a:rPr>
              <a:t>Karakteristik</a:t>
            </a:r>
            <a:r>
              <a:rPr lang="en-US" sz="1400" dirty="0" smtClean="0">
                <a:latin typeface="Maiandra GD" panose="020E0502030308020204" pitchFamily="34" charset="0"/>
              </a:rPr>
              <a:t> Data set :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Wingdings 2" charset="2"/>
              <a:buNone/>
            </a:pPr>
            <a:r>
              <a:rPr lang="en-US" sz="1400" dirty="0" err="1" smtClean="0">
                <a:latin typeface="Maiandra GD" panose="020E0502030308020204" pitchFamily="34" charset="0"/>
              </a:rPr>
              <a:t>Univariat</a:t>
            </a:r>
            <a:r>
              <a:rPr lang="en-US" sz="1400" dirty="0" smtClean="0">
                <a:latin typeface="Maiandra GD" panose="020E0502030308020204" pitchFamily="34" charset="0"/>
              </a:rPr>
              <a:t>, </a:t>
            </a:r>
            <a:r>
              <a:rPr lang="en-US" sz="1400" dirty="0" err="1" smtClean="0">
                <a:latin typeface="Maiandra GD" panose="020E0502030308020204" pitchFamily="34" charset="0"/>
              </a:rPr>
              <a:t>Teori</a:t>
            </a:r>
            <a:r>
              <a:rPr lang="en-US" sz="1400" dirty="0" smtClean="0">
                <a:latin typeface="Maiandra GD" panose="020E0502030308020204" pitchFamily="34" charset="0"/>
              </a:rPr>
              <a:t>-Domain</a:t>
            </a:r>
            <a:endParaRPr lang="en-US" sz="1400" dirty="0">
              <a:latin typeface="Maiandra GD" panose="020E0502030308020204" pitchFamily="34" charset="0"/>
            </a:endParaRPr>
          </a:p>
        </p:txBody>
      </p:sp>
      <p:sp>
        <p:nvSpPr>
          <p:cNvPr id="87" name="Google Shape;2361;p47"/>
          <p:cNvSpPr txBox="1">
            <a:spLocks/>
          </p:cNvSpPr>
          <p:nvPr/>
        </p:nvSpPr>
        <p:spPr>
          <a:xfrm>
            <a:off x="6929720" y="4369438"/>
            <a:ext cx="1980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Wingdings 2" charset="2"/>
              <a:buNone/>
            </a:pPr>
            <a:r>
              <a:rPr lang="en-US" sz="1400" dirty="0" err="1" smtClean="0">
                <a:latin typeface="Maiandra GD" panose="020E0502030308020204" pitchFamily="34" charset="0"/>
              </a:rPr>
              <a:t>Jumlah</a:t>
            </a:r>
            <a:r>
              <a:rPr lang="en-US" sz="1400" dirty="0" smtClean="0">
                <a:latin typeface="Maiandra GD" panose="020E0502030308020204" pitchFamily="34" charset="0"/>
              </a:rPr>
              <a:t> </a:t>
            </a:r>
            <a:r>
              <a:rPr lang="en-US" sz="1400" dirty="0" err="1" smtClean="0">
                <a:latin typeface="Maiandra GD" panose="020E0502030308020204" pitchFamily="34" charset="0"/>
              </a:rPr>
              <a:t>atribut</a:t>
            </a:r>
            <a:r>
              <a:rPr lang="en-US" sz="1400" dirty="0" smtClean="0">
                <a:latin typeface="Maiandra GD" panose="020E0502030308020204" pitchFamily="34" charset="0"/>
              </a:rPr>
              <a:t> : 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Wingdings 2" charset="2"/>
              <a:buNone/>
            </a:pPr>
            <a:r>
              <a:rPr lang="en-US" sz="1400" dirty="0" smtClean="0">
                <a:latin typeface="Maiandra GD" panose="020E0502030308020204" pitchFamily="34" charset="0"/>
              </a:rPr>
              <a:t>2</a:t>
            </a:r>
            <a:endParaRPr lang="en-US" sz="1400" dirty="0">
              <a:latin typeface="Maiandra GD" panose="020E0502030308020204" pitchFamily="34" charset="0"/>
            </a:endParaRPr>
          </a:p>
        </p:txBody>
      </p:sp>
      <p:sp>
        <p:nvSpPr>
          <p:cNvPr id="88" name="Google Shape;2363;p47"/>
          <p:cNvSpPr txBox="1">
            <a:spLocks/>
          </p:cNvSpPr>
          <p:nvPr/>
        </p:nvSpPr>
        <p:spPr>
          <a:xfrm>
            <a:off x="6921333" y="5609150"/>
            <a:ext cx="1983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Wingdings 2" charset="2"/>
              <a:buNone/>
            </a:pPr>
            <a:r>
              <a:rPr lang="en-US" dirty="0" smtClean="0">
                <a:latin typeface="Maiandra GD" panose="020E0502030308020204" pitchFamily="34" charset="0"/>
              </a:rPr>
              <a:t>Missing Value</a:t>
            </a:r>
            <a:endParaRPr lang="en-US" dirty="0">
              <a:latin typeface="Maiandra GD" panose="020E0502030308020204" pitchFamily="34" charset="0"/>
            </a:endParaRPr>
          </a:p>
        </p:txBody>
      </p:sp>
      <p:sp>
        <p:nvSpPr>
          <p:cNvPr id="89" name="Google Shape;2364;p47"/>
          <p:cNvSpPr txBox="1">
            <a:spLocks/>
          </p:cNvSpPr>
          <p:nvPr/>
        </p:nvSpPr>
        <p:spPr>
          <a:xfrm>
            <a:off x="7560795" y="5892036"/>
            <a:ext cx="704076" cy="3367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Wingdings 2" charset="2"/>
              <a:buNone/>
            </a:pPr>
            <a:r>
              <a:rPr lang="en-US" sz="1400" b="1" smtClean="0">
                <a:latin typeface="Humanst521 Lt BT" panose="020B0402020204020304" pitchFamily="34" charset="0"/>
              </a:rPr>
              <a:t>N/A</a:t>
            </a:r>
            <a:endParaRPr lang="en-US" sz="1400" b="1" dirty="0">
              <a:latin typeface="Humanst521 Lt BT" panose="020B0402020204020304" pitchFamily="34" charset="0"/>
            </a:endParaRPr>
          </a:p>
        </p:txBody>
      </p:sp>
      <p:grpSp>
        <p:nvGrpSpPr>
          <p:cNvPr id="90" name="Google Shape;2365;p47"/>
          <p:cNvGrpSpPr/>
          <p:nvPr/>
        </p:nvGrpSpPr>
        <p:grpSpPr>
          <a:xfrm>
            <a:off x="2247707" y="5081951"/>
            <a:ext cx="445314" cy="443581"/>
            <a:chOff x="1576325" y="2162175"/>
            <a:chExt cx="526625" cy="524575"/>
          </a:xfrm>
        </p:grpSpPr>
        <p:sp>
          <p:nvSpPr>
            <p:cNvPr id="91" name="Google Shape;2366;p47"/>
            <p:cNvSpPr/>
            <p:nvPr/>
          </p:nvSpPr>
          <p:spPr>
            <a:xfrm>
              <a:off x="1576325" y="2406300"/>
              <a:ext cx="526625" cy="280450"/>
            </a:xfrm>
            <a:custGeom>
              <a:avLst/>
              <a:gdLst/>
              <a:ahLst/>
              <a:cxnLst/>
              <a:rect l="l" t="t" r="r" b="b"/>
              <a:pathLst>
                <a:path w="21065" h="11218" extrusionOk="0">
                  <a:moveTo>
                    <a:pt x="4321" y="1"/>
                  </a:moveTo>
                  <a:cubicBezTo>
                    <a:pt x="4060" y="1"/>
                    <a:pt x="3832" y="164"/>
                    <a:pt x="3767" y="425"/>
                  </a:cubicBezTo>
                  <a:lnTo>
                    <a:pt x="82" y="10500"/>
                  </a:lnTo>
                  <a:cubicBezTo>
                    <a:pt x="1" y="10859"/>
                    <a:pt x="262" y="11217"/>
                    <a:pt x="637" y="11217"/>
                  </a:cubicBezTo>
                  <a:lnTo>
                    <a:pt x="16842" y="11217"/>
                  </a:lnTo>
                  <a:cubicBezTo>
                    <a:pt x="17087" y="11217"/>
                    <a:pt x="17315" y="11038"/>
                    <a:pt x="17380" y="10793"/>
                  </a:cubicBezTo>
                  <a:lnTo>
                    <a:pt x="21065" y="718"/>
                  </a:lnTo>
                  <a:cubicBezTo>
                    <a:pt x="21065" y="359"/>
                    <a:pt x="20886" y="1"/>
                    <a:pt x="20511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67;p47"/>
            <p:cNvSpPr/>
            <p:nvPr/>
          </p:nvSpPr>
          <p:spPr>
            <a:xfrm>
              <a:off x="2012450" y="2324800"/>
              <a:ext cx="36300" cy="81525"/>
            </a:xfrm>
            <a:custGeom>
              <a:avLst/>
              <a:gdLst/>
              <a:ahLst/>
              <a:cxnLst/>
              <a:rect l="l" t="t" r="r" b="b"/>
              <a:pathLst>
                <a:path w="1452" h="3261" extrusionOk="0">
                  <a:moveTo>
                    <a:pt x="1" y="0"/>
                  </a:moveTo>
                  <a:lnTo>
                    <a:pt x="1" y="3261"/>
                  </a:lnTo>
                  <a:lnTo>
                    <a:pt x="1452" y="3261"/>
                  </a:lnTo>
                  <a:lnTo>
                    <a:pt x="1452" y="636"/>
                  </a:lnTo>
                  <a:cubicBezTo>
                    <a:pt x="1452" y="277"/>
                    <a:pt x="1158" y="0"/>
                    <a:pt x="81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68;p47"/>
            <p:cNvSpPr/>
            <p:nvPr/>
          </p:nvSpPr>
          <p:spPr>
            <a:xfrm>
              <a:off x="1577975" y="2261625"/>
              <a:ext cx="36300" cy="402300"/>
            </a:xfrm>
            <a:custGeom>
              <a:avLst/>
              <a:gdLst/>
              <a:ahLst/>
              <a:cxnLst/>
              <a:rect l="l" t="t" r="r" b="b"/>
              <a:pathLst>
                <a:path w="1452" h="16092" extrusionOk="0">
                  <a:moveTo>
                    <a:pt x="636" y="0"/>
                  </a:moveTo>
                  <a:cubicBezTo>
                    <a:pt x="277" y="0"/>
                    <a:pt x="0" y="277"/>
                    <a:pt x="0" y="620"/>
                  </a:cubicBezTo>
                  <a:lnTo>
                    <a:pt x="0" y="16091"/>
                  </a:lnTo>
                  <a:lnTo>
                    <a:pt x="82" y="16091"/>
                  </a:lnTo>
                  <a:lnTo>
                    <a:pt x="1451" y="12342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69;p47"/>
            <p:cNvSpPr/>
            <p:nvPr/>
          </p:nvSpPr>
          <p:spPr>
            <a:xfrm>
              <a:off x="1668450" y="2162175"/>
              <a:ext cx="344025" cy="260050"/>
            </a:xfrm>
            <a:custGeom>
              <a:avLst/>
              <a:gdLst/>
              <a:ahLst/>
              <a:cxnLst/>
              <a:rect l="l" t="t" r="r" b="b"/>
              <a:pathLst>
                <a:path w="13761" h="10402" extrusionOk="0">
                  <a:moveTo>
                    <a:pt x="0" y="0"/>
                  </a:moveTo>
                  <a:lnTo>
                    <a:pt x="0" y="10402"/>
                  </a:lnTo>
                  <a:lnTo>
                    <a:pt x="82" y="10190"/>
                  </a:lnTo>
                  <a:cubicBezTo>
                    <a:pt x="147" y="9929"/>
                    <a:pt x="375" y="9766"/>
                    <a:pt x="636" y="9766"/>
                  </a:cubicBezTo>
                  <a:lnTo>
                    <a:pt x="13761" y="9766"/>
                  </a:lnTo>
                  <a:lnTo>
                    <a:pt x="1376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70;p47"/>
            <p:cNvSpPr/>
            <p:nvPr/>
          </p:nvSpPr>
          <p:spPr>
            <a:xfrm>
              <a:off x="1719800" y="2288525"/>
              <a:ext cx="241325" cy="18350"/>
            </a:xfrm>
            <a:custGeom>
              <a:avLst/>
              <a:gdLst/>
              <a:ahLst/>
              <a:cxnLst/>
              <a:rect l="l" t="t" r="r" b="b"/>
              <a:pathLst>
                <a:path w="9653" h="734" extrusionOk="0">
                  <a:moveTo>
                    <a:pt x="490" y="0"/>
                  </a:moveTo>
                  <a:cubicBezTo>
                    <a:pt x="1" y="0"/>
                    <a:pt x="1" y="734"/>
                    <a:pt x="490" y="734"/>
                  </a:cubicBezTo>
                  <a:lnTo>
                    <a:pt x="9163" y="734"/>
                  </a:lnTo>
                  <a:cubicBezTo>
                    <a:pt x="9652" y="734"/>
                    <a:pt x="9652" y="0"/>
                    <a:pt x="9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71;p47"/>
            <p:cNvSpPr/>
            <p:nvPr/>
          </p:nvSpPr>
          <p:spPr>
            <a:xfrm>
              <a:off x="1719800" y="2225350"/>
              <a:ext cx="114550" cy="17950"/>
            </a:xfrm>
            <a:custGeom>
              <a:avLst/>
              <a:gdLst/>
              <a:ahLst/>
              <a:cxnLst/>
              <a:rect l="l" t="t" r="r" b="b"/>
              <a:pathLst>
                <a:path w="4582" h="718" extrusionOk="0">
                  <a:moveTo>
                    <a:pt x="490" y="0"/>
                  </a:moveTo>
                  <a:cubicBezTo>
                    <a:pt x="1" y="0"/>
                    <a:pt x="1" y="717"/>
                    <a:pt x="490" y="717"/>
                  </a:cubicBezTo>
                  <a:lnTo>
                    <a:pt x="4109" y="717"/>
                  </a:lnTo>
                  <a:cubicBezTo>
                    <a:pt x="4582" y="717"/>
                    <a:pt x="4582" y="0"/>
                    <a:pt x="4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72;p47"/>
            <p:cNvSpPr/>
            <p:nvPr/>
          </p:nvSpPr>
          <p:spPr>
            <a:xfrm>
              <a:off x="1719800" y="2352100"/>
              <a:ext cx="241325" cy="17950"/>
            </a:xfrm>
            <a:custGeom>
              <a:avLst/>
              <a:gdLst/>
              <a:ahLst/>
              <a:cxnLst/>
              <a:rect l="l" t="t" r="r" b="b"/>
              <a:pathLst>
                <a:path w="9653" h="718" extrusionOk="0">
                  <a:moveTo>
                    <a:pt x="490" y="0"/>
                  </a:moveTo>
                  <a:cubicBezTo>
                    <a:pt x="1" y="0"/>
                    <a:pt x="1" y="718"/>
                    <a:pt x="490" y="718"/>
                  </a:cubicBezTo>
                  <a:lnTo>
                    <a:pt x="9163" y="718"/>
                  </a:lnTo>
                  <a:cubicBezTo>
                    <a:pt x="9652" y="718"/>
                    <a:pt x="9652" y="0"/>
                    <a:pt x="9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73;p47"/>
            <p:cNvSpPr/>
            <p:nvPr/>
          </p:nvSpPr>
          <p:spPr>
            <a:xfrm>
              <a:off x="1641550" y="2180100"/>
              <a:ext cx="26925" cy="316700"/>
            </a:xfrm>
            <a:custGeom>
              <a:avLst/>
              <a:gdLst/>
              <a:ahLst/>
              <a:cxnLst/>
              <a:rect l="l" t="t" r="r" b="b"/>
              <a:pathLst>
                <a:path w="1077" h="12668" extrusionOk="0">
                  <a:moveTo>
                    <a:pt x="0" y="0"/>
                  </a:moveTo>
                  <a:lnTo>
                    <a:pt x="0" y="12668"/>
                  </a:lnTo>
                  <a:lnTo>
                    <a:pt x="1076" y="9685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74;p47"/>
            <p:cNvSpPr/>
            <p:nvPr/>
          </p:nvSpPr>
          <p:spPr>
            <a:xfrm>
              <a:off x="1614250" y="2198025"/>
              <a:ext cx="27325" cy="372975"/>
            </a:xfrm>
            <a:custGeom>
              <a:avLst/>
              <a:gdLst/>
              <a:ahLst/>
              <a:cxnLst/>
              <a:rect l="l" t="t" r="r" b="b"/>
              <a:pathLst>
                <a:path w="1093" h="14919" extrusionOk="0">
                  <a:moveTo>
                    <a:pt x="0" y="1"/>
                  </a:moveTo>
                  <a:lnTo>
                    <a:pt x="0" y="14918"/>
                  </a:lnTo>
                  <a:lnTo>
                    <a:pt x="1092" y="11951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2375;p47"/>
          <p:cNvGrpSpPr/>
          <p:nvPr/>
        </p:nvGrpSpPr>
        <p:grpSpPr>
          <a:xfrm>
            <a:off x="2325608" y="3749314"/>
            <a:ext cx="454793" cy="452411"/>
            <a:chOff x="3111700" y="2161850"/>
            <a:chExt cx="526625" cy="524900"/>
          </a:xfrm>
        </p:grpSpPr>
        <p:sp>
          <p:nvSpPr>
            <p:cNvPr id="101" name="Google Shape;2376;p47"/>
            <p:cNvSpPr/>
            <p:nvPr/>
          </p:nvSpPr>
          <p:spPr>
            <a:xfrm>
              <a:off x="3111700" y="2198025"/>
              <a:ext cx="488325" cy="488725"/>
            </a:xfrm>
            <a:custGeom>
              <a:avLst/>
              <a:gdLst/>
              <a:ahLst/>
              <a:cxnLst/>
              <a:rect l="l" t="t" r="r" b="b"/>
              <a:pathLst>
                <a:path w="19533" h="19549" extrusionOk="0">
                  <a:moveTo>
                    <a:pt x="1" y="1"/>
                  </a:moveTo>
                  <a:lnTo>
                    <a:pt x="1" y="19548"/>
                  </a:lnTo>
                  <a:lnTo>
                    <a:pt x="19532" y="19548"/>
                  </a:lnTo>
                  <a:lnTo>
                    <a:pt x="19532" y="2055"/>
                  </a:lnTo>
                  <a:lnTo>
                    <a:pt x="8756" y="12848"/>
                  </a:lnTo>
                  <a:lnTo>
                    <a:pt x="5935" y="13614"/>
                  </a:lnTo>
                  <a:lnTo>
                    <a:pt x="5935" y="13614"/>
                  </a:lnTo>
                  <a:lnTo>
                    <a:pt x="6702" y="10793"/>
                  </a:lnTo>
                  <a:lnTo>
                    <a:pt x="1749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377;p47"/>
            <p:cNvSpPr/>
            <p:nvPr/>
          </p:nvSpPr>
          <p:spPr>
            <a:xfrm>
              <a:off x="3264950" y="2468250"/>
              <a:ext cx="65250" cy="65250"/>
            </a:xfrm>
            <a:custGeom>
              <a:avLst/>
              <a:gdLst/>
              <a:ahLst/>
              <a:cxnLst/>
              <a:rect l="l" t="t" r="r" b="b"/>
              <a:pathLst>
                <a:path w="2610" h="2610" extrusionOk="0">
                  <a:moveTo>
                    <a:pt x="572" y="1"/>
                  </a:moveTo>
                  <a:lnTo>
                    <a:pt x="1" y="2104"/>
                  </a:lnTo>
                  <a:lnTo>
                    <a:pt x="1" y="2104"/>
                  </a:lnTo>
                  <a:lnTo>
                    <a:pt x="131" y="1973"/>
                  </a:lnTo>
                  <a:cubicBezTo>
                    <a:pt x="205" y="1900"/>
                    <a:pt x="298" y="1863"/>
                    <a:pt x="390" y="1863"/>
                  </a:cubicBezTo>
                  <a:cubicBezTo>
                    <a:pt x="482" y="1863"/>
                    <a:pt x="572" y="1900"/>
                    <a:pt x="637" y="1973"/>
                  </a:cubicBezTo>
                  <a:cubicBezTo>
                    <a:pt x="783" y="2120"/>
                    <a:pt x="783" y="2348"/>
                    <a:pt x="637" y="2479"/>
                  </a:cubicBezTo>
                  <a:lnTo>
                    <a:pt x="506" y="2609"/>
                  </a:lnTo>
                  <a:lnTo>
                    <a:pt x="2609" y="2039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378;p47"/>
            <p:cNvSpPr/>
            <p:nvPr/>
          </p:nvSpPr>
          <p:spPr>
            <a:xfrm>
              <a:off x="3260075" y="2514900"/>
              <a:ext cx="27075" cy="23475"/>
            </a:xfrm>
            <a:custGeom>
              <a:avLst/>
              <a:gdLst/>
              <a:ahLst/>
              <a:cxnLst/>
              <a:rect l="l" t="t" r="r" b="b"/>
              <a:pathLst>
                <a:path w="1083" h="939" extrusionOk="0">
                  <a:moveTo>
                    <a:pt x="576" y="0"/>
                  </a:moveTo>
                  <a:cubicBezTo>
                    <a:pt x="493" y="0"/>
                    <a:pt x="406" y="32"/>
                    <a:pt x="326" y="107"/>
                  </a:cubicBezTo>
                  <a:lnTo>
                    <a:pt x="196" y="238"/>
                  </a:lnTo>
                  <a:lnTo>
                    <a:pt x="0" y="939"/>
                  </a:lnTo>
                  <a:lnTo>
                    <a:pt x="701" y="743"/>
                  </a:lnTo>
                  <a:lnTo>
                    <a:pt x="832" y="613"/>
                  </a:lnTo>
                  <a:cubicBezTo>
                    <a:pt x="1082" y="350"/>
                    <a:pt x="852" y="0"/>
                    <a:pt x="576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379;p47"/>
            <p:cNvSpPr/>
            <p:nvPr/>
          </p:nvSpPr>
          <p:spPr>
            <a:xfrm>
              <a:off x="3279225" y="22249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9734" y="1"/>
                  </a:moveTo>
                  <a:lnTo>
                    <a:pt x="1" y="9717"/>
                  </a:lnTo>
                  <a:lnTo>
                    <a:pt x="1" y="9734"/>
                  </a:lnTo>
                  <a:lnTo>
                    <a:pt x="2038" y="11772"/>
                  </a:lnTo>
                  <a:lnTo>
                    <a:pt x="2055" y="11772"/>
                  </a:lnTo>
                  <a:lnTo>
                    <a:pt x="11772" y="2039"/>
                  </a:lnTo>
                  <a:lnTo>
                    <a:pt x="9734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380;p47"/>
            <p:cNvSpPr/>
            <p:nvPr/>
          </p:nvSpPr>
          <p:spPr>
            <a:xfrm>
              <a:off x="3547825" y="2161850"/>
              <a:ext cx="90500" cy="88775"/>
            </a:xfrm>
            <a:custGeom>
              <a:avLst/>
              <a:gdLst/>
              <a:ahLst/>
              <a:cxnLst/>
              <a:rect l="l" t="t" r="r" b="b"/>
              <a:pathLst>
                <a:path w="3620" h="3551" extrusionOk="0">
                  <a:moveTo>
                    <a:pt x="1794" y="1"/>
                  </a:moveTo>
                  <a:cubicBezTo>
                    <a:pt x="1610" y="1"/>
                    <a:pt x="1427" y="70"/>
                    <a:pt x="1288" y="209"/>
                  </a:cubicBezTo>
                  <a:lnTo>
                    <a:pt x="0" y="1497"/>
                  </a:lnTo>
                  <a:lnTo>
                    <a:pt x="2055" y="3551"/>
                  </a:lnTo>
                  <a:lnTo>
                    <a:pt x="3343" y="2263"/>
                  </a:lnTo>
                  <a:cubicBezTo>
                    <a:pt x="3620" y="1986"/>
                    <a:pt x="3620" y="1529"/>
                    <a:pt x="3343" y="1252"/>
                  </a:cubicBezTo>
                  <a:lnTo>
                    <a:pt x="2299" y="209"/>
                  </a:lnTo>
                  <a:cubicBezTo>
                    <a:pt x="2161" y="70"/>
                    <a:pt x="1977" y="1"/>
                    <a:pt x="1794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381;p47"/>
            <p:cNvSpPr/>
            <p:nvPr/>
          </p:nvSpPr>
          <p:spPr>
            <a:xfrm>
              <a:off x="3522550" y="2199250"/>
              <a:ext cx="25300" cy="25700"/>
            </a:xfrm>
            <a:custGeom>
              <a:avLst/>
              <a:gdLst/>
              <a:ahLst/>
              <a:cxnLst/>
              <a:rect l="l" t="t" r="r" b="b"/>
              <a:pathLst>
                <a:path w="1012" h="1028" extrusionOk="0">
                  <a:moveTo>
                    <a:pt x="1" y="1028"/>
                  </a:moveTo>
                  <a:lnTo>
                    <a:pt x="1011" y="1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F7E6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382;p47"/>
            <p:cNvSpPr/>
            <p:nvPr/>
          </p:nvSpPr>
          <p:spPr>
            <a:xfrm>
              <a:off x="3522550" y="2199250"/>
              <a:ext cx="76650" cy="76650"/>
            </a:xfrm>
            <a:custGeom>
              <a:avLst/>
              <a:gdLst/>
              <a:ahLst/>
              <a:cxnLst/>
              <a:rect l="l" t="t" r="r" b="b"/>
              <a:pathLst>
                <a:path w="3066" h="3066" extrusionOk="0">
                  <a:moveTo>
                    <a:pt x="1011" y="1"/>
                  </a:moveTo>
                  <a:lnTo>
                    <a:pt x="1" y="1028"/>
                  </a:lnTo>
                  <a:lnTo>
                    <a:pt x="2039" y="3066"/>
                  </a:lnTo>
                  <a:lnTo>
                    <a:pt x="3066" y="2055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2383;p47"/>
          <p:cNvGrpSpPr/>
          <p:nvPr/>
        </p:nvGrpSpPr>
        <p:grpSpPr>
          <a:xfrm>
            <a:off x="7661936" y="3850884"/>
            <a:ext cx="450298" cy="434570"/>
            <a:chOff x="3937075" y="2182550"/>
            <a:chExt cx="469550" cy="504200"/>
          </a:xfrm>
        </p:grpSpPr>
        <p:sp>
          <p:nvSpPr>
            <p:cNvPr id="109" name="Google Shape;2384;p47"/>
            <p:cNvSpPr/>
            <p:nvPr/>
          </p:nvSpPr>
          <p:spPr>
            <a:xfrm>
              <a:off x="3937075" y="2217200"/>
              <a:ext cx="469550" cy="95800"/>
            </a:xfrm>
            <a:custGeom>
              <a:avLst/>
              <a:gdLst/>
              <a:ahLst/>
              <a:cxnLst/>
              <a:rect l="l" t="t" r="r" b="b"/>
              <a:pathLst>
                <a:path w="18782" h="3832" extrusionOk="0">
                  <a:moveTo>
                    <a:pt x="0" y="0"/>
                  </a:moveTo>
                  <a:lnTo>
                    <a:pt x="0" y="3831"/>
                  </a:lnTo>
                  <a:lnTo>
                    <a:pt x="18782" y="3831"/>
                  </a:lnTo>
                  <a:lnTo>
                    <a:pt x="18782" y="0"/>
                  </a:lnTo>
                  <a:lnTo>
                    <a:pt x="15994" y="0"/>
                  </a:lnTo>
                  <a:lnTo>
                    <a:pt x="15994" y="1386"/>
                  </a:lnTo>
                  <a:lnTo>
                    <a:pt x="13565" y="1386"/>
                  </a:lnTo>
                  <a:lnTo>
                    <a:pt x="13565" y="0"/>
                  </a:lnTo>
                  <a:lnTo>
                    <a:pt x="5217" y="0"/>
                  </a:lnTo>
                  <a:lnTo>
                    <a:pt x="5217" y="1386"/>
                  </a:lnTo>
                  <a:lnTo>
                    <a:pt x="2772" y="1386"/>
                  </a:lnTo>
                  <a:lnTo>
                    <a:pt x="2772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385;p47"/>
            <p:cNvSpPr/>
            <p:nvPr/>
          </p:nvSpPr>
          <p:spPr>
            <a:xfrm>
              <a:off x="3937075" y="2312975"/>
              <a:ext cx="469550" cy="373775"/>
            </a:xfrm>
            <a:custGeom>
              <a:avLst/>
              <a:gdLst/>
              <a:ahLst/>
              <a:cxnLst/>
              <a:rect l="l" t="t" r="r" b="b"/>
              <a:pathLst>
                <a:path w="18782" h="14951" extrusionOk="0">
                  <a:moveTo>
                    <a:pt x="0" y="0"/>
                  </a:moveTo>
                  <a:lnTo>
                    <a:pt x="0" y="14950"/>
                  </a:lnTo>
                  <a:lnTo>
                    <a:pt x="18782" y="14950"/>
                  </a:lnTo>
                  <a:lnTo>
                    <a:pt x="187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386;p47"/>
            <p:cNvSpPr/>
            <p:nvPr/>
          </p:nvSpPr>
          <p:spPr>
            <a:xfrm>
              <a:off x="4006350" y="2373700"/>
              <a:ext cx="330575" cy="252325"/>
            </a:xfrm>
            <a:custGeom>
              <a:avLst/>
              <a:gdLst/>
              <a:ahLst/>
              <a:cxnLst/>
              <a:rect l="l" t="t" r="r" b="b"/>
              <a:pathLst>
                <a:path w="13223" h="10093" extrusionOk="0">
                  <a:moveTo>
                    <a:pt x="3131" y="701"/>
                  </a:moveTo>
                  <a:lnTo>
                    <a:pt x="3131" y="3131"/>
                  </a:lnTo>
                  <a:lnTo>
                    <a:pt x="702" y="3131"/>
                  </a:lnTo>
                  <a:lnTo>
                    <a:pt x="702" y="701"/>
                  </a:lnTo>
                  <a:close/>
                  <a:moveTo>
                    <a:pt x="6261" y="701"/>
                  </a:moveTo>
                  <a:lnTo>
                    <a:pt x="6261" y="3131"/>
                  </a:lnTo>
                  <a:lnTo>
                    <a:pt x="3832" y="3131"/>
                  </a:lnTo>
                  <a:lnTo>
                    <a:pt x="3832" y="701"/>
                  </a:lnTo>
                  <a:close/>
                  <a:moveTo>
                    <a:pt x="9408" y="701"/>
                  </a:moveTo>
                  <a:lnTo>
                    <a:pt x="9408" y="3131"/>
                  </a:lnTo>
                  <a:lnTo>
                    <a:pt x="6962" y="3131"/>
                  </a:lnTo>
                  <a:lnTo>
                    <a:pt x="6962" y="701"/>
                  </a:lnTo>
                  <a:close/>
                  <a:moveTo>
                    <a:pt x="12538" y="701"/>
                  </a:moveTo>
                  <a:lnTo>
                    <a:pt x="12538" y="3131"/>
                  </a:lnTo>
                  <a:lnTo>
                    <a:pt x="10093" y="3131"/>
                  </a:lnTo>
                  <a:lnTo>
                    <a:pt x="10093" y="701"/>
                  </a:lnTo>
                  <a:close/>
                  <a:moveTo>
                    <a:pt x="3131" y="3832"/>
                  </a:moveTo>
                  <a:lnTo>
                    <a:pt x="3131" y="6261"/>
                  </a:lnTo>
                  <a:lnTo>
                    <a:pt x="702" y="6261"/>
                  </a:lnTo>
                  <a:lnTo>
                    <a:pt x="702" y="3832"/>
                  </a:lnTo>
                  <a:close/>
                  <a:moveTo>
                    <a:pt x="6261" y="3832"/>
                  </a:moveTo>
                  <a:lnTo>
                    <a:pt x="6261" y="6261"/>
                  </a:lnTo>
                  <a:lnTo>
                    <a:pt x="3832" y="6261"/>
                  </a:lnTo>
                  <a:lnTo>
                    <a:pt x="3832" y="3832"/>
                  </a:lnTo>
                  <a:close/>
                  <a:moveTo>
                    <a:pt x="9408" y="3832"/>
                  </a:moveTo>
                  <a:lnTo>
                    <a:pt x="9408" y="6261"/>
                  </a:lnTo>
                  <a:lnTo>
                    <a:pt x="6962" y="6261"/>
                  </a:lnTo>
                  <a:lnTo>
                    <a:pt x="6962" y="3832"/>
                  </a:lnTo>
                  <a:close/>
                  <a:moveTo>
                    <a:pt x="12538" y="3832"/>
                  </a:moveTo>
                  <a:lnTo>
                    <a:pt x="12538" y="6261"/>
                  </a:lnTo>
                  <a:lnTo>
                    <a:pt x="10093" y="6261"/>
                  </a:lnTo>
                  <a:lnTo>
                    <a:pt x="10093" y="3832"/>
                  </a:lnTo>
                  <a:close/>
                  <a:moveTo>
                    <a:pt x="3131" y="6962"/>
                  </a:moveTo>
                  <a:lnTo>
                    <a:pt x="3131" y="9391"/>
                  </a:lnTo>
                  <a:lnTo>
                    <a:pt x="702" y="9391"/>
                  </a:lnTo>
                  <a:lnTo>
                    <a:pt x="702" y="6962"/>
                  </a:lnTo>
                  <a:close/>
                  <a:moveTo>
                    <a:pt x="6261" y="6962"/>
                  </a:moveTo>
                  <a:lnTo>
                    <a:pt x="6261" y="9391"/>
                  </a:lnTo>
                  <a:lnTo>
                    <a:pt x="3832" y="9391"/>
                  </a:lnTo>
                  <a:lnTo>
                    <a:pt x="3832" y="6962"/>
                  </a:lnTo>
                  <a:close/>
                  <a:moveTo>
                    <a:pt x="9408" y="6962"/>
                  </a:moveTo>
                  <a:lnTo>
                    <a:pt x="9408" y="9391"/>
                  </a:lnTo>
                  <a:lnTo>
                    <a:pt x="6962" y="9391"/>
                  </a:lnTo>
                  <a:lnTo>
                    <a:pt x="6962" y="6962"/>
                  </a:lnTo>
                  <a:close/>
                  <a:moveTo>
                    <a:pt x="12538" y="6962"/>
                  </a:moveTo>
                  <a:lnTo>
                    <a:pt x="12538" y="9391"/>
                  </a:lnTo>
                  <a:lnTo>
                    <a:pt x="10093" y="9391"/>
                  </a:lnTo>
                  <a:lnTo>
                    <a:pt x="10093" y="6962"/>
                  </a:lnTo>
                  <a:close/>
                  <a:moveTo>
                    <a:pt x="1" y="0"/>
                  </a:moveTo>
                  <a:lnTo>
                    <a:pt x="1" y="10092"/>
                  </a:lnTo>
                  <a:lnTo>
                    <a:pt x="13223" y="10092"/>
                  </a:lnTo>
                  <a:lnTo>
                    <a:pt x="13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387;p47"/>
            <p:cNvSpPr/>
            <p:nvPr/>
          </p:nvSpPr>
          <p:spPr>
            <a:xfrm>
              <a:off x="4006350" y="2182550"/>
              <a:ext cx="61175" cy="69300"/>
            </a:xfrm>
            <a:custGeom>
              <a:avLst/>
              <a:gdLst/>
              <a:ahLst/>
              <a:cxnLst/>
              <a:rect l="l" t="t" r="r" b="b"/>
              <a:pathLst>
                <a:path w="2447" h="2772" extrusionOk="0">
                  <a:moveTo>
                    <a:pt x="1" y="0"/>
                  </a:moveTo>
                  <a:lnTo>
                    <a:pt x="1" y="2772"/>
                  </a:lnTo>
                  <a:lnTo>
                    <a:pt x="2446" y="2772"/>
                  </a:lnTo>
                  <a:lnTo>
                    <a:pt x="2446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388;p47"/>
            <p:cNvSpPr/>
            <p:nvPr/>
          </p:nvSpPr>
          <p:spPr>
            <a:xfrm>
              <a:off x="4276175" y="2182550"/>
              <a:ext cx="60750" cy="69300"/>
            </a:xfrm>
            <a:custGeom>
              <a:avLst/>
              <a:gdLst/>
              <a:ahLst/>
              <a:cxnLst/>
              <a:rect l="l" t="t" r="r" b="b"/>
              <a:pathLst>
                <a:path w="2430" h="2772" extrusionOk="0">
                  <a:moveTo>
                    <a:pt x="1" y="0"/>
                  </a:moveTo>
                  <a:lnTo>
                    <a:pt x="1" y="2772"/>
                  </a:lnTo>
                  <a:lnTo>
                    <a:pt x="2430" y="2772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389;p47"/>
            <p:cNvSpPr/>
            <p:nvPr/>
          </p:nvSpPr>
          <p:spPr>
            <a:xfrm>
              <a:off x="4180400" y="2469475"/>
              <a:ext cx="61150" cy="60750"/>
            </a:xfrm>
            <a:custGeom>
              <a:avLst/>
              <a:gdLst/>
              <a:ahLst/>
              <a:cxnLst/>
              <a:rect l="l" t="t" r="r" b="b"/>
              <a:pathLst>
                <a:path w="2446" h="2430" extrusionOk="0">
                  <a:moveTo>
                    <a:pt x="0" y="1"/>
                  </a:moveTo>
                  <a:lnTo>
                    <a:pt x="0" y="2430"/>
                  </a:lnTo>
                  <a:lnTo>
                    <a:pt x="2446" y="2430"/>
                  </a:lnTo>
                  <a:lnTo>
                    <a:pt x="2446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2390;p47"/>
          <p:cNvGrpSpPr/>
          <p:nvPr/>
        </p:nvGrpSpPr>
        <p:grpSpPr>
          <a:xfrm>
            <a:off x="5060101" y="3906977"/>
            <a:ext cx="471420" cy="432825"/>
            <a:chOff x="4678475" y="2184575"/>
            <a:chExt cx="491575" cy="502175"/>
          </a:xfrm>
        </p:grpSpPr>
        <p:sp>
          <p:nvSpPr>
            <p:cNvPr id="116" name="Google Shape;2391;p47"/>
            <p:cNvSpPr/>
            <p:nvPr/>
          </p:nvSpPr>
          <p:spPr>
            <a:xfrm>
              <a:off x="4678475" y="2184575"/>
              <a:ext cx="491575" cy="502175"/>
            </a:xfrm>
            <a:custGeom>
              <a:avLst/>
              <a:gdLst/>
              <a:ahLst/>
              <a:cxnLst/>
              <a:rect l="l" t="t" r="r" b="b"/>
              <a:pathLst>
                <a:path w="19663" h="20087" extrusionOk="0">
                  <a:moveTo>
                    <a:pt x="0" y="1"/>
                  </a:moveTo>
                  <a:lnTo>
                    <a:pt x="0" y="20086"/>
                  </a:lnTo>
                  <a:lnTo>
                    <a:pt x="19662" y="20086"/>
                  </a:lnTo>
                  <a:lnTo>
                    <a:pt x="19662" y="3408"/>
                  </a:lnTo>
                  <a:lnTo>
                    <a:pt x="16238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392;p47"/>
            <p:cNvSpPr/>
            <p:nvPr/>
          </p:nvSpPr>
          <p:spPr>
            <a:xfrm>
              <a:off x="4753050" y="2462150"/>
              <a:ext cx="331400" cy="224600"/>
            </a:xfrm>
            <a:custGeom>
              <a:avLst/>
              <a:gdLst/>
              <a:ahLst/>
              <a:cxnLst/>
              <a:rect l="l" t="t" r="r" b="b"/>
              <a:pathLst>
                <a:path w="13256" h="8984" extrusionOk="0">
                  <a:moveTo>
                    <a:pt x="1" y="0"/>
                  </a:moveTo>
                  <a:lnTo>
                    <a:pt x="1" y="8983"/>
                  </a:lnTo>
                  <a:lnTo>
                    <a:pt x="13255" y="8983"/>
                  </a:lnTo>
                  <a:lnTo>
                    <a:pt x="1325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393;p47"/>
            <p:cNvSpPr/>
            <p:nvPr/>
          </p:nvSpPr>
          <p:spPr>
            <a:xfrm>
              <a:off x="4753050" y="2462150"/>
              <a:ext cx="331400" cy="128800"/>
            </a:xfrm>
            <a:custGeom>
              <a:avLst/>
              <a:gdLst/>
              <a:ahLst/>
              <a:cxnLst/>
              <a:rect l="l" t="t" r="r" b="b"/>
              <a:pathLst>
                <a:path w="13256" h="5152" extrusionOk="0">
                  <a:moveTo>
                    <a:pt x="1" y="0"/>
                  </a:moveTo>
                  <a:lnTo>
                    <a:pt x="1" y="5152"/>
                  </a:lnTo>
                  <a:lnTo>
                    <a:pt x="13255" y="5152"/>
                  </a:lnTo>
                  <a:lnTo>
                    <a:pt x="1325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394;p47"/>
            <p:cNvSpPr/>
            <p:nvPr/>
          </p:nvSpPr>
          <p:spPr>
            <a:xfrm>
              <a:off x="4774650" y="2184575"/>
              <a:ext cx="277600" cy="170800"/>
            </a:xfrm>
            <a:custGeom>
              <a:avLst/>
              <a:gdLst/>
              <a:ahLst/>
              <a:cxnLst/>
              <a:rect l="l" t="t" r="r" b="b"/>
              <a:pathLst>
                <a:path w="11104" h="6832" extrusionOk="0">
                  <a:moveTo>
                    <a:pt x="1" y="1"/>
                  </a:moveTo>
                  <a:lnTo>
                    <a:pt x="1" y="6832"/>
                  </a:lnTo>
                  <a:lnTo>
                    <a:pt x="11103" y="6832"/>
                  </a:lnTo>
                  <a:lnTo>
                    <a:pt x="1110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395;p47"/>
            <p:cNvSpPr/>
            <p:nvPr/>
          </p:nvSpPr>
          <p:spPr>
            <a:xfrm>
              <a:off x="4792175" y="2494350"/>
              <a:ext cx="103550" cy="21200"/>
            </a:xfrm>
            <a:custGeom>
              <a:avLst/>
              <a:gdLst/>
              <a:ahLst/>
              <a:cxnLst/>
              <a:rect l="l" t="t" r="r" b="b"/>
              <a:pathLst>
                <a:path w="4142" h="848" extrusionOk="0">
                  <a:moveTo>
                    <a:pt x="571" y="0"/>
                  </a:moveTo>
                  <a:cubicBezTo>
                    <a:pt x="1" y="0"/>
                    <a:pt x="1" y="848"/>
                    <a:pt x="571" y="848"/>
                  </a:cubicBezTo>
                  <a:lnTo>
                    <a:pt x="3571" y="848"/>
                  </a:lnTo>
                  <a:cubicBezTo>
                    <a:pt x="4142" y="848"/>
                    <a:pt x="4142" y="0"/>
                    <a:pt x="35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396;p47"/>
            <p:cNvSpPr/>
            <p:nvPr/>
          </p:nvSpPr>
          <p:spPr>
            <a:xfrm>
              <a:off x="4792175" y="2537125"/>
              <a:ext cx="135350" cy="21225"/>
            </a:xfrm>
            <a:custGeom>
              <a:avLst/>
              <a:gdLst/>
              <a:ahLst/>
              <a:cxnLst/>
              <a:rect l="l" t="t" r="r" b="b"/>
              <a:pathLst>
                <a:path w="5414" h="849" extrusionOk="0">
                  <a:moveTo>
                    <a:pt x="571" y="1"/>
                  </a:moveTo>
                  <a:cubicBezTo>
                    <a:pt x="1" y="1"/>
                    <a:pt x="1" y="849"/>
                    <a:pt x="571" y="849"/>
                  </a:cubicBezTo>
                  <a:lnTo>
                    <a:pt x="4843" y="849"/>
                  </a:lnTo>
                  <a:cubicBezTo>
                    <a:pt x="5414" y="849"/>
                    <a:pt x="5414" y="1"/>
                    <a:pt x="4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397;p47"/>
            <p:cNvSpPr/>
            <p:nvPr/>
          </p:nvSpPr>
          <p:spPr>
            <a:xfrm>
              <a:off x="4934850" y="2537250"/>
              <a:ext cx="22425" cy="21225"/>
            </a:xfrm>
            <a:custGeom>
              <a:avLst/>
              <a:gdLst/>
              <a:ahLst/>
              <a:cxnLst/>
              <a:rect l="l" t="t" r="r" b="b"/>
              <a:pathLst>
                <a:path w="897" h="849" extrusionOk="0">
                  <a:moveTo>
                    <a:pt x="426" y="0"/>
                  </a:moveTo>
                  <a:cubicBezTo>
                    <a:pt x="318" y="0"/>
                    <a:pt x="212" y="37"/>
                    <a:pt x="130" y="110"/>
                  </a:cubicBezTo>
                  <a:cubicBezTo>
                    <a:pt x="49" y="192"/>
                    <a:pt x="0" y="306"/>
                    <a:pt x="0" y="420"/>
                  </a:cubicBezTo>
                  <a:cubicBezTo>
                    <a:pt x="0" y="676"/>
                    <a:pt x="214" y="849"/>
                    <a:pt x="437" y="849"/>
                  </a:cubicBezTo>
                  <a:cubicBezTo>
                    <a:pt x="541" y="849"/>
                    <a:pt x="646" y="812"/>
                    <a:pt x="734" y="730"/>
                  </a:cubicBezTo>
                  <a:cubicBezTo>
                    <a:pt x="897" y="550"/>
                    <a:pt x="897" y="289"/>
                    <a:pt x="734" y="110"/>
                  </a:cubicBezTo>
                  <a:cubicBezTo>
                    <a:pt x="644" y="37"/>
                    <a:pt x="53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398;p47"/>
            <p:cNvSpPr/>
            <p:nvPr/>
          </p:nvSpPr>
          <p:spPr>
            <a:xfrm>
              <a:off x="4956025" y="2216375"/>
              <a:ext cx="64425" cy="106800"/>
            </a:xfrm>
            <a:custGeom>
              <a:avLst/>
              <a:gdLst/>
              <a:ahLst/>
              <a:cxnLst/>
              <a:rect l="l" t="t" r="r" b="b"/>
              <a:pathLst>
                <a:path w="2577" h="4272" extrusionOk="0">
                  <a:moveTo>
                    <a:pt x="1713" y="864"/>
                  </a:moveTo>
                  <a:lnTo>
                    <a:pt x="1713" y="3424"/>
                  </a:lnTo>
                  <a:lnTo>
                    <a:pt x="865" y="3424"/>
                  </a:lnTo>
                  <a:lnTo>
                    <a:pt x="865" y="864"/>
                  </a:lnTo>
                  <a:close/>
                  <a:moveTo>
                    <a:pt x="1" y="0"/>
                  </a:moveTo>
                  <a:lnTo>
                    <a:pt x="1" y="4272"/>
                  </a:lnTo>
                  <a:lnTo>
                    <a:pt x="2577" y="4272"/>
                  </a:lnTo>
                  <a:lnTo>
                    <a:pt x="2577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399;p47"/>
            <p:cNvSpPr/>
            <p:nvPr/>
          </p:nvSpPr>
          <p:spPr>
            <a:xfrm>
              <a:off x="4774650" y="2184575"/>
              <a:ext cx="160225" cy="170800"/>
            </a:xfrm>
            <a:custGeom>
              <a:avLst/>
              <a:gdLst/>
              <a:ahLst/>
              <a:cxnLst/>
              <a:rect l="l" t="t" r="r" b="b"/>
              <a:pathLst>
                <a:path w="6409" h="6832" extrusionOk="0">
                  <a:moveTo>
                    <a:pt x="1" y="1"/>
                  </a:moveTo>
                  <a:lnTo>
                    <a:pt x="1" y="6832"/>
                  </a:lnTo>
                  <a:lnTo>
                    <a:pt x="6408" y="6832"/>
                  </a:lnTo>
                  <a:lnTo>
                    <a:pt x="298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2405;p47"/>
          <p:cNvGrpSpPr/>
          <p:nvPr/>
        </p:nvGrpSpPr>
        <p:grpSpPr>
          <a:xfrm>
            <a:off x="5084751" y="5081721"/>
            <a:ext cx="398108" cy="443771"/>
            <a:chOff x="7437000" y="2161950"/>
            <a:chExt cx="470800" cy="524800"/>
          </a:xfrm>
        </p:grpSpPr>
        <p:sp>
          <p:nvSpPr>
            <p:cNvPr id="126" name="Google Shape;2406;p47"/>
            <p:cNvSpPr/>
            <p:nvPr/>
          </p:nvSpPr>
          <p:spPr>
            <a:xfrm>
              <a:off x="7437000" y="2207000"/>
              <a:ext cx="470800" cy="479750"/>
            </a:xfrm>
            <a:custGeom>
              <a:avLst/>
              <a:gdLst/>
              <a:ahLst/>
              <a:cxnLst/>
              <a:rect l="l" t="t" r="r" b="b"/>
              <a:pathLst>
                <a:path w="18832" h="19190" extrusionOk="0">
                  <a:moveTo>
                    <a:pt x="1" y="0"/>
                  </a:moveTo>
                  <a:lnTo>
                    <a:pt x="1" y="19189"/>
                  </a:lnTo>
                  <a:lnTo>
                    <a:pt x="18831" y="19189"/>
                  </a:lnTo>
                  <a:lnTo>
                    <a:pt x="1883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407;p47"/>
            <p:cNvSpPr/>
            <p:nvPr/>
          </p:nvSpPr>
          <p:spPr>
            <a:xfrm>
              <a:off x="7726800" y="2162175"/>
              <a:ext cx="72175" cy="90100"/>
            </a:xfrm>
            <a:custGeom>
              <a:avLst/>
              <a:gdLst/>
              <a:ahLst/>
              <a:cxnLst/>
              <a:rect l="l" t="t" r="r" b="b"/>
              <a:pathLst>
                <a:path w="2887" h="3604" extrusionOk="0">
                  <a:moveTo>
                    <a:pt x="1076" y="0"/>
                  </a:moveTo>
                  <a:cubicBezTo>
                    <a:pt x="685" y="0"/>
                    <a:pt x="310" y="131"/>
                    <a:pt x="0" y="359"/>
                  </a:cubicBezTo>
                  <a:cubicBezTo>
                    <a:pt x="180" y="505"/>
                    <a:pt x="343" y="701"/>
                    <a:pt x="473" y="897"/>
                  </a:cubicBezTo>
                  <a:cubicBezTo>
                    <a:pt x="661" y="770"/>
                    <a:pt x="870" y="711"/>
                    <a:pt x="1077" y="711"/>
                  </a:cubicBezTo>
                  <a:cubicBezTo>
                    <a:pt x="1534" y="711"/>
                    <a:pt x="1974" y="1001"/>
                    <a:pt x="2120" y="1484"/>
                  </a:cubicBezTo>
                  <a:cubicBezTo>
                    <a:pt x="2332" y="2185"/>
                    <a:pt x="1810" y="2886"/>
                    <a:pt x="1076" y="2886"/>
                  </a:cubicBezTo>
                  <a:cubicBezTo>
                    <a:pt x="604" y="2886"/>
                    <a:pt x="604" y="3603"/>
                    <a:pt x="1076" y="3603"/>
                  </a:cubicBezTo>
                  <a:cubicBezTo>
                    <a:pt x="2071" y="3603"/>
                    <a:pt x="2886" y="2804"/>
                    <a:pt x="2886" y="1793"/>
                  </a:cubicBezTo>
                  <a:cubicBezTo>
                    <a:pt x="2886" y="799"/>
                    <a:pt x="2071" y="0"/>
                    <a:pt x="1076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408;p47"/>
            <p:cNvSpPr/>
            <p:nvPr/>
          </p:nvSpPr>
          <p:spPr>
            <a:xfrm>
              <a:off x="7672175" y="2161950"/>
              <a:ext cx="72575" cy="90325"/>
            </a:xfrm>
            <a:custGeom>
              <a:avLst/>
              <a:gdLst/>
              <a:ahLst/>
              <a:cxnLst/>
              <a:rect l="l" t="t" r="r" b="b"/>
              <a:pathLst>
                <a:path w="2903" h="3613" extrusionOk="0">
                  <a:moveTo>
                    <a:pt x="1093" y="1"/>
                  </a:moveTo>
                  <a:cubicBezTo>
                    <a:pt x="710" y="1"/>
                    <a:pt x="327" y="123"/>
                    <a:pt x="1" y="368"/>
                  </a:cubicBezTo>
                  <a:cubicBezTo>
                    <a:pt x="196" y="514"/>
                    <a:pt x="359" y="710"/>
                    <a:pt x="490" y="906"/>
                  </a:cubicBezTo>
                  <a:cubicBezTo>
                    <a:pt x="677" y="779"/>
                    <a:pt x="886" y="720"/>
                    <a:pt x="1090" y="720"/>
                  </a:cubicBezTo>
                  <a:cubicBezTo>
                    <a:pt x="1543" y="720"/>
                    <a:pt x="1979" y="1010"/>
                    <a:pt x="2137" y="1493"/>
                  </a:cubicBezTo>
                  <a:cubicBezTo>
                    <a:pt x="2348" y="2194"/>
                    <a:pt x="1827" y="2895"/>
                    <a:pt x="1093" y="2895"/>
                  </a:cubicBezTo>
                  <a:cubicBezTo>
                    <a:pt x="604" y="2895"/>
                    <a:pt x="604" y="3612"/>
                    <a:pt x="1093" y="3612"/>
                  </a:cubicBezTo>
                  <a:cubicBezTo>
                    <a:pt x="2088" y="3612"/>
                    <a:pt x="2903" y="2813"/>
                    <a:pt x="2903" y="1819"/>
                  </a:cubicBezTo>
                  <a:cubicBezTo>
                    <a:pt x="2903" y="1493"/>
                    <a:pt x="2821" y="1183"/>
                    <a:pt x="2658" y="906"/>
                  </a:cubicBezTo>
                  <a:cubicBezTo>
                    <a:pt x="2528" y="710"/>
                    <a:pt x="2365" y="514"/>
                    <a:pt x="2185" y="368"/>
                  </a:cubicBezTo>
                  <a:cubicBezTo>
                    <a:pt x="1859" y="123"/>
                    <a:pt x="1476" y="1"/>
                    <a:pt x="1093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409;p47"/>
            <p:cNvSpPr/>
            <p:nvPr/>
          </p:nvSpPr>
          <p:spPr>
            <a:xfrm>
              <a:off x="7617975" y="2161950"/>
              <a:ext cx="72575" cy="90325"/>
            </a:xfrm>
            <a:custGeom>
              <a:avLst/>
              <a:gdLst/>
              <a:ahLst/>
              <a:cxnLst/>
              <a:rect l="l" t="t" r="r" b="b"/>
              <a:pathLst>
                <a:path w="2903" h="3613" extrusionOk="0">
                  <a:moveTo>
                    <a:pt x="1085" y="1"/>
                  </a:moveTo>
                  <a:cubicBezTo>
                    <a:pt x="701" y="1"/>
                    <a:pt x="318" y="123"/>
                    <a:pt x="0" y="368"/>
                  </a:cubicBezTo>
                  <a:cubicBezTo>
                    <a:pt x="196" y="514"/>
                    <a:pt x="359" y="710"/>
                    <a:pt x="473" y="906"/>
                  </a:cubicBezTo>
                  <a:cubicBezTo>
                    <a:pt x="661" y="779"/>
                    <a:pt x="870" y="720"/>
                    <a:pt x="1077" y="720"/>
                  </a:cubicBezTo>
                  <a:cubicBezTo>
                    <a:pt x="1534" y="720"/>
                    <a:pt x="1974" y="1010"/>
                    <a:pt x="2120" y="1493"/>
                  </a:cubicBezTo>
                  <a:cubicBezTo>
                    <a:pt x="2348" y="2194"/>
                    <a:pt x="1826" y="2895"/>
                    <a:pt x="1093" y="2895"/>
                  </a:cubicBezTo>
                  <a:cubicBezTo>
                    <a:pt x="604" y="2895"/>
                    <a:pt x="604" y="3612"/>
                    <a:pt x="1093" y="3612"/>
                  </a:cubicBezTo>
                  <a:cubicBezTo>
                    <a:pt x="2087" y="3612"/>
                    <a:pt x="2902" y="2813"/>
                    <a:pt x="2902" y="1819"/>
                  </a:cubicBezTo>
                  <a:cubicBezTo>
                    <a:pt x="2902" y="1493"/>
                    <a:pt x="2805" y="1183"/>
                    <a:pt x="2658" y="906"/>
                  </a:cubicBezTo>
                  <a:cubicBezTo>
                    <a:pt x="2527" y="710"/>
                    <a:pt x="2364" y="514"/>
                    <a:pt x="2169" y="368"/>
                  </a:cubicBezTo>
                  <a:cubicBezTo>
                    <a:pt x="1851" y="123"/>
                    <a:pt x="1468" y="1"/>
                    <a:pt x="1085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410;p47"/>
            <p:cNvSpPr/>
            <p:nvPr/>
          </p:nvSpPr>
          <p:spPr>
            <a:xfrm>
              <a:off x="7545825" y="2162175"/>
              <a:ext cx="90525" cy="90100"/>
            </a:xfrm>
            <a:custGeom>
              <a:avLst/>
              <a:gdLst/>
              <a:ahLst/>
              <a:cxnLst/>
              <a:rect l="l" t="t" r="r" b="b"/>
              <a:pathLst>
                <a:path w="3621" h="3604" extrusionOk="0">
                  <a:moveTo>
                    <a:pt x="1810" y="0"/>
                  </a:moveTo>
                  <a:cubicBezTo>
                    <a:pt x="800" y="0"/>
                    <a:pt x="1" y="799"/>
                    <a:pt x="1" y="1793"/>
                  </a:cubicBezTo>
                  <a:lnTo>
                    <a:pt x="718" y="1793"/>
                  </a:lnTo>
                  <a:cubicBezTo>
                    <a:pt x="718" y="1142"/>
                    <a:pt x="1256" y="707"/>
                    <a:pt x="1817" y="707"/>
                  </a:cubicBezTo>
                  <a:cubicBezTo>
                    <a:pt x="2084" y="707"/>
                    <a:pt x="2356" y="806"/>
                    <a:pt x="2577" y="1027"/>
                  </a:cubicBezTo>
                  <a:cubicBezTo>
                    <a:pt x="3261" y="1712"/>
                    <a:pt x="2772" y="2886"/>
                    <a:pt x="1810" y="2886"/>
                  </a:cubicBezTo>
                  <a:cubicBezTo>
                    <a:pt x="1321" y="2886"/>
                    <a:pt x="1321" y="3603"/>
                    <a:pt x="1810" y="3603"/>
                  </a:cubicBezTo>
                  <a:cubicBezTo>
                    <a:pt x="2805" y="3603"/>
                    <a:pt x="3620" y="2804"/>
                    <a:pt x="3620" y="1810"/>
                  </a:cubicBezTo>
                  <a:cubicBezTo>
                    <a:pt x="3620" y="1484"/>
                    <a:pt x="3522" y="1174"/>
                    <a:pt x="3359" y="897"/>
                  </a:cubicBezTo>
                  <a:cubicBezTo>
                    <a:pt x="3245" y="701"/>
                    <a:pt x="3082" y="505"/>
                    <a:pt x="2886" y="359"/>
                  </a:cubicBezTo>
                  <a:cubicBezTo>
                    <a:pt x="2577" y="131"/>
                    <a:pt x="2202" y="0"/>
                    <a:pt x="1810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411;p47"/>
            <p:cNvSpPr/>
            <p:nvPr/>
          </p:nvSpPr>
          <p:spPr>
            <a:xfrm>
              <a:off x="7437000" y="2306850"/>
              <a:ext cx="470800" cy="17975"/>
            </a:xfrm>
            <a:custGeom>
              <a:avLst/>
              <a:gdLst/>
              <a:ahLst/>
              <a:cxnLst/>
              <a:rect l="l" t="t" r="r" b="b"/>
              <a:pathLst>
                <a:path w="18832" h="719" extrusionOk="0">
                  <a:moveTo>
                    <a:pt x="1" y="1"/>
                  </a:moveTo>
                  <a:lnTo>
                    <a:pt x="1" y="718"/>
                  </a:lnTo>
                  <a:lnTo>
                    <a:pt x="18831" y="718"/>
                  </a:lnTo>
                  <a:lnTo>
                    <a:pt x="1883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412;p47"/>
            <p:cNvSpPr/>
            <p:nvPr/>
          </p:nvSpPr>
          <p:spPr>
            <a:xfrm>
              <a:off x="7437000" y="2397350"/>
              <a:ext cx="470800" cy="17950"/>
            </a:xfrm>
            <a:custGeom>
              <a:avLst/>
              <a:gdLst/>
              <a:ahLst/>
              <a:cxnLst/>
              <a:rect l="l" t="t" r="r" b="b"/>
              <a:pathLst>
                <a:path w="18832" h="718" extrusionOk="0">
                  <a:moveTo>
                    <a:pt x="1" y="0"/>
                  </a:moveTo>
                  <a:lnTo>
                    <a:pt x="1" y="717"/>
                  </a:lnTo>
                  <a:lnTo>
                    <a:pt x="18831" y="717"/>
                  </a:lnTo>
                  <a:lnTo>
                    <a:pt x="188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413;p47"/>
            <p:cNvSpPr/>
            <p:nvPr/>
          </p:nvSpPr>
          <p:spPr>
            <a:xfrm>
              <a:off x="7437000" y="2487825"/>
              <a:ext cx="470800" cy="17950"/>
            </a:xfrm>
            <a:custGeom>
              <a:avLst/>
              <a:gdLst/>
              <a:ahLst/>
              <a:cxnLst/>
              <a:rect l="l" t="t" r="r" b="b"/>
              <a:pathLst>
                <a:path w="18832" h="718" extrusionOk="0">
                  <a:moveTo>
                    <a:pt x="1" y="0"/>
                  </a:moveTo>
                  <a:lnTo>
                    <a:pt x="1" y="718"/>
                  </a:lnTo>
                  <a:lnTo>
                    <a:pt x="18831" y="718"/>
                  </a:lnTo>
                  <a:lnTo>
                    <a:pt x="188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414;p47"/>
            <p:cNvSpPr/>
            <p:nvPr/>
          </p:nvSpPr>
          <p:spPr>
            <a:xfrm>
              <a:off x="7437000" y="2578300"/>
              <a:ext cx="361975" cy="17950"/>
            </a:xfrm>
            <a:custGeom>
              <a:avLst/>
              <a:gdLst/>
              <a:ahLst/>
              <a:cxnLst/>
              <a:rect l="l" t="t" r="r" b="b"/>
              <a:pathLst>
                <a:path w="14479" h="718" extrusionOk="0">
                  <a:moveTo>
                    <a:pt x="1" y="1"/>
                  </a:moveTo>
                  <a:lnTo>
                    <a:pt x="1" y="718"/>
                  </a:lnTo>
                  <a:lnTo>
                    <a:pt x="14478" y="718"/>
                  </a:lnTo>
                  <a:lnTo>
                    <a:pt x="1447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415;p47"/>
            <p:cNvSpPr/>
            <p:nvPr/>
          </p:nvSpPr>
          <p:spPr>
            <a:xfrm>
              <a:off x="7798950" y="2578300"/>
              <a:ext cx="108850" cy="108450"/>
            </a:xfrm>
            <a:custGeom>
              <a:avLst/>
              <a:gdLst/>
              <a:ahLst/>
              <a:cxnLst/>
              <a:rect l="l" t="t" r="r" b="b"/>
              <a:pathLst>
                <a:path w="4354" h="4338" extrusionOk="0">
                  <a:moveTo>
                    <a:pt x="0" y="1"/>
                  </a:moveTo>
                  <a:lnTo>
                    <a:pt x="0" y="4337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416;p47"/>
            <p:cNvSpPr/>
            <p:nvPr/>
          </p:nvSpPr>
          <p:spPr>
            <a:xfrm>
              <a:off x="7798950" y="2578300"/>
              <a:ext cx="108850" cy="108450"/>
            </a:xfrm>
            <a:custGeom>
              <a:avLst/>
              <a:gdLst/>
              <a:ahLst/>
              <a:cxnLst/>
              <a:rect l="l" t="t" r="r" b="b"/>
              <a:pathLst>
                <a:path w="4354" h="4338" extrusionOk="0">
                  <a:moveTo>
                    <a:pt x="4353" y="1"/>
                  </a:moveTo>
                  <a:lnTo>
                    <a:pt x="0" y="4337"/>
                  </a:lnTo>
                  <a:lnTo>
                    <a:pt x="4353" y="4337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417;p47"/>
            <p:cNvSpPr/>
            <p:nvPr/>
          </p:nvSpPr>
          <p:spPr>
            <a:xfrm>
              <a:off x="7500600" y="2207000"/>
              <a:ext cx="17950" cy="479750"/>
            </a:xfrm>
            <a:custGeom>
              <a:avLst/>
              <a:gdLst/>
              <a:ahLst/>
              <a:cxnLst/>
              <a:rect l="l" t="t" r="r" b="b"/>
              <a:pathLst>
                <a:path w="718" h="19190" extrusionOk="0">
                  <a:moveTo>
                    <a:pt x="0" y="0"/>
                  </a:moveTo>
                  <a:lnTo>
                    <a:pt x="0" y="19189"/>
                  </a:lnTo>
                  <a:lnTo>
                    <a:pt x="717" y="19189"/>
                  </a:lnTo>
                  <a:lnTo>
                    <a:pt x="71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2142;p44"/>
          <p:cNvGrpSpPr/>
          <p:nvPr/>
        </p:nvGrpSpPr>
        <p:grpSpPr>
          <a:xfrm>
            <a:off x="7707358" y="5081721"/>
            <a:ext cx="434494" cy="472802"/>
            <a:chOff x="1847621" y="2498055"/>
            <a:chExt cx="497448" cy="606226"/>
          </a:xfrm>
        </p:grpSpPr>
        <p:sp>
          <p:nvSpPr>
            <p:cNvPr id="139" name="Google Shape;2143;p44"/>
            <p:cNvSpPr/>
            <p:nvPr/>
          </p:nvSpPr>
          <p:spPr>
            <a:xfrm>
              <a:off x="2043094" y="2498055"/>
              <a:ext cx="92144" cy="51440"/>
            </a:xfrm>
            <a:custGeom>
              <a:avLst/>
              <a:gdLst/>
              <a:ahLst/>
              <a:cxnLst/>
              <a:rect l="l" t="t" r="r" b="b"/>
              <a:pathLst>
                <a:path w="2875" h="1605" extrusionOk="0">
                  <a:moveTo>
                    <a:pt x="0" y="1"/>
                  </a:moveTo>
                  <a:lnTo>
                    <a:pt x="0" y="1605"/>
                  </a:lnTo>
                  <a:lnTo>
                    <a:pt x="2874" y="1605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144;p44"/>
            <p:cNvSpPr/>
            <p:nvPr/>
          </p:nvSpPr>
          <p:spPr>
            <a:xfrm>
              <a:off x="1847621" y="2518407"/>
              <a:ext cx="483058" cy="575714"/>
            </a:xfrm>
            <a:custGeom>
              <a:avLst/>
              <a:gdLst/>
              <a:ahLst/>
              <a:cxnLst/>
              <a:rect l="l" t="t" r="r" b="b"/>
              <a:pathLst>
                <a:path w="15072" h="17963" extrusionOk="0">
                  <a:moveTo>
                    <a:pt x="1" y="0"/>
                  </a:moveTo>
                  <a:lnTo>
                    <a:pt x="1" y="17962"/>
                  </a:lnTo>
                  <a:lnTo>
                    <a:pt x="15072" y="17962"/>
                  </a:lnTo>
                  <a:lnTo>
                    <a:pt x="15072" y="0"/>
                  </a:lnTo>
                  <a:lnTo>
                    <a:pt x="8973" y="0"/>
                  </a:lnTo>
                  <a:lnTo>
                    <a:pt x="8973" y="970"/>
                  </a:lnTo>
                  <a:lnTo>
                    <a:pt x="6099" y="970"/>
                  </a:lnTo>
                  <a:lnTo>
                    <a:pt x="6099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145;p44"/>
            <p:cNvSpPr/>
            <p:nvPr/>
          </p:nvSpPr>
          <p:spPr>
            <a:xfrm>
              <a:off x="1878677" y="2549463"/>
              <a:ext cx="420945" cy="513601"/>
            </a:xfrm>
            <a:custGeom>
              <a:avLst/>
              <a:gdLst/>
              <a:ahLst/>
              <a:cxnLst/>
              <a:rect l="l" t="t" r="r" b="b"/>
              <a:pathLst>
                <a:path w="13134" h="16025" extrusionOk="0">
                  <a:moveTo>
                    <a:pt x="1" y="1"/>
                  </a:moveTo>
                  <a:lnTo>
                    <a:pt x="1" y="16024"/>
                  </a:lnTo>
                  <a:lnTo>
                    <a:pt x="13134" y="16024"/>
                  </a:lnTo>
                  <a:lnTo>
                    <a:pt x="13134" y="1"/>
                  </a:lnTo>
                  <a:lnTo>
                    <a:pt x="10243" y="1"/>
                  </a:lnTo>
                  <a:lnTo>
                    <a:pt x="10243" y="953"/>
                  </a:lnTo>
                  <a:lnTo>
                    <a:pt x="2875" y="953"/>
                  </a:lnTo>
                  <a:lnTo>
                    <a:pt x="28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146;p44"/>
            <p:cNvSpPr/>
            <p:nvPr/>
          </p:nvSpPr>
          <p:spPr>
            <a:xfrm>
              <a:off x="1936527" y="2652280"/>
              <a:ext cx="119963" cy="20384"/>
            </a:xfrm>
            <a:custGeom>
              <a:avLst/>
              <a:gdLst/>
              <a:ahLst/>
              <a:cxnLst/>
              <a:rect l="l" t="t" r="r" b="b"/>
              <a:pathLst>
                <a:path w="3743" h="636" extrusionOk="0">
                  <a:moveTo>
                    <a:pt x="435" y="1"/>
                  </a:moveTo>
                  <a:cubicBezTo>
                    <a:pt x="0" y="1"/>
                    <a:pt x="0" y="636"/>
                    <a:pt x="435" y="636"/>
                  </a:cubicBezTo>
                  <a:lnTo>
                    <a:pt x="3325" y="636"/>
                  </a:lnTo>
                  <a:cubicBezTo>
                    <a:pt x="3743" y="636"/>
                    <a:pt x="3743" y="1"/>
                    <a:pt x="33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147;p44"/>
            <p:cNvSpPr/>
            <p:nvPr/>
          </p:nvSpPr>
          <p:spPr>
            <a:xfrm>
              <a:off x="1936527" y="2734200"/>
              <a:ext cx="78747" cy="20929"/>
            </a:xfrm>
            <a:custGeom>
              <a:avLst/>
              <a:gdLst/>
              <a:ahLst/>
              <a:cxnLst/>
              <a:rect l="l" t="t" r="r" b="b"/>
              <a:pathLst>
                <a:path w="2457" h="653" extrusionOk="0">
                  <a:moveTo>
                    <a:pt x="435" y="1"/>
                  </a:moveTo>
                  <a:cubicBezTo>
                    <a:pt x="0" y="1"/>
                    <a:pt x="0" y="653"/>
                    <a:pt x="435" y="653"/>
                  </a:cubicBezTo>
                  <a:lnTo>
                    <a:pt x="2039" y="653"/>
                  </a:lnTo>
                  <a:cubicBezTo>
                    <a:pt x="2456" y="653"/>
                    <a:pt x="2456" y="1"/>
                    <a:pt x="20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148;p44"/>
            <p:cNvSpPr/>
            <p:nvPr/>
          </p:nvSpPr>
          <p:spPr>
            <a:xfrm>
              <a:off x="2090752" y="2734200"/>
              <a:ext cx="99099" cy="20929"/>
            </a:xfrm>
            <a:custGeom>
              <a:avLst/>
              <a:gdLst/>
              <a:ahLst/>
              <a:cxnLst/>
              <a:rect l="l" t="t" r="r" b="b"/>
              <a:pathLst>
                <a:path w="3092" h="653" extrusionOk="0">
                  <a:moveTo>
                    <a:pt x="435" y="1"/>
                  </a:moveTo>
                  <a:cubicBezTo>
                    <a:pt x="0" y="1"/>
                    <a:pt x="0" y="653"/>
                    <a:pt x="435" y="653"/>
                  </a:cubicBezTo>
                  <a:lnTo>
                    <a:pt x="2674" y="653"/>
                  </a:lnTo>
                  <a:cubicBezTo>
                    <a:pt x="3091" y="653"/>
                    <a:pt x="3091" y="1"/>
                    <a:pt x="2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149;p44"/>
            <p:cNvSpPr/>
            <p:nvPr/>
          </p:nvSpPr>
          <p:spPr>
            <a:xfrm>
              <a:off x="2042549" y="2734264"/>
              <a:ext cx="25095" cy="20865"/>
            </a:xfrm>
            <a:custGeom>
              <a:avLst/>
              <a:gdLst/>
              <a:ahLst/>
              <a:cxnLst/>
              <a:rect l="l" t="t" r="r" b="b"/>
              <a:pathLst>
                <a:path w="783" h="651" extrusionOk="0">
                  <a:moveTo>
                    <a:pt x="323" y="0"/>
                  </a:moveTo>
                  <a:cubicBezTo>
                    <a:pt x="249" y="0"/>
                    <a:pt x="171" y="29"/>
                    <a:pt x="101" y="99"/>
                  </a:cubicBezTo>
                  <a:cubicBezTo>
                    <a:pt x="34" y="149"/>
                    <a:pt x="0" y="233"/>
                    <a:pt x="17" y="316"/>
                  </a:cubicBezTo>
                  <a:cubicBezTo>
                    <a:pt x="0" y="500"/>
                    <a:pt x="151" y="651"/>
                    <a:pt x="335" y="651"/>
                  </a:cubicBezTo>
                  <a:cubicBezTo>
                    <a:pt x="418" y="651"/>
                    <a:pt x="502" y="617"/>
                    <a:pt x="552" y="550"/>
                  </a:cubicBezTo>
                  <a:cubicBezTo>
                    <a:pt x="783" y="320"/>
                    <a:pt x="571" y="0"/>
                    <a:pt x="32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150;p44"/>
            <p:cNvSpPr/>
            <p:nvPr/>
          </p:nvSpPr>
          <p:spPr>
            <a:xfrm>
              <a:off x="2217670" y="2734616"/>
              <a:ext cx="21441" cy="20352"/>
            </a:xfrm>
            <a:custGeom>
              <a:avLst/>
              <a:gdLst/>
              <a:ahLst/>
              <a:cxnLst/>
              <a:rect l="l" t="t" r="r" b="b"/>
              <a:pathLst>
                <a:path w="669" h="635" extrusionOk="0">
                  <a:moveTo>
                    <a:pt x="316" y="1"/>
                  </a:moveTo>
                  <a:cubicBezTo>
                    <a:pt x="234" y="1"/>
                    <a:pt x="151" y="30"/>
                    <a:pt x="84" y="88"/>
                  </a:cubicBezTo>
                  <a:cubicBezTo>
                    <a:pt x="34" y="138"/>
                    <a:pt x="0" y="222"/>
                    <a:pt x="0" y="305"/>
                  </a:cubicBezTo>
                  <a:cubicBezTo>
                    <a:pt x="0" y="508"/>
                    <a:pt x="152" y="635"/>
                    <a:pt x="312" y="635"/>
                  </a:cubicBezTo>
                  <a:cubicBezTo>
                    <a:pt x="390" y="635"/>
                    <a:pt x="469" y="605"/>
                    <a:pt x="535" y="539"/>
                  </a:cubicBezTo>
                  <a:cubicBezTo>
                    <a:pt x="669" y="422"/>
                    <a:pt x="669" y="205"/>
                    <a:pt x="535" y="88"/>
                  </a:cubicBezTo>
                  <a:cubicBezTo>
                    <a:pt x="476" y="30"/>
                    <a:pt x="397" y="1"/>
                    <a:pt x="3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151;p44"/>
            <p:cNvSpPr/>
            <p:nvPr/>
          </p:nvSpPr>
          <p:spPr>
            <a:xfrm>
              <a:off x="1987936" y="2816696"/>
              <a:ext cx="99643" cy="20384"/>
            </a:xfrm>
            <a:custGeom>
              <a:avLst/>
              <a:gdLst/>
              <a:ahLst/>
              <a:cxnLst/>
              <a:rect l="l" t="t" r="r" b="b"/>
              <a:pathLst>
                <a:path w="3109" h="636" extrusionOk="0">
                  <a:moveTo>
                    <a:pt x="435" y="0"/>
                  </a:moveTo>
                  <a:cubicBezTo>
                    <a:pt x="0" y="0"/>
                    <a:pt x="0" y="635"/>
                    <a:pt x="435" y="635"/>
                  </a:cubicBezTo>
                  <a:lnTo>
                    <a:pt x="2674" y="635"/>
                  </a:lnTo>
                  <a:cubicBezTo>
                    <a:pt x="3108" y="635"/>
                    <a:pt x="3108" y="0"/>
                    <a:pt x="26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152;p44"/>
            <p:cNvSpPr/>
            <p:nvPr/>
          </p:nvSpPr>
          <p:spPr>
            <a:xfrm>
              <a:off x="1935886" y="2816408"/>
              <a:ext cx="29005" cy="20865"/>
            </a:xfrm>
            <a:custGeom>
              <a:avLst/>
              <a:gdLst/>
              <a:ahLst/>
              <a:cxnLst/>
              <a:rect l="l" t="t" r="r" b="b"/>
              <a:pathLst>
                <a:path w="905" h="651" extrusionOk="0">
                  <a:moveTo>
                    <a:pt x="439" y="1"/>
                  </a:moveTo>
                  <a:cubicBezTo>
                    <a:pt x="366" y="1"/>
                    <a:pt x="289" y="28"/>
                    <a:pt x="221" y="93"/>
                  </a:cubicBezTo>
                  <a:cubicBezTo>
                    <a:pt x="0" y="326"/>
                    <a:pt x="213" y="651"/>
                    <a:pt x="460" y="651"/>
                  </a:cubicBezTo>
                  <a:cubicBezTo>
                    <a:pt x="531" y="651"/>
                    <a:pt x="605" y="624"/>
                    <a:pt x="672" y="560"/>
                  </a:cubicBezTo>
                  <a:cubicBezTo>
                    <a:pt x="904" y="315"/>
                    <a:pt x="688" y="1"/>
                    <a:pt x="4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153;p44"/>
            <p:cNvSpPr/>
            <p:nvPr/>
          </p:nvSpPr>
          <p:spPr>
            <a:xfrm>
              <a:off x="1914605" y="2909545"/>
              <a:ext cx="88714" cy="89516"/>
            </a:xfrm>
            <a:custGeom>
              <a:avLst/>
              <a:gdLst/>
              <a:ahLst/>
              <a:cxnLst/>
              <a:rect l="l" t="t" r="r" b="b"/>
              <a:pathLst>
                <a:path w="2768" h="2793" extrusionOk="0">
                  <a:moveTo>
                    <a:pt x="2282" y="1"/>
                  </a:moveTo>
                  <a:cubicBezTo>
                    <a:pt x="2231" y="1"/>
                    <a:pt x="2176" y="14"/>
                    <a:pt x="2121" y="44"/>
                  </a:cubicBezTo>
                  <a:cubicBezTo>
                    <a:pt x="1419" y="395"/>
                    <a:pt x="1185" y="1096"/>
                    <a:pt x="1102" y="1832"/>
                  </a:cubicBezTo>
                  <a:cubicBezTo>
                    <a:pt x="968" y="1715"/>
                    <a:pt x="835" y="1598"/>
                    <a:pt x="701" y="1497"/>
                  </a:cubicBezTo>
                  <a:cubicBezTo>
                    <a:pt x="633" y="1440"/>
                    <a:pt x="558" y="1416"/>
                    <a:pt x="486" y="1416"/>
                  </a:cubicBezTo>
                  <a:cubicBezTo>
                    <a:pt x="225" y="1416"/>
                    <a:pt x="1" y="1739"/>
                    <a:pt x="250" y="1949"/>
                  </a:cubicBezTo>
                  <a:lnTo>
                    <a:pt x="1152" y="2700"/>
                  </a:lnTo>
                  <a:cubicBezTo>
                    <a:pt x="1216" y="2764"/>
                    <a:pt x="1292" y="2792"/>
                    <a:pt x="1368" y="2792"/>
                  </a:cubicBezTo>
                  <a:cubicBezTo>
                    <a:pt x="1532" y="2792"/>
                    <a:pt x="1692" y="2661"/>
                    <a:pt x="1703" y="2467"/>
                  </a:cubicBezTo>
                  <a:cubicBezTo>
                    <a:pt x="1720" y="1781"/>
                    <a:pt x="1754" y="946"/>
                    <a:pt x="2455" y="595"/>
                  </a:cubicBezTo>
                  <a:cubicBezTo>
                    <a:pt x="2768" y="425"/>
                    <a:pt x="2573" y="1"/>
                    <a:pt x="2282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154;p44"/>
            <p:cNvSpPr/>
            <p:nvPr/>
          </p:nvSpPr>
          <p:spPr>
            <a:xfrm>
              <a:off x="1988705" y="2947492"/>
              <a:ext cx="94163" cy="35672"/>
            </a:xfrm>
            <a:custGeom>
              <a:avLst/>
              <a:gdLst/>
              <a:ahLst/>
              <a:cxnLst/>
              <a:rect l="l" t="t" r="r" b="b"/>
              <a:pathLst>
                <a:path w="2938" h="1113" extrusionOk="0">
                  <a:moveTo>
                    <a:pt x="432" y="0"/>
                  </a:moveTo>
                  <a:cubicBezTo>
                    <a:pt x="221" y="0"/>
                    <a:pt x="0" y="233"/>
                    <a:pt x="127" y="497"/>
                  </a:cubicBezTo>
                  <a:cubicBezTo>
                    <a:pt x="314" y="884"/>
                    <a:pt x="707" y="1113"/>
                    <a:pt x="1116" y="1113"/>
                  </a:cubicBezTo>
                  <a:cubicBezTo>
                    <a:pt x="1255" y="1113"/>
                    <a:pt x="1395" y="1087"/>
                    <a:pt x="1530" y="1032"/>
                  </a:cubicBezTo>
                  <a:cubicBezTo>
                    <a:pt x="1624" y="992"/>
                    <a:pt x="1965" y="747"/>
                    <a:pt x="2148" y="747"/>
                  </a:cubicBezTo>
                  <a:cubicBezTo>
                    <a:pt x="2193" y="747"/>
                    <a:pt x="2229" y="762"/>
                    <a:pt x="2249" y="798"/>
                  </a:cubicBezTo>
                  <a:cubicBezTo>
                    <a:pt x="2312" y="913"/>
                    <a:pt x="2409" y="961"/>
                    <a:pt x="2507" y="961"/>
                  </a:cubicBezTo>
                  <a:cubicBezTo>
                    <a:pt x="2721" y="961"/>
                    <a:pt x="2938" y="733"/>
                    <a:pt x="2800" y="481"/>
                  </a:cubicBezTo>
                  <a:cubicBezTo>
                    <a:pt x="2668" y="243"/>
                    <a:pt x="2420" y="99"/>
                    <a:pt x="2157" y="99"/>
                  </a:cubicBezTo>
                  <a:cubicBezTo>
                    <a:pt x="2088" y="99"/>
                    <a:pt x="2018" y="109"/>
                    <a:pt x="1948" y="130"/>
                  </a:cubicBezTo>
                  <a:cubicBezTo>
                    <a:pt x="1669" y="216"/>
                    <a:pt x="1355" y="460"/>
                    <a:pt x="1083" y="460"/>
                  </a:cubicBezTo>
                  <a:cubicBezTo>
                    <a:pt x="931" y="460"/>
                    <a:pt x="792" y="384"/>
                    <a:pt x="678" y="163"/>
                  </a:cubicBezTo>
                  <a:cubicBezTo>
                    <a:pt x="621" y="48"/>
                    <a:pt x="527" y="0"/>
                    <a:pt x="4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155;p44"/>
            <p:cNvSpPr/>
            <p:nvPr/>
          </p:nvSpPr>
          <p:spPr>
            <a:xfrm>
              <a:off x="2111104" y="2877784"/>
              <a:ext cx="233965" cy="226497"/>
            </a:xfrm>
            <a:custGeom>
              <a:avLst/>
              <a:gdLst/>
              <a:ahLst/>
              <a:cxnLst/>
              <a:rect l="l" t="t" r="r" b="b"/>
              <a:pathLst>
                <a:path w="7300" h="7067" extrusionOk="0">
                  <a:moveTo>
                    <a:pt x="6839" y="0"/>
                  </a:moveTo>
                  <a:cubicBezTo>
                    <a:pt x="6764" y="0"/>
                    <a:pt x="6686" y="29"/>
                    <a:pt x="6617" y="99"/>
                  </a:cubicBezTo>
                  <a:lnTo>
                    <a:pt x="201" y="6515"/>
                  </a:lnTo>
                  <a:cubicBezTo>
                    <a:pt x="0" y="6716"/>
                    <a:pt x="151" y="7067"/>
                    <a:pt x="435" y="7067"/>
                  </a:cubicBezTo>
                  <a:cubicBezTo>
                    <a:pt x="518" y="7067"/>
                    <a:pt x="602" y="7033"/>
                    <a:pt x="669" y="6966"/>
                  </a:cubicBezTo>
                  <a:lnTo>
                    <a:pt x="7068" y="567"/>
                  </a:lnTo>
                  <a:cubicBezTo>
                    <a:pt x="7299" y="323"/>
                    <a:pt x="7086" y="0"/>
                    <a:pt x="683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156;p44"/>
            <p:cNvSpPr/>
            <p:nvPr/>
          </p:nvSpPr>
          <p:spPr>
            <a:xfrm>
              <a:off x="1970789" y="2518407"/>
              <a:ext cx="236208" cy="61600"/>
            </a:xfrm>
            <a:custGeom>
              <a:avLst/>
              <a:gdLst/>
              <a:ahLst/>
              <a:cxnLst/>
              <a:rect l="l" t="t" r="r" b="b"/>
              <a:pathLst>
                <a:path w="7370" h="1922" extrusionOk="0">
                  <a:moveTo>
                    <a:pt x="1" y="0"/>
                  </a:moveTo>
                  <a:lnTo>
                    <a:pt x="1" y="1922"/>
                  </a:lnTo>
                  <a:lnTo>
                    <a:pt x="7369" y="1922"/>
                  </a:lnTo>
                  <a:lnTo>
                    <a:pt x="7369" y="0"/>
                  </a:lnTo>
                  <a:lnTo>
                    <a:pt x="5130" y="0"/>
                  </a:lnTo>
                  <a:lnTo>
                    <a:pt x="5130" y="970"/>
                  </a:lnTo>
                  <a:lnTo>
                    <a:pt x="2256" y="97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4451533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0" dirty="0"/>
              <a:t>Penjelasan dan analisa mengenai </a:t>
            </a:r>
            <a:r>
              <a:rPr lang="sv-SE" b="0" dirty="0" smtClean="0"/>
              <a:t>datases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1513890"/>
            <a:ext cx="10554574" cy="363651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Maiandra GD" panose="020E0502030308020204" pitchFamily="34" charset="0"/>
              </a:rPr>
              <a:t>INFORMASI &amp; ANALISIS ATRIBUT </a:t>
            </a:r>
            <a:r>
              <a:rPr lang="en-US" dirty="0" smtClean="0">
                <a:latin typeface="Maiandra GD" panose="020E0502030308020204" pitchFamily="34" charset="0"/>
              </a:rPr>
              <a:t>DATASET (Perfume Data)</a:t>
            </a:r>
            <a:endParaRPr lang="en-US" dirty="0" smtClean="0"/>
          </a:p>
          <a:p>
            <a:pPr algn="just"/>
            <a:r>
              <a:rPr lang="en-US" dirty="0" smtClean="0"/>
              <a:t>Data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20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parfum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handheld odor meter (sensor OMX-GR). Nama </a:t>
            </a:r>
            <a:r>
              <a:rPr lang="en-US" dirty="0" err="1"/>
              <a:t>parfum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 </a:t>
            </a:r>
            <a:r>
              <a:rPr lang="en-US" dirty="0" err="1"/>
              <a:t>ajayeb</a:t>
            </a:r>
            <a:r>
              <a:rPr lang="en-US" dirty="0"/>
              <a:t>, </a:t>
            </a:r>
            <a:r>
              <a:rPr lang="en-US" dirty="0" err="1"/>
              <a:t>ajmal</a:t>
            </a:r>
            <a:r>
              <a:rPr lang="en-US" dirty="0"/>
              <a:t>, </a:t>
            </a:r>
            <a:r>
              <a:rPr lang="en-US" dirty="0" err="1"/>
              <a:t>amreaj</a:t>
            </a:r>
            <a:r>
              <a:rPr lang="en-US" dirty="0"/>
              <a:t>, </a:t>
            </a:r>
            <a:r>
              <a:rPr lang="en-US" dirty="0" err="1"/>
              <a:t>aood</a:t>
            </a:r>
            <a:r>
              <a:rPr lang="en-US" dirty="0"/>
              <a:t>, </a:t>
            </a:r>
            <a:r>
              <a:rPr lang="en-US" dirty="0" err="1"/>
              <a:t>asgar_ali</a:t>
            </a:r>
            <a:r>
              <a:rPr lang="en-US" dirty="0"/>
              <a:t>, </a:t>
            </a:r>
            <a:r>
              <a:rPr lang="en-US" dirty="0" err="1"/>
              <a:t>bukhoor</a:t>
            </a:r>
            <a:r>
              <a:rPr lang="en-US" dirty="0"/>
              <a:t>, </a:t>
            </a:r>
            <a:r>
              <a:rPr lang="en-US" dirty="0" err="1"/>
              <a:t>burberry</a:t>
            </a:r>
            <a:r>
              <a:rPr lang="en-US" dirty="0"/>
              <a:t>, </a:t>
            </a:r>
            <a:r>
              <a:rPr lang="en-US" dirty="0" err="1"/>
              <a:t>dehenalaod</a:t>
            </a:r>
            <a:r>
              <a:rPr lang="en-US" dirty="0"/>
              <a:t>, </a:t>
            </a:r>
            <a:r>
              <a:rPr lang="en-US" dirty="0" err="1"/>
              <a:t>junaid</a:t>
            </a:r>
            <a:r>
              <a:rPr lang="en-US" dirty="0"/>
              <a:t>, </a:t>
            </a:r>
            <a:r>
              <a:rPr lang="en-US" dirty="0" err="1"/>
              <a:t>kausar</a:t>
            </a:r>
            <a:r>
              <a:rPr lang="en-US" dirty="0"/>
              <a:t>, rose, </a:t>
            </a:r>
            <a:r>
              <a:rPr lang="en-US" dirty="0" err="1"/>
              <a:t>solidmusk</a:t>
            </a:r>
            <a:r>
              <a:rPr lang="en-US" dirty="0"/>
              <a:t>, </a:t>
            </a:r>
            <a:r>
              <a:rPr lang="en-US" dirty="0" err="1"/>
              <a:t>TeaTreeOil</a:t>
            </a:r>
            <a:r>
              <a:rPr lang="en-US" dirty="0"/>
              <a:t>, raspberry, </a:t>
            </a:r>
            <a:r>
              <a:rPr lang="en-US" dirty="0" err="1"/>
              <a:t>RoseMusk</a:t>
            </a:r>
            <a:r>
              <a:rPr lang="en-US" dirty="0"/>
              <a:t>, strawberry, constrected2, </a:t>
            </a:r>
            <a:r>
              <a:rPr lang="en-US" dirty="0" err="1"/>
              <a:t>carolina_herrera</a:t>
            </a:r>
            <a:r>
              <a:rPr lang="en-US" dirty="0"/>
              <a:t>, </a:t>
            </a:r>
            <a:r>
              <a:rPr lang="en-US" dirty="0" err="1"/>
              <a:t>oudh_ma'alattar</a:t>
            </a:r>
            <a:r>
              <a:rPr lang="en-US" dirty="0"/>
              <a:t>, constrected1. 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28 </a:t>
            </a:r>
            <a:r>
              <a:rPr lang="en-US" dirty="0" err="1"/>
              <a:t>pengambilan</a:t>
            </a:r>
            <a:r>
              <a:rPr lang="en-US" dirty="0"/>
              <a:t> (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detik</a:t>
            </a:r>
            <a:r>
              <a:rPr lang="en-U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9835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Proses data mining yang </a:t>
            </a:r>
            <a:r>
              <a:rPr lang="en-US" b="0" dirty="0" err="1"/>
              <a:t>dilakukan</a:t>
            </a:r>
            <a:r>
              <a:rPr lang="en-US" b="0" dirty="0"/>
              <a:t> </a:t>
            </a:r>
            <a:r>
              <a:rPr lang="en-US" b="0" dirty="0" err="1"/>
              <a:t>pada</a:t>
            </a:r>
            <a:r>
              <a:rPr lang="en-US" b="0" dirty="0"/>
              <a:t> dataset </a:t>
            </a:r>
            <a:r>
              <a:rPr lang="en-US" b="0" dirty="0" err="1"/>
              <a:t>tersebut</a:t>
            </a:r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Humanst521 BT" panose="020B0602020204020204" pitchFamily="34" charset="0"/>
              </a:rPr>
              <a:t>Set directory </a:t>
            </a:r>
            <a:r>
              <a:rPr lang="en-US" dirty="0" err="1">
                <a:latin typeface="Humanst521 BT" panose="020B0602020204020204" pitchFamily="34" charset="0"/>
              </a:rPr>
              <a:t>kerja</a:t>
            </a:r>
            <a:r>
              <a:rPr lang="en-US" dirty="0" smtClean="0">
                <a:latin typeface="Humanst521 BT" panose="020B0602020204020204" pitchFamily="34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Humanst521 BT" panose="020B0602020204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Humanst521 BT" panose="020B0602020204020204" pitchFamily="34" charset="0"/>
            </a:endParaRPr>
          </a:p>
          <a:p>
            <a:pPr marL="0" indent="0">
              <a:buNone/>
            </a:pPr>
            <a:endParaRPr lang="en-US" dirty="0">
              <a:latin typeface="Humanst521 BT" panose="020B0602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dirty="0">
                <a:latin typeface="Humanst521 BT" panose="020B0602020204020204" pitchFamily="34" charset="0"/>
              </a:rPr>
              <a:t>Pindahkan dataset ke direktori kerja</a:t>
            </a:r>
            <a:r>
              <a:rPr lang="da-DK" dirty="0" smtClean="0">
                <a:latin typeface="Humanst521 BT" panose="020B0602020204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dirty="0" smtClean="0">
                <a:latin typeface="Humanst521 BT" panose="020B0602020204020204" pitchFamily="34" charset="0"/>
              </a:rPr>
              <a:t>Instalasi paket berikut</a:t>
            </a:r>
          </a:p>
          <a:p>
            <a:pPr marL="0" indent="0">
              <a:buNone/>
            </a:pPr>
            <a:endParaRPr lang="da-DK" dirty="0" smtClean="0">
              <a:latin typeface="Humanst521 BT" panose="020B0602020204020204" pitchFamily="34" charset="0"/>
            </a:endParaRPr>
          </a:p>
          <a:p>
            <a:pPr marL="0" indent="0">
              <a:buNone/>
            </a:pPr>
            <a:endParaRPr lang="en-US" dirty="0">
              <a:latin typeface="Humanst521 BT" panose="020B0602020204020204" pitchFamily="34" charset="0"/>
            </a:endParaRPr>
          </a:p>
          <a:p>
            <a:endParaRPr lang="en-US" dirty="0">
              <a:latin typeface="Humanst521 BT" panose="020B0602020204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806" y="2786134"/>
            <a:ext cx="2809875" cy="590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4" y="4531080"/>
            <a:ext cx="23907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1512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07" y="842211"/>
            <a:ext cx="7124697" cy="8181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7587" y="472877"/>
            <a:ext cx="11227108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 smtClean="0">
                <a:latin typeface="Humanst521 BT" panose="020B0602020204020204" pitchFamily="34" charset="0"/>
              </a:rPr>
              <a:t>Membaca dataset file.csv</a:t>
            </a:r>
          </a:p>
          <a:p>
            <a:endParaRPr lang="da-DK" dirty="0">
              <a:latin typeface="Humanst521 BT" panose="020B0602020204020204" pitchFamily="34" charset="0"/>
            </a:endParaRPr>
          </a:p>
          <a:p>
            <a:endParaRPr lang="da-DK" dirty="0" smtClean="0">
              <a:latin typeface="Humanst521 BT" panose="020B0602020204020204" pitchFamily="34" charset="0"/>
            </a:endParaRPr>
          </a:p>
          <a:p>
            <a:endParaRPr lang="da-DK" dirty="0">
              <a:latin typeface="Humanst521 BT" panose="020B0602020204020204" pitchFamily="34" charset="0"/>
            </a:endParaRPr>
          </a:p>
          <a:p>
            <a:endParaRPr lang="da-DK" dirty="0" smtClean="0">
              <a:latin typeface="Humanst521 BT" panose="020B0602020204020204" pitchFamily="34" charset="0"/>
            </a:endParaRPr>
          </a:p>
          <a:p>
            <a:endParaRPr lang="da-DK" dirty="0">
              <a:latin typeface="Humanst521 BT" panose="020B0602020204020204" pitchFamily="34" charset="0"/>
            </a:endParaRPr>
          </a:p>
          <a:p>
            <a:r>
              <a:rPr lang="da-DK" dirty="0" smtClean="0">
                <a:latin typeface="Humanst521 BT" panose="020B0602020204020204" pitchFamily="34" charset="0"/>
              </a:rPr>
              <a:t>Dataset yang telah di impor akan di scaling lalu di cluster. Menggunakan metode clastering hirarki dari kolom 2 dan 3</a:t>
            </a:r>
          </a:p>
          <a:p>
            <a:endParaRPr lang="da-DK" dirty="0" smtClean="0">
              <a:latin typeface="Humanst521 BT" panose="020B0602020204020204" pitchFamily="34" charset="0"/>
            </a:endParaRPr>
          </a:p>
          <a:p>
            <a:endParaRPr lang="da-DK" dirty="0">
              <a:latin typeface="Humanst521 BT" panose="020B0602020204020204" pitchFamily="34" charset="0"/>
            </a:endParaRPr>
          </a:p>
          <a:p>
            <a:endParaRPr lang="da-DK" dirty="0" smtClean="0">
              <a:latin typeface="Humanst521 BT" panose="020B0602020204020204" pitchFamily="34" charset="0"/>
            </a:endParaRPr>
          </a:p>
          <a:p>
            <a:r>
              <a:rPr lang="da-DK" dirty="0" smtClean="0">
                <a:latin typeface="Humanst521 BT" panose="020B0602020204020204" pitchFamily="34" charset="0"/>
              </a:rPr>
              <a:t>Melihat model </a:t>
            </a:r>
          </a:p>
          <a:p>
            <a:endParaRPr lang="da-DK" dirty="0">
              <a:latin typeface="Humanst521 BT" panose="020B0602020204020204" pitchFamily="34" charset="0"/>
            </a:endParaRPr>
          </a:p>
          <a:p>
            <a:endParaRPr lang="da-DK" dirty="0" smtClean="0">
              <a:latin typeface="Humanst521 BT" panose="020B0602020204020204" pitchFamily="34" charset="0"/>
            </a:endParaRPr>
          </a:p>
          <a:p>
            <a:endParaRPr lang="da-DK" dirty="0">
              <a:latin typeface="Humanst521 BT" panose="020B0602020204020204" pitchFamily="34" charset="0"/>
            </a:endParaRPr>
          </a:p>
          <a:p>
            <a:endParaRPr lang="da-DK" dirty="0" smtClean="0">
              <a:latin typeface="Humanst521 BT" panose="020B0602020204020204" pitchFamily="34" charset="0"/>
            </a:endParaRPr>
          </a:p>
          <a:p>
            <a:endParaRPr lang="da-DK" dirty="0">
              <a:latin typeface="Humanst521 BT" panose="020B0602020204020204" pitchFamily="34" charset="0"/>
            </a:endParaRPr>
          </a:p>
          <a:p>
            <a:endParaRPr lang="da-DK" dirty="0" smtClean="0">
              <a:latin typeface="Humanst521 BT" panose="020B0602020204020204" pitchFamily="34" charset="0"/>
            </a:endParaRPr>
          </a:p>
          <a:p>
            <a:endParaRPr lang="da-DK" dirty="0">
              <a:latin typeface="Humanst521 BT" panose="020B0602020204020204" pitchFamily="34" charset="0"/>
            </a:endParaRPr>
          </a:p>
          <a:p>
            <a:endParaRPr lang="da-DK" dirty="0" smtClean="0">
              <a:latin typeface="Humanst521 BT" panose="020B0602020204020204" pitchFamily="34" charset="0"/>
            </a:endParaRPr>
          </a:p>
          <a:p>
            <a:endParaRPr lang="da-DK" dirty="0">
              <a:latin typeface="Humanst521 BT" panose="020B0602020204020204" pitchFamily="34" charset="0"/>
            </a:endParaRPr>
          </a:p>
          <a:p>
            <a:endParaRPr lang="da-DK" dirty="0" smtClean="0">
              <a:latin typeface="Humanst521 BT" panose="020B0602020204020204" pitchFamily="34" charset="0"/>
            </a:endParaRPr>
          </a:p>
          <a:p>
            <a:endParaRPr lang="da-DK" dirty="0">
              <a:latin typeface="Humanst521 BT" panose="020B0602020204020204" pitchFamily="34" charset="0"/>
            </a:endParaRPr>
          </a:p>
          <a:p>
            <a:endParaRPr lang="da-DK" dirty="0" smtClean="0">
              <a:latin typeface="Humanst521 BT" panose="020B0602020204020204" pitchFamily="34" charset="0"/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807" y="2953496"/>
            <a:ext cx="9394031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74441"/>
          <a:stretch/>
        </p:blipFill>
        <p:spPr>
          <a:xfrm>
            <a:off x="2020807" y="4315021"/>
            <a:ext cx="8586627" cy="219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7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1061536"/>
            <a:ext cx="5524500" cy="5553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1810" y="644078"/>
            <a:ext cx="5743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>
                <a:latin typeface="Humanst521 BT" panose="020B0602020204020204" pitchFamily="34" charset="0"/>
              </a:rPr>
              <a:t>Melihat dtail model dari metode clastering hirarki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378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639" y="2428373"/>
            <a:ext cx="10554574" cy="661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data </a:t>
            </a:r>
            <a:r>
              <a:rPr lang="en-US" dirty="0" err="1" smtClean="0"/>
              <a:t>dendrogram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832" y="3378285"/>
            <a:ext cx="6380093" cy="121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62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-162414"/>
            <a:ext cx="10571998" cy="970450"/>
          </a:xfrm>
        </p:spPr>
        <p:txBody>
          <a:bodyPr/>
          <a:lstStyle/>
          <a:p>
            <a:r>
              <a:rPr lang="en-US" b="0" dirty="0" err="1"/>
              <a:t>Hasil</a:t>
            </a:r>
            <a:r>
              <a:rPr lang="en-US" b="0" dirty="0"/>
              <a:t> data mining</a:t>
            </a:r>
            <a:r>
              <a:rPr lang="en-US" dirty="0"/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54017" y="808036"/>
            <a:ext cx="3885593" cy="363651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Hasil</a:t>
            </a:r>
            <a:r>
              <a:rPr lang="en-US" dirty="0" smtClean="0"/>
              <a:t> data mining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object height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berbeda-beda</a:t>
            </a:r>
            <a:r>
              <a:rPr lang="en-US" dirty="0" smtClean="0"/>
              <a:t>,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05" y="808036"/>
            <a:ext cx="7487695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20251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149</TotalTime>
  <Words>199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Century Gothic</vt:lpstr>
      <vt:lpstr>Humanst521 BT</vt:lpstr>
      <vt:lpstr>Humanst521 Lt BT</vt:lpstr>
      <vt:lpstr>Lilita One</vt:lpstr>
      <vt:lpstr>Maiandra GD</vt:lpstr>
      <vt:lpstr>Wingdings</vt:lpstr>
      <vt:lpstr>Wingdings 2</vt:lpstr>
      <vt:lpstr>Quotable</vt:lpstr>
      <vt:lpstr>  DATA MINING PROJECT “Perfume Data Set” (Jenis-jenis Parfum)</vt:lpstr>
      <vt:lpstr>PowerPoint Presentation</vt:lpstr>
      <vt:lpstr>Data set “Perfume Data Data Set”</vt:lpstr>
      <vt:lpstr>Penjelasan dan analisa mengenai datases</vt:lpstr>
      <vt:lpstr>Proses data mining yang dilakukan pada dataset tersebut </vt:lpstr>
      <vt:lpstr>PowerPoint Presentation</vt:lpstr>
      <vt:lpstr>PowerPoint Presentation</vt:lpstr>
      <vt:lpstr>PowerPoint Presentation</vt:lpstr>
      <vt:lpstr>Hasil data mining </vt:lpstr>
      <vt:lpstr>Lihat data dan nomor di table view dataset</vt:lpstr>
      <vt:lpstr>Referensi </vt:lpstr>
      <vt:lpstr>TERIMA KASIH  ^_^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Review</dc:title>
  <dc:creator>Gunslinger</dc:creator>
  <cp:lastModifiedBy>Gunslinger</cp:lastModifiedBy>
  <cp:revision>18</cp:revision>
  <dcterms:created xsi:type="dcterms:W3CDTF">2021-01-03T15:38:48Z</dcterms:created>
  <dcterms:modified xsi:type="dcterms:W3CDTF">2021-01-19T17:26:37Z</dcterms:modified>
</cp:coreProperties>
</file>