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Slab"/>
      <p:regular r:id="rId20"/>
      <p:bold r:id="rId21"/>
    </p:embeddedFont>
    <p:embeddedFont>
      <p:font typeface="Fira Sans Extra Condensed Medium"/>
      <p:regular r:id="rId22"/>
      <p:bold r:id="rId23"/>
      <p:italic r:id="rId24"/>
      <p:boldItalic r:id="rId25"/>
    </p:embeddedFont>
    <p:embeddedFont>
      <p:font typeface="Roboto Condensed"/>
      <p:regular r:id="rId26"/>
      <p:bold r:id="rId27"/>
      <p:italic r:id="rId28"/>
      <p:boldItalic r:id="rId29"/>
    </p:embeddedFont>
    <p:embeddedFont>
      <p:font typeface="Roboto Condensed Light"/>
      <p:regular r:id="rId30"/>
      <p:bold r:id="rId31"/>
      <p:italic r:id="rId32"/>
      <p:boldItalic r:id="rId33"/>
    </p:embeddedFont>
    <p:embeddedFont>
      <p:font typeface="Bahiana"/>
      <p:regular r:id="rId34"/>
    </p:embeddedFont>
    <p:embeddedFont>
      <p:font typeface="Barlow Semi Condensed"/>
      <p:regular r:id="rId35"/>
      <p:bold r:id="rId36"/>
      <p:italic r:id="rId37"/>
      <p:boldItalic r:id="rId38"/>
    </p:embeddedFont>
    <p:embeddedFont>
      <p:font typeface="Barlow Semi Condensed SemiBold"/>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3" roundtripDataSignature="AMtx7mh8adRuRzBcUli2WW9Gj6SK/L/rf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3629738-C669-4BA5-A80F-41CD3F82AFF3}">
  <a:tblStyle styleId="{83629738-C669-4BA5-A80F-41CD3F82AFF3}"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BarlowSemiCondensedSemiBold-bold.fntdata"/><Relationship Id="rId20" Type="http://schemas.openxmlformats.org/officeDocument/2006/relationships/font" Target="fonts/RobotoSlab-regular.fntdata"/><Relationship Id="rId42" Type="http://schemas.openxmlformats.org/officeDocument/2006/relationships/font" Target="fonts/BarlowSemiCondensedSemiBold-boldItalic.fntdata"/><Relationship Id="rId41" Type="http://schemas.openxmlformats.org/officeDocument/2006/relationships/font" Target="fonts/BarlowSemiCondensedSemiBold-italic.fntdata"/><Relationship Id="rId22" Type="http://schemas.openxmlformats.org/officeDocument/2006/relationships/font" Target="fonts/FiraSansExtraCondensedMedium-regular.fntdata"/><Relationship Id="rId21" Type="http://schemas.openxmlformats.org/officeDocument/2006/relationships/font" Target="fonts/RobotoSlab-bold.fntdata"/><Relationship Id="rId43" Type="http://customschemas.google.com/relationships/presentationmetadata" Target="metadata"/><Relationship Id="rId24" Type="http://schemas.openxmlformats.org/officeDocument/2006/relationships/font" Target="fonts/FiraSansExtraCondensedMedium-italic.fntdata"/><Relationship Id="rId23" Type="http://schemas.openxmlformats.org/officeDocument/2006/relationships/font" Target="fonts/FiraSansExtraCondensedMedium-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Condensed-regular.fntdata"/><Relationship Id="rId25" Type="http://schemas.openxmlformats.org/officeDocument/2006/relationships/font" Target="fonts/FiraSansExtraCondensedMedium-boldItalic.fntdata"/><Relationship Id="rId28" Type="http://schemas.openxmlformats.org/officeDocument/2006/relationships/font" Target="fonts/RobotoCondensed-italic.fntdata"/><Relationship Id="rId27" Type="http://schemas.openxmlformats.org/officeDocument/2006/relationships/font" Target="fonts/RobotoCondensed-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Condensed-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CondensedLight-bold.fntdata"/><Relationship Id="rId30" Type="http://schemas.openxmlformats.org/officeDocument/2006/relationships/font" Target="fonts/RobotoCondensedLight-regular.fntdata"/><Relationship Id="rId11" Type="http://schemas.openxmlformats.org/officeDocument/2006/relationships/slide" Target="slides/slide6.xml"/><Relationship Id="rId33" Type="http://schemas.openxmlformats.org/officeDocument/2006/relationships/font" Target="fonts/RobotoCondensedLight-boldItalic.fntdata"/><Relationship Id="rId10" Type="http://schemas.openxmlformats.org/officeDocument/2006/relationships/slide" Target="slides/slide5.xml"/><Relationship Id="rId32" Type="http://schemas.openxmlformats.org/officeDocument/2006/relationships/font" Target="fonts/RobotoCondensedLight-italic.fntdata"/><Relationship Id="rId13" Type="http://schemas.openxmlformats.org/officeDocument/2006/relationships/slide" Target="slides/slide8.xml"/><Relationship Id="rId35" Type="http://schemas.openxmlformats.org/officeDocument/2006/relationships/font" Target="fonts/BarlowSemiCondensed-regular.fntdata"/><Relationship Id="rId12" Type="http://schemas.openxmlformats.org/officeDocument/2006/relationships/slide" Target="slides/slide7.xml"/><Relationship Id="rId34" Type="http://schemas.openxmlformats.org/officeDocument/2006/relationships/font" Target="fonts/Bahiana-regular.fntdata"/><Relationship Id="rId15" Type="http://schemas.openxmlformats.org/officeDocument/2006/relationships/slide" Target="slides/slide10.xml"/><Relationship Id="rId37" Type="http://schemas.openxmlformats.org/officeDocument/2006/relationships/font" Target="fonts/BarlowSemiCondensed-italic.fntdata"/><Relationship Id="rId14" Type="http://schemas.openxmlformats.org/officeDocument/2006/relationships/slide" Target="slides/slide9.xml"/><Relationship Id="rId36" Type="http://schemas.openxmlformats.org/officeDocument/2006/relationships/font" Target="fonts/BarlowSemiCondensed-bold.fntdata"/><Relationship Id="rId17" Type="http://schemas.openxmlformats.org/officeDocument/2006/relationships/slide" Target="slides/slide12.xml"/><Relationship Id="rId39" Type="http://schemas.openxmlformats.org/officeDocument/2006/relationships/font" Target="fonts/BarlowSemiCondensedSemiBold-regular.fntdata"/><Relationship Id="rId16" Type="http://schemas.openxmlformats.org/officeDocument/2006/relationships/slide" Target="slides/slide11.xml"/><Relationship Id="rId38" Type="http://schemas.openxmlformats.org/officeDocument/2006/relationships/font" Target="fonts/BarlowSemiCondensed-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8" name="Shape 478"/>
        <p:cNvGrpSpPr/>
        <p:nvPr/>
      </p:nvGrpSpPr>
      <p:grpSpPr>
        <a:xfrm>
          <a:off x="0" y="0"/>
          <a:ext cx="0" cy="0"/>
          <a:chOff x="0" y="0"/>
          <a:chExt cx="0" cy="0"/>
        </a:xfrm>
      </p:grpSpPr>
      <p:sp>
        <p:nvSpPr>
          <p:cNvPr id="479" name="Google Shape;47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0" name="Google Shape;48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4" name="Shape 564"/>
        <p:cNvGrpSpPr/>
        <p:nvPr/>
      </p:nvGrpSpPr>
      <p:grpSpPr>
        <a:xfrm>
          <a:off x="0" y="0"/>
          <a:ext cx="0" cy="0"/>
          <a:chOff x="0" y="0"/>
          <a:chExt cx="0" cy="0"/>
        </a:xfrm>
      </p:grpSpPr>
      <p:sp>
        <p:nvSpPr>
          <p:cNvPr id="565" name="Google Shape;56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6" name="Google Shape;56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6" name="Shape 576"/>
        <p:cNvGrpSpPr/>
        <p:nvPr/>
      </p:nvGrpSpPr>
      <p:grpSpPr>
        <a:xfrm>
          <a:off x="0" y="0"/>
          <a:ext cx="0" cy="0"/>
          <a:chOff x="0" y="0"/>
          <a:chExt cx="0" cy="0"/>
        </a:xfrm>
      </p:grpSpPr>
      <p:sp>
        <p:nvSpPr>
          <p:cNvPr id="577" name="Google Shape;57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8" name="Google Shape;57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5" name="Shape 585"/>
        <p:cNvGrpSpPr/>
        <p:nvPr/>
      </p:nvGrpSpPr>
      <p:grpSpPr>
        <a:xfrm>
          <a:off x="0" y="0"/>
          <a:ext cx="0" cy="0"/>
          <a:chOff x="0" y="0"/>
          <a:chExt cx="0" cy="0"/>
        </a:xfrm>
      </p:grpSpPr>
      <p:sp>
        <p:nvSpPr>
          <p:cNvPr id="586" name="Google Shape;586;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7" name="Google Shape;58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8" name="Shape 598"/>
        <p:cNvGrpSpPr/>
        <p:nvPr/>
      </p:nvGrpSpPr>
      <p:grpSpPr>
        <a:xfrm>
          <a:off x="0" y="0"/>
          <a:ext cx="0" cy="0"/>
          <a:chOff x="0" y="0"/>
          <a:chExt cx="0" cy="0"/>
        </a:xfrm>
      </p:grpSpPr>
      <p:sp>
        <p:nvSpPr>
          <p:cNvPr id="599" name="Google Shape;599;g779ae1a90f_9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0" name="Google Shape;600;g779ae1a90f_9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9" name="Shape 609"/>
        <p:cNvGrpSpPr/>
        <p:nvPr/>
      </p:nvGrpSpPr>
      <p:grpSpPr>
        <a:xfrm>
          <a:off x="0" y="0"/>
          <a:ext cx="0" cy="0"/>
          <a:chOff x="0" y="0"/>
          <a:chExt cx="0" cy="0"/>
        </a:xfrm>
      </p:grpSpPr>
      <p:sp>
        <p:nvSpPr>
          <p:cNvPr id="610" name="Google Shape;61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4" name="Shape 484"/>
        <p:cNvGrpSpPr/>
        <p:nvPr/>
      </p:nvGrpSpPr>
      <p:grpSpPr>
        <a:xfrm>
          <a:off x="0" y="0"/>
          <a:ext cx="0" cy="0"/>
          <a:chOff x="0" y="0"/>
          <a:chExt cx="0" cy="0"/>
        </a:xfrm>
      </p:grpSpPr>
      <p:sp>
        <p:nvSpPr>
          <p:cNvPr id="485" name="Google Shape;48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6" name="Google Shape;48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6" name="Shape 496"/>
        <p:cNvGrpSpPr/>
        <p:nvPr/>
      </p:nvGrpSpPr>
      <p:grpSpPr>
        <a:xfrm>
          <a:off x="0" y="0"/>
          <a:ext cx="0" cy="0"/>
          <a:chOff x="0" y="0"/>
          <a:chExt cx="0" cy="0"/>
        </a:xfrm>
      </p:grpSpPr>
      <p:sp>
        <p:nvSpPr>
          <p:cNvPr id="497" name="Google Shape;49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8" name="Google Shape;49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3" name="Shape 513"/>
        <p:cNvGrpSpPr/>
        <p:nvPr/>
      </p:nvGrpSpPr>
      <p:grpSpPr>
        <a:xfrm>
          <a:off x="0" y="0"/>
          <a:ext cx="0" cy="0"/>
          <a:chOff x="0" y="0"/>
          <a:chExt cx="0" cy="0"/>
        </a:xfrm>
      </p:grpSpPr>
      <p:sp>
        <p:nvSpPr>
          <p:cNvPr id="514" name="Google Shape;51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5" name="Google Shape;51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0" name="Shape 520"/>
        <p:cNvGrpSpPr/>
        <p:nvPr/>
      </p:nvGrpSpPr>
      <p:grpSpPr>
        <a:xfrm>
          <a:off x="0" y="0"/>
          <a:ext cx="0" cy="0"/>
          <a:chOff x="0" y="0"/>
          <a:chExt cx="0" cy="0"/>
        </a:xfrm>
      </p:grpSpPr>
      <p:sp>
        <p:nvSpPr>
          <p:cNvPr id="521" name="Google Shape;52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2" name="Google Shape;52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6" name="Shape 526"/>
        <p:cNvGrpSpPr/>
        <p:nvPr/>
      </p:nvGrpSpPr>
      <p:grpSpPr>
        <a:xfrm>
          <a:off x="0" y="0"/>
          <a:ext cx="0" cy="0"/>
          <a:chOff x="0" y="0"/>
          <a:chExt cx="0" cy="0"/>
        </a:xfrm>
      </p:grpSpPr>
      <p:sp>
        <p:nvSpPr>
          <p:cNvPr id="527" name="Google Shape;52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8" name="Google Shape;52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1" name="Shape 541"/>
        <p:cNvGrpSpPr/>
        <p:nvPr/>
      </p:nvGrpSpPr>
      <p:grpSpPr>
        <a:xfrm>
          <a:off x="0" y="0"/>
          <a:ext cx="0" cy="0"/>
          <a:chOff x="0" y="0"/>
          <a:chExt cx="0" cy="0"/>
        </a:xfrm>
      </p:grpSpPr>
      <p:sp>
        <p:nvSpPr>
          <p:cNvPr id="542" name="Google Shape;54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3" name="Google Shape;54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7" name="Shape 547"/>
        <p:cNvGrpSpPr/>
        <p:nvPr/>
      </p:nvGrpSpPr>
      <p:grpSpPr>
        <a:xfrm>
          <a:off x="0" y="0"/>
          <a:ext cx="0" cy="0"/>
          <a:chOff x="0" y="0"/>
          <a:chExt cx="0" cy="0"/>
        </a:xfrm>
      </p:grpSpPr>
      <p:sp>
        <p:nvSpPr>
          <p:cNvPr id="548" name="Google Shape;548;g779ae1a90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779ae1a90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2" name="Shape 552"/>
        <p:cNvGrpSpPr/>
        <p:nvPr/>
      </p:nvGrpSpPr>
      <p:grpSpPr>
        <a:xfrm>
          <a:off x="0" y="0"/>
          <a:ext cx="0" cy="0"/>
          <a:chOff x="0" y="0"/>
          <a:chExt cx="0" cy="0"/>
        </a:xfrm>
      </p:grpSpPr>
      <p:sp>
        <p:nvSpPr>
          <p:cNvPr id="553" name="Google Shape;553;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4" name="Google Shape;55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 name="Shape 8"/>
        <p:cNvGrpSpPr/>
        <p:nvPr/>
      </p:nvGrpSpPr>
      <p:grpSpPr>
        <a:xfrm>
          <a:off x="0" y="0"/>
          <a:ext cx="0" cy="0"/>
          <a:chOff x="0" y="0"/>
          <a:chExt cx="0" cy="0"/>
        </a:xfrm>
      </p:grpSpPr>
      <p:sp>
        <p:nvSpPr>
          <p:cNvPr id="9" name="Google Shape;9;p38"/>
          <p:cNvSpPr txBox="1"/>
          <p:nvPr>
            <p:ph idx="1" type="subTitle"/>
          </p:nvPr>
        </p:nvSpPr>
        <p:spPr>
          <a:xfrm>
            <a:off x="1728150" y="2671650"/>
            <a:ext cx="5687700" cy="57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0" name="Google Shape;10;p38"/>
          <p:cNvSpPr txBox="1"/>
          <p:nvPr>
            <p:ph type="ctrTitle"/>
          </p:nvPr>
        </p:nvSpPr>
        <p:spPr>
          <a:xfrm>
            <a:off x="1728150" y="1894050"/>
            <a:ext cx="5687700" cy="904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6000"/>
              <a:buNone/>
              <a:defRPr sz="3600"/>
            </a:lvl1pPr>
            <a:lvl2pPr lvl="1" algn="l">
              <a:lnSpc>
                <a:spcPct val="100000"/>
              </a:lnSpc>
              <a:spcBef>
                <a:spcPts val="0"/>
              </a:spcBef>
              <a:spcAft>
                <a:spcPts val="0"/>
              </a:spcAft>
              <a:buSzPts val="6000"/>
              <a:buFont typeface="Bahiana"/>
              <a:buNone/>
              <a:defRPr sz="6000">
                <a:latin typeface="Bahiana"/>
                <a:ea typeface="Bahiana"/>
                <a:cs typeface="Bahiana"/>
                <a:sym typeface="Bahiana"/>
              </a:defRPr>
            </a:lvl2pPr>
            <a:lvl3pPr lvl="2" algn="l">
              <a:lnSpc>
                <a:spcPct val="100000"/>
              </a:lnSpc>
              <a:spcBef>
                <a:spcPts val="0"/>
              </a:spcBef>
              <a:spcAft>
                <a:spcPts val="0"/>
              </a:spcAft>
              <a:buSzPts val="6000"/>
              <a:buFont typeface="Bahiana"/>
              <a:buNone/>
              <a:defRPr sz="6000">
                <a:latin typeface="Bahiana"/>
                <a:ea typeface="Bahiana"/>
                <a:cs typeface="Bahiana"/>
                <a:sym typeface="Bahiana"/>
              </a:defRPr>
            </a:lvl3pPr>
            <a:lvl4pPr lvl="3" algn="l">
              <a:lnSpc>
                <a:spcPct val="100000"/>
              </a:lnSpc>
              <a:spcBef>
                <a:spcPts val="0"/>
              </a:spcBef>
              <a:spcAft>
                <a:spcPts val="0"/>
              </a:spcAft>
              <a:buSzPts val="6000"/>
              <a:buFont typeface="Bahiana"/>
              <a:buNone/>
              <a:defRPr sz="6000">
                <a:latin typeface="Bahiana"/>
                <a:ea typeface="Bahiana"/>
                <a:cs typeface="Bahiana"/>
                <a:sym typeface="Bahiana"/>
              </a:defRPr>
            </a:lvl4pPr>
            <a:lvl5pPr lvl="4" algn="l">
              <a:lnSpc>
                <a:spcPct val="100000"/>
              </a:lnSpc>
              <a:spcBef>
                <a:spcPts val="0"/>
              </a:spcBef>
              <a:spcAft>
                <a:spcPts val="0"/>
              </a:spcAft>
              <a:buSzPts val="6000"/>
              <a:buFont typeface="Bahiana"/>
              <a:buNone/>
              <a:defRPr sz="6000">
                <a:latin typeface="Bahiana"/>
                <a:ea typeface="Bahiana"/>
                <a:cs typeface="Bahiana"/>
                <a:sym typeface="Bahiana"/>
              </a:defRPr>
            </a:lvl5pPr>
            <a:lvl6pPr lvl="5" algn="l">
              <a:lnSpc>
                <a:spcPct val="100000"/>
              </a:lnSpc>
              <a:spcBef>
                <a:spcPts val="0"/>
              </a:spcBef>
              <a:spcAft>
                <a:spcPts val="0"/>
              </a:spcAft>
              <a:buSzPts val="6000"/>
              <a:buFont typeface="Bahiana"/>
              <a:buNone/>
              <a:defRPr sz="6000">
                <a:latin typeface="Bahiana"/>
                <a:ea typeface="Bahiana"/>
                <a:cs typeface="Bahiana"/>
                <a:sym typeface="Bahiana"/>
              </a:defRPr>
            </a:lvl6pPr>
            <a:lvl7pPr lvl="6" algn="l">
              <a:lnSpc>
                <a:spcPct val="100000"/>
              </a:lnSpc>
              <a:spcBef>
                <a:spcPts val="0"/>
              </a:spcBef>
              <a:spcAft>
                <a:spcPts val="0"/>
              </a:spcAft>
              <a:buSzPts val="6000"/>
              <a:buFont typeface="Bahiana"/>
              <a:buNone/>
              <a:defRPr sz="6000">
                <a:latin typeface="Bahiana"/>
                <a:ea typeface="Bahiana"/>
                <a:cs typeface="Bahiana"/>
                <a:sym typeface="Bahiana"/>
              </a:defRPr>
            </a:lvl7pPr>
            <a:lvl8pPr lvl="7" algn="l">
              <a:lnSpc>
                <a:spcPct val="100000"/>
              </a:lnSpc>
              <a:spcBef>
                <a:spcPts val="0"/>
              </a:spcBef>
              <a:spcAft>
                <a:spcPts val="0"/>
              </a:spcAft>
              <a:buSzPts val="6000"/>
              <a:buFont typeface="Bahiana"/>
              <a:buNone/>
              <a:defRPr sz="6000">
                <a:latin typeface="Bahiana"/>
                <a:ea typeface="Bahiana"/>
                <a:cs typeface="Bahiana"/>
                <a:sym typeface="Bahiana"/>
              </a:defRPr>
            </a:lvl8pPr>
            <a:lvl9pPr lvl="8" algn="l">
              <a:lnSpc>
                <a:spcPct val="100000"/>
              </a:lnSpc>
              <a:spcBef>
                <a:spcPts val="0"/>
              </a:spcBef>
              <a:spcAft>
                <a:spcPts val="0"/>
              </a:spcAft>
              <a:buSzPts val="6000"/>
              <a:buFont typeface="Bahiana"/>
              <a:buNone/>
              <a:defRPr sz="6000">
                <a:latin typeface="Bahiana"/>
                <a:ea typeface="Bahiana"/>
                <a:cs typeface="Bahiana"/>
                <a:sym typeface="Bahiana"/>
              </a:defRPr>
            </a:lvl9pPr>
          </a:lstStyle>
          <a:p/>
        </p:txBody>
      </p:sp>
      <p:grpSp>
        <p:nvGrpSpPr>
          <p:cNvPr id="11" name="Google Shape;11;p38"/>
          <p:cNvGrpSpPr/>
          <p:nvPr/>
        </p:nvGrpSpPr>
        <p:grpSpPr>
          <a:xfrm>
            <a:off x="-364043" y="-78921"/>
            <a:ext cx="2605500" cy="1446850"/>
            <a:chOff x="310975" y="334050"/>
            <a:chExt cx="2605500" cy="1446850"/>
          </a:xfrm>
        </p:grpSpPr>
        <p:sp>
          <p:nvSpPr>
            <p:cNvPr id="12" name="Google Shape;12;p38"/>
            <p:cNvSpPr/>
            <p:nvPr/>
          </p:nvSpPr>
          <p:spPr>
            <a:xfrm>
              <a:off x="3109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8"/>
            <p:cNvSpPr/>
            <p:nvPr/>
          </p:nvSpPr>
          <p:spPr>
            <a:xfrm>
              <a:off x="5935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8"/>
            <p:cNvSpPr/>
            <p:nvPr/>
          </p:nvSpPr>
          <p:spPr>
            <a:xfrm>
              <a:off x="8761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8"/>
            <p:cNvSpPr/>
            <p:nvPr/>
          </p:nvSpPr>
          <p:spPr>
            <a:xfrm>
              <a:off x="11587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38"/>
            <p:cNvSpPr/>
            <p:nvPr/>
          </p:nvSpPr>
          <p:spPr>
            <a:xfrm>
              <a:off x="14413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8"/>
            <p:cNvSpPr/>
            <p:nvPr/>
          </p:nvSpPr>
          <p:spPr>
            <a:xfrm>
              <a:off x="17239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8"/>
            <p:cNvSpPr/>
            <p:nvPr/>
          </p:nvSpPr>
          <p:spPr>
            <a:xfrm>
              <a:off x="20065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8"/>
            <p:cNvSpPr/>
            <p:nvPr/>
          </p:nvSpPr>
          <p:spPr>
            <a:xfrm>
              <a:off x="22891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38"/>
            <p:cNvSpPr/>
            <p:nvPr/>
          </p:nvSpPr>
          <p:spPr>
            <a:xfrm>
              <a:off x="25717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8"/>
            <p:cNvSpPr/>
            <p:nvPr/>
          </p:nvSpPr>
          <p:spPr>
            <a:xfrm>
              <a:off x="28543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8"/>
            <p:cNvSpPr/>
            <p:nvPr/>
          </p:nvSpPr>
          <p:spPr>
            <a:xfrm>
              <a:off x="3109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8"/>
            <p:cNvSpPr/>
            <p:nvPr/>
          </p:nvSpPr>
          <p:spPr>
            <a:xfrm>
              <a:off x="5935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38"/>
            <p:cNvSpPr/>
            <p:nvPr/>
          </p:nvSpPr>
          <p:spPr>
            <a:xfrm>
              <a:off x="8761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38"/>
            <p:cNvSpPr/>
            <p:nvPr/>
          </p:nvSpPr>
          <p:spPr>
            <a:xfrm>
              <a:off x="11587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8"/>
            <p:cNvSpPr/>
            <p:nvPr/>
          </p:nvSpPr>
          <p:spPr>
            <a:xfrm>
              <a:off x="14413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8"/>
            <p:cNvSpPr/>
            <p:nvPr/>
          </p:nvSpPr>
          <p:spPr>
            <a:xfrm>
              <a:off x="17239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8"/>
            <p:cNvSpPr/>
            <p:nvPr/>
          </p:nvSpPr>
          <p:spPr>
            <a:xfrm>
              <a:off x="20065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38"/>
            <p:cNvSpPr/>
            <p:nvPr/>
          </p:nvSpPr>
          <p:spPr>
            <a:xfrm>
              <a:off x="22891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8"/>
            <p:cNvSpPr/>
            <p:nvPr/>
          </p:nvSpPr>
          <p:spPr>
            <a:xfrm>
              <a:off x="25717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8"/>
            <p:cNvSpPr/>
            <p:nvPr/>
          </p:nvSpPr>
          <p:spPr>
            <a:xfrm>
              <a:off x="28543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38"/>
            <p:cNvSpPr/>
            <p:nvPr/>
          </p:nvSpPr>
          <p:spPr>
            <a:xfrm>
              <a:off x="3109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38"/>
            <p:cNvSpPr/>
            <p:nvPr/>
          </p:nvSpPr>
          <p:spPr>
            <a:xfrm>
              <a:off x="5935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8"/>
            <p:cNvSpPr/>
            <p:nvPr/>
          </p:nvSpPr>
          <p:spPr>
            <a:xfrm>
              <a:off x="8761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8"/>
            <p:cNvSpPr/>
            <p:nvPr/>
          </p:nvSpPr>
          <p:spPr>
            <a:xfrm>
              <a:off x="11587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38"/>
            <p:cNvSpPr/>
            <p:nvPr/>
          </p:nvSpPr>
          <p:spPr>
            <a:xfrm>
              <a:off x="14413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38"/>
            <p:cNvSpPr/>
            <p:nvPr/>
          </p:nvSpPr>
          <p:spPr>
            <a:xfrm>
              <a:off x="17239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38"/>
            <p:cNvSpPr/>
            <p:nvPr/>
          </p:nvSpPr>
          <p:spPr>
            <a:xfrm>
              <a:off x="20065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38"/>
            <p:cNvSpPr/>
            <p:nvPr/>
          </p:nvSpPr>
          <p:spPr>
            <a:xfrm>
              <a:off x="22891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38"/>
            <p:cNvSpPr/>
            <p:nvPr/>
          </p:nvSpPr>
          <p:spPr>
            <a:xfrm>
              <a:off x="25717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38"/>
            <p:cNvSpPr/>
            <p:nvPr/>
          </p:nvSpPr>
          <p:spPr>
            <a:xfrm>
              <a:off x="28543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38"/>
            <p:cNvSpPr/>
            <p:nvPr/>
          </p:nvSpPr>
          <p:spPr>
            <a:xfrm>
              <a:off x="3109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38"/>
            <p:cNvSpPr/>
            <p:nvPr/>
          </p:nvSpPr>
          <p:spPr>
            <a:xfrm>
              <a:off x="5935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38"/>
            <p:cNvSpPr/>
            <p:nvPr/>
          </p:nvSpPr>
          <p:spPr>
            <a:xfrm>
              <a:off x="8761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38"/>
            <p:cNvSpPr/>
            <p:nvPr/>
          </p:nvSpPr>
          <p:spPr>
            <a:xfrm>
              <a:off x="11587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38"/>
            <p:cNvSpPr/>
            <p:nvPr/>
          </p:nvSpPr>
          <p:spPr>
            <a:xfrm>
              <a:off x="14413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38"/>
            <p:cNvSpPr/>
            <p:nvPr/>
          </p:nvSpPr>
          <p:spPr>
            <a:xfrm>
              <a:off x="17239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38"/>
            <p:cNvSpPr/>
            <p:nvPr/>
          </p:nvSpPr>
          <p:spPr>
            <a:xfrm>
              <a:off x="20065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38"/>
            <p:cNvSpPr/>
            <p:nvPr/>
          </p:nvSpPr>
          <p:spPr>
            <a:xfrm>
              <a:off x="22891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38"/>
            <p:cNvSpPr/>
            <p:nvPr/>
          </p:nvSpPr>
          <p:spPr>
            <a:xfrm>
              <a:off x="25717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38"/>
            <p:cNvSpPr/>
            <p:nvPr/>
          </p:nvSpPr>
          <p:spPr>
            <a:xfrm>
              <a:off x="28543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38"/>
            <p:cNvSpPr/>
            <p:nvPr/>
          </p:nvSpPr>
          <p:spPr>
            <a:xfrm>
              <a:off x="3109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38"/>
            <p:cNvSpPr/>
            <p:nvPr/>
          </p:nvSpPr>
          <p:spPr>
            <a:xfrm>
              <a:off x="5935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38"/>
            <p:cNvSpPr/>
            <p:nvPr/>
          </p:nvSpPr>
          <p:spPr>
            <a:xfrm>
              <a:off x="8761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38"/>
            <p:cNvSpPr/>
            <p:nvPr/>
          </p:nvSpPr>
          <p:spPr>
            <a:xfrm>
              <a:off x="11587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38"/>
            <p:cNvSpPr/>
            <p:nvPr/>
          </p:nvSpPr>
          <p:spPr>
            <a:xfrm>
              <a:off x="14413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38"/>
            <p:cNvSpPr/>
            <p:nvPr/>
          </p:nvSpPr>
          <p:spPr>
            <a:xfrm>
              <a:off x="17239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38"/>
            <p:cNvSpPr/>
            <p:nvPr/>
          </p:nvSpPr>
          <p:spPr>
            <a:xfrm>
              <a:off x="20065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38"/>
            <p:cNvSpPr/>
            <p:nvPr/>
          </p:nvSpPr>
          <p:spPr>
            <a:xfrm>
              <a:off x="22891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38"/>
            <p:cNvSpPr/>
            <p:nvPr/>
          </p:nvSpPr>
          <p:spPr>
            <a:xfrm>
              <a:off x="25717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38"/>
            <p:cNvSpPr/>
            <p:nvPr/>
          </p:nvSpPr>
          <p:spPr>
            <a:xfrm>
              <a:off x="28543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38"/>
            <p:cNvSpPr/>
            <p:nvPr/>
          </p:nvSpPr>
          <p:spPr>
            <a:xfrm>
              <a:off x="3109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38"/>
            <p:cNvSpPr/>
            <p:nvPr/>
          </p:nvSpPr>
          <p:spPr>
            <a:xfrm>
              <a:off x="5935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38"/>
            <p:cNvSpPr/>
            <p:nvPr/>
          </p:nvSpPr>
          <p:spPr>
            <a:xfrm>
              <a:off x="8761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38"/>
            <p:cNvSpPr/>
            <p:nvPr/>
          </p:nvSpPr>
          <p:spPr>
            <a:xfrm>
              <a:off x="11587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38"/>
            <p:cNvSpPr/>
            <p:nvPr/>
          </p:nvSpPr>
          <p:spPr>
            <a:xfrm>
              <a:off x="14413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38"/>
            <p:cNvSpPr/>
            <p:nvPr/>
          </p:nvSpPr>
          <p:spPr>
            <a:xfrm>
              <a:off x="17239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38"/>
            <p:cNvSpPr/>
            <p:nvPr/>
          </p:nvSpPr>
          <p:spPr>
            <a:xfrm>
              <a:off x="20065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38"/>
            <p:cNvSpPr/>
            <p:nvPr/>
          </p:nvSpPr>
          <p:spPr>
            <a:xfrm>
              <a:off x="22891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38"/>
            <p:cNvSpPr/>
            <p:nvPr/>
          </p:nvSpPr>
          <p:spPr>
            <a:xfrm>
              <a:off x="25717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38"/>
            <p:cNvSpPr/>
            <p:nvPr/>
          </p:nvSpPr>
          <p:spPr>
            <a:xfrm>
              <a:off x="28543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2" name="Google Shape;72;p38"/>
          <p:cNvSpPr/>
          <p:nvPr/>
        </p:nvSpPr>
        <p:spPr>
          <a:xfrm>
            <a:off x="-67525" y="-66775"/>
            <a:ext cx="9326125" cy="5245250"/>
          </a:xfrm>
          <a:custGeom>
            <a:rect b="b" l="l" r="r" t="t"/>
            <a:pathLst>
              <a:path extrusionOk="0" h="209810" w="373045">
                <a:moveTo>
                  <a:pt x="0" y="82749"/>
                </a:moveTo>
                <a:lnTo>
                  <a:pt x="107166" y="209810"/>
                </a:lnTo>
                <a:lnTo>
                  <a:pt x="373045" y="101288"/>
                </a:lnTo>
                <a:lnTo>
                  <a:pt x="328280" y="0"/>
                </a:lnTo>
              </a:path>
            </a:pathLst>
          </a:custGeom>
          <a:noFill/>
          <a:ln cap="flat" cmpd="sng" w="19050">
            <a:solidFill>
              <a:srgbClr val="434343"/>
            </a:solidFill>
            <a:prstDash val="solid"/>
            <a:round/>
            <a:headEnd len="sm" w="sm" type="none"/>
            <a:tailEnd len="sm" w="sm" type="none"/>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14" name="Shape 214"/>
        <p:cNvGrpSpPr/>
        <p:nvPr/>
      </p:nvGrpSpPr>
      <p:grpSpPr>
        <a:xfrm>
          <a:off x="0" y="0"/>
          <a:ext cx="0" cy="0"/>
          <a:chOff x="0" y="0"/>
          <a:chExt cx="0" cy="0"/>
        </a:xfrm>
      </p:grpSpPr>
      <p:sp>
        <p:nvSpPr>
          <p:cNvPr id="215" name="Google Shape;215;p47"/>
          <p:cNvSpPr/>
          <p:nvPr/>
        </p:nvSpPr>
        <p:spPr>
          <a:xfrm flipH="1">
            <a:off x="682650" y="-95500"/>
            <a:ext cx="8461350" cy="5256550"/>
          </a:xfrm>
          <a:custGeom>
            <a:rect b="b" l="l" r="r" t="t"/>
            <a:pathLst>
              <a:path extrusionOk="0" h="210262" w="338454">
                <a:moveTo>
                  <a:pt x="266558" y="0"/>
                </a:moveTo>
                <a:lnTo>
                  <a:pt x="338454" y="106940"/>
                </a:lnTo>
                <a:lnTo>
                  <a:pt x="310419" y="210262"/>
                </a:lnTo>
                <a:lnTo>
                  <a:pt x="0" y="196245"/>
                </a:lnTo>
              </a:path>
            </a:pathLst>
          </a:custGeom>
          <a:noFill/>
          <a:ln cap="flat" cmpd="sng" w="19050">
            <a:solidFill>
              <a:srgbClr val="434343"/>
            </a:solidFill>
            <a:prstDash val="solid"/>
            <a:round/>
            <a:headEnd len="sm" w="sm" type="none"/>
            <a:tailEnd len="sm" w="sm" type="none"/>
          </a:ln>
        </p:spPr>
      </p:sp>
      <p:grpSp>
        <p:nvGrpSpPr>
          <p:cNvPr id="216" name="Google Shape;216;p47"/>
          <p:cNvGrpSpPr/>
          <p:nvPr/>
        </p:nvGrpSpPr>
        <p:grpSpPr>
          <a:xfrm>
            <a:off x="6904678" y="-78921"/>
            <a:ext cx="2605500" cy="1446850"/>
            <a:chOff x="310975" y="334050"/>
            <a:chExt cx="2605500" cy="1446850"/>
          </a:xfrm>
        </p:grpSpPr>
        <p:sp>
          <p:nvSpPr>
            <p:cNvPr id="217" name="Google Shape;217;p47"/>
            <p:cNvSpPr/>
            <p:nvPr/>
          </p:nvSpPr>
          <p:spPr>
            <a:xfrm>
              <a:off x="3109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47"/>
            <p:cNvSpPr/>
            <p:nvPr/>
          </p:nvSpPr>
          <p:spPr>
            <a:xfrm>
              <a:off x="5935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47"/>
            <p:cNvSpPr/>
            <p:nvPr/>
          </p:nvSpPr>
          <p:spPr>
            <a:xfrm>
              <a:off x="8761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47"/>
            <p:cNvSpPr/>
            <p:nvPr/>
          </p:nvSpPr>
          <p:spPr>
            <a:xfrm>
              <a:off x="11587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47"/>
            <p:cNvSpPr/>
            <p:nvPr/>
          </p:nvSpPr>
          <p:spPr>
            <a:xfrm>
              <a:off x="14413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47"/>
            <p:cNvSpPr/>
            <p:nvPr/>
          </p:nvSpPr>
          <p:spPr>
            <a:xfrm>
              <a:off x="17239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47"/>
            <p:cNvSpPr/>
            <p:nvPr/>
          </p:nvSpPr>
          <p:spPr>
            <a:xfrm>
              <a:off x="20065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47"/>
            <p:cNvSpPr/>
            <p:nvPr/>
          </p:nvSpPr>
          <p:spPr>
            <a:xfrm>
              <a:off x="22891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47"/>
            <p:cNvSpPr/>
            <p:nvPr/>
          </p:nvSpPr>
          <p:spPr>
            <a:xfrm>
              <a:off x="25717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47"/>
            <p:cNvSpPr/>
            <p:nvPr/>
          </p:nvSpPr>
          <p:spPr>
            <a:xfrm>
              <a:off x="28543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47"/>
            <p:cNvSpPr/>
            <p:nvPr/>
          </p:nvSpPr>
          <p:spPr>
            <a:xfrm>
              <a:off x="3109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47"/>
            <p:cNvSpPr/>
            <p:nvPr/>
          </p:nvSpPr>
          <p:spPr>
            <a:xfrm>
              <a:off x="5935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47"/>
            <p:cNvSpPr/>
            <p:nvPr/>
          </p:nvSpPr>
          <p:spPr>
            <a:xfrm>
              <a:off x="8761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47"/>
            <p:cNvSpPr/>
            <p:nvPr/>
          </p:nvSpPr>
          <p:spPr>
            <a:xfrm>
              <a:off x="11587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47"/>
            <p:cNvSpPr/>
            <p:nvPr/>
          </p:nvSpPr>
          <p:spPr>
            <a:xfrm>
              <a:off x="14413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47"/>
            <p:cNvSpPr/>
            <p:nvPr/>
          </p:nvSpPr>
          <p:spPr>
            <a:xfrm>
              <a:off x="17239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47"/>
            <p:cNvSpPr/>
            <p:nvPr/>
          </p:nvSpPr>
          <p:spPr>
            <a:xfrm>
              <a:off x="20065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47"/>
            <p:cNvSpPr/>
            <p:nvPr/>
          </p:nvSpPr>
          <p:spPr>
            <a:xfrm>
              <a:off x="22891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47"/>
            <p:cNvSpPr/>
            <p:nvPr/>
          </p:nvSpPr>
          <p:spPr>
            <a:xfrm>
              <a:off x="25717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47"/>
            <p:cNvSpPr/>
            <p:nvPr/>
          </p:nvSpPr>
          <p:spPr>
            <a:xfrm>
              <a:off x="28543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47"/>
            <p:cNvSpPr/>
            <p:nvPr/>
          </p:nvSpPr>
          <p:spPr>
            <a:xfrm>
              <a:off x="3109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47"/>
            <p:cNvSpPr/>
            <p:nvPr/>
          </p:nvSpPr>
          <p:spPr>
            <a:xfrm>
              <a:off x="5935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47"/>
            <p:cNvSpPr/>
            <p:nvPr/>
          </p:nvSpPr>
          <p:spPr>
            <a:xfrm>
              <a:off x="8761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47"/>
            <p:cNvSpPr/>
            <p:nvPr/>
          </p:nvSpPr>
          <p:spPr>
            <a:xfrm>
              <a:off x="11587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47"/>
            <p:cNvSpPr/>
            <p:nvPr/>
          </p:nvSpPr>
          <p:spPr>
            <a:xfrm>
              <a:off x="14413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47"/>
            <p:cNvSpPr/>
            <p:nvPr/>
          </p:nvSpPr>
          <p:spPr>
            <a:xfrm>
              <a:off x="17239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47"/>
            <p:cNvSpPr/>
            <p:nvPr/>
          </p:nvSpPr>
          <p:spPr>
            <a:xfrm>
              <a:off x="20065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47"/>
            <p:cNvSpPr/>
            <p:nvPr/>
          </p:nvSpPr>
          <p:spPr>
            <a:xfrm>
              <a:off x="22891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47"/>
            <p:cNvSpPr/>
            <p:nvPr/>
          </p:nvSpPr>
          <p:spPr>
            <a:xfrm>
              <a:off x="25717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47"/>
            <p:cNvSpPr/>
            <p:nvPr/>
          </p:nvSpPr>
          <p:spPr>
            <a:xfrm>
              <a:off x="28543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47"/>
            <p:cNvSpPr/>
            <p:nvPr/>
          </p:nvSpPr>
          <p:spPr>
            <a:xfrm>
              <a:off x="3109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47"/>
            <p:cNvSpPr/>
            <p:nvPr/>
          </p:nvSpPr>
          <p:spPr>
            <a:xfrm>
              <a:off x="5935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47"/>
            <p:cNvSpPr/>
            <p:nvPr/>
          </p:nvSpPr>
          <p:spPr>
            <a:xfrm>
              <a:off x="8761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47"/>
            <p:cNvSpPr/>
            <p:nvPr/>
          </p:nvSpPr>
          <p:spPr>
            <a:xfrm>
              <a:off x="11587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47"/>
            <p:cNvSpPr/>
            <p:nvPr/>
          </p:nvSpPr>
          <p:spPr>
            <a:xfrm>
              <a:off x="14413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47"/>
            <p:cNvSpPr/>
            <p:nvPr/>
          </p:nvSpPr>
          <p:spPr>
            <a:xfrm>
              <a:off x="17239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47"/>
            <p:cNvSpPr/>
            <p:nvPr/>
          </p:nvSpPr>
          <p:spPr>
            <a:xfrm>
              <a:off x="20065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47"/>
            <p:cNvSpPr/>
            <p:nvPr/>
          </p:nvSpPr>
          <p:spPr>
            <a:xfrm>
              <a:off x="22891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47"/>
            <p:cNvSpPr/>
            <p:nvPr/>
          </p:nvSpPr>
          <p:spPr>
            <a:xfrm>
              <a:off x="25717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47"/>
            <p:cNvSpPr/>
            <p:nvPr/>
          </p:nvSpPr>
          <p:spPr>
            <a:xfrm>
              <a:off x="28543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47"/>
            <p:cNvSpPr/>
            <p:nvPr/>
          </p:nvSpPr>
          <p:spPr>
            <a:xfrm>
              <a:off x="3109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47"/>
            <p:cNvSpPr/>
            <p:nvPr/>
          </p:nvSpPr>
          <p:spPr>
            <a:xfrm>
              <a:off x="5935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47"/>
            <p:cNvSpPr/>
            <p:nvPr/>
          </p:nvSpPr>
          <p:spPr>
            <a:xfrm>
              <a:off x="8761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47"/>
            <p:cNvSpPr/>
            <p:nvPr/>
          </p:nvSpPr>
          <p:spPr>
            <a:xfrm>
              <a:off x="11587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47"/>
            <p:cNvSpPr/>
            <p:nvPr/>
          </p:nvSpPr>
          <p:spPr>
            <a:xfrm>
              <a:off x="14413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47"/>
            <p:cNvSpPr/>
            <p:nvPr/>
          </p:nvSpPr>
          <p:spPr>
            <a:xfrm>
              <a:off x="17239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47"/>
            <p:cNvSpPr/>
            <p:nvPr/>
          </p:nvSpPr>
          <p:spPr>
            <a:xfrm>
              <a:off x="20065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47"/>
            <p:cNvSpPr/>
            <p:nvPr/>
          </p:nvSpPr>
          <p:spPr>
            <a:xfrm>
              <a:off x="22891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47"/>
            <p:cNvSpPr/>
            <p:nvPr/>
          </p:nvSpPr>
          <p:spPr>
            <a:xfrm>
              <a:off x="25717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47"/>
            <p:cNvSpPr/>
            <p:nvPr/>
          </p:nvSpPr>
          <p:spPr>
            <a:xfrm>
              <a:off x="28543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47"/>
            <p:cNvSpPr/>
            <p:nvPr/>
          </p:nvSpPr>
          <p:spPr>
            <a:xfrm>
              <a:off x="3109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47"/>
            <p:cNvSpPr/>
            <p:nvPr/>
          </p:nvSpPr>
          <p:spPr>
            <a:xfrm>
              <a:off x="5935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47"/>
            <p:cNvSpPr/>
            <p:nvPr/>
          </p:nvSpPr>
          <p:spPr>
            <a:xfrm>
              <a:off x="8761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47"/>
            <p:cNvSpPr/>
            <p:nvPr/>
          </p:nvSpPr>
          <p:spPr>
            <a:xfrm>
              <a:off x="11587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47"/>
            <p:cNvSpPr/>
            <p:nvPr/>
          </p:nvSpPr>
          <p:spPr>
            <a:xfrm>
              <a:off x="14413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47"/>
            <p:cNvSpPr/>
            <p:nvPr/>
          </p:nvSpPr>
          <p:spPr>
            <a:xfrm>
              <a:off x="17239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47"/>
            <p:cNvSpPr/>
            <p:nvPr/>
          </p:nvSpPr>
          <p:spPr>
            <a:xfrm>
              <a:off x="20065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47"/>
            <p:cNvSpPr/>
            <p:nvPr/>
          </p:nvSpPr>
          <p:spPr>
            <a:xfrm>
              <a:off x="22891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47"/>
            <p:cNvSpPr/>
            <p:nvPr/>
          </p:nvSpPr>
          <p:spPr>
            <a:xfrm>
              <a:off x="25717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47"/>
            <p:cNvSpPr/>
            <p:nvPr/>
          </p:nvSpPr>
          <p:spPr>
            <a:xfrm>
              <a:off x="28543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7" name="Google Shape;277;p47"/>
          <p:cNvSpPr txBox="1"/>
          <p:nvPr>
            <p:ph type="ctrTitle"/>
          </p:nvPr>
        </p:nvSpPr>
        <p:spPr>
          <a:xfrm>
            <a:off x="3828525" y="3730075"/>
            <a:ext cx="4595400" cy="577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dk2"/>
              </a:buClr>
              <a:buSzPts val="1400"/>
              <a:buNone/>
              <a:defRPr b="0" sz="1800"/>
            </a:lvl1pPr>
            <a:lvl2pPr lvl="1" algn="ctr">
              <a:lnSpc>
                <a:spcPct val="100000"/>
              </a:lnSpc>
              <a:spcBef>
                <a:spcPts val="0"/>
              </a:spcBef>
              <a:spcAft>
                <a:spcPts val="0"/>
              </a:spcAft>
              <a:buClr>
                <a:schemeClr val="accent3"/>
              </a:buClr>
              <a:buSzPts val="1400"/>
              <a:buNone/>
              <a:defRPr sz="1400">
                <a:solidFill>
                  <a:schemeClr val="accent3"/>
                </a:solidFill>
              </a:defRPr>
            </a:lvl2pPr>
            <a:lvl3pPr lvl="2" algn="ctr">
              <a:lnSpc>
                <a:spcPct val="100000"/>
              </a:lnSpc>
              <a:spcBef>
                <a:spcPts val="0"/>
              </a:spcBef>
              <a:spcAft>
                <a:spcPts val="0"/>
              </a:spcAft>
              <a:buClr>
                <a:schemeClr val="accent3"/>
              </a:buClr>
              <a:buSzPts val="1400"/>
              <a:buNone/>
              <a:defRPr sz="1400">
                <a:solidFill>
                  <a:schemeClr val="accent3"/>
                </a:solidFill>
              </a:defRPr>
            </a:lvl3pPr>
            <a:lvl4pPr lvl="3" algn="ctr">
              <a:lnSpc>
                <a:spcPct val="100000"/>
              </a:lnSpc>
              <a:spcBef>
                <a:spcPts val="0"/>
              </a:spcBef>
              <a:spcAft>
                <a:spcPts val="0"/>
              </a:spcAft>
              <a:buClr>
                <a:schemeClr val="accent3"/>
              </a:buClr>
              <a:buSzPts val="1400"/>
              <a:buNone/>
              <a:defRPr sz="1400">
                <a:solidFill>
                  <a:schemeClr val="accent3"/>
                </a:solidFill>
              </a:defRPr>
            </a:lvl4pPr>
            <a:lvl5pPr lvl="4" algn="ctr">
              <a:lnSpc>
                <a:spcPct val="100000"/>
              </a:lnSpc>
              <a:spcBef>
                <a:spcPts val="0"/>
              </a:spcBef>
              <a:spcAft>
                <a:spcPts val="0"/>
              </a:spcAft>
              <a:buClr>
                <a:schemeClr val="accent3"/>
              </a:buClr>
              <a:buSzPts val="1400"/>
              <a:buNone/>
              <a:defRPr sz="1400">
                <a:solidFill>
                  <a:schemeClr val="accent3"/>
                </a:solidFill>
              </a:defRPr>
            </a:lvl5pPr>
            <a:lvl6pPr lvl="5" algn="ctr">
              <a:lnSpc>
                <a:spcPct val="100000"/>
              </a:lnSpc>
              <a:spcBef>
                <a:spcPts val="0"/>
              </a:spcBef>
              <a:spcAft>
                <a:spcPts val="0"/>
              </a:spcAft>
              <a:buClr>
                <a:schemeClr val="accent3"/>
              </a:buClr>
              <a:buSzPts val="1400"/>
              <a:buNone/>
              <a:defRPr sz="1400">
                <a:solidFill>
                  <a:schemeClr val="accent3"/>
                </a:solidFill>
              </a:defRPr>
            </a:lvl6pPr>
            <a:lvl7pPr lvl="6" algn="ctr">
              <a:lnSpc>
                <a:spcPct val="100000"/>
              </a:lnSpc>
              <a:spcBef>
                <a:spcPts val="0"/>
              </a:spcBef>
              <a:spcAft>
                <a:spcPts val="0"/>
              </a:spcAft>
              <a:buClr>
                <a:schemeClr val="accent3"/>
              </a:buClr>
              <a:buSzPts val="1400"/>
              <a:buNone/>
              <a:defRPr sz="1400">
                <a:solidFill>
                  <a:schemeClr val="accent3"/>
                </a:solidFill>
              </a:defRPr>
            </a:lvl7pPr>
            <a:lvl8pPr lvl="7" algn="ctr">
              <a:lnSpc>
                <a:spcPct val="100000"/>
              </a:lnSpc>
              <a:spcBef>
                <a:spcPts val="0"/>
              </a:spcBef>
              <a:spcAft>
                <a:spcPts val="0"/>
              </a:spcAft>
              <a:buClr>
                <a:schemeClr val="accent3"/>
              </a:buClr>
              <a:buSzPts val="1400"/>
              <a:buNone/>
              <a:defRPr sz="1400">
                <a:solidFill>
                  <a:schemeClr val="accent3"/>
                </a:solidFill>
              </a:defRPr>
            </a:lvl8pPr>
            <a:lvl9pPr lvl="8" algn="ctr">
              <a:lnSpc>
                <a:spcPct val="100000"/>
              </a:lnSpc>
              <a:spcBef>
                <a:spcPts val="0"/>
              </a:spcBef>
              <a:spcAft>
                <a:spcPts val="0"/>
              </a:spcAft>
              <a:buClr>
                <a:schemeClr val="accent3"/>
              </a:buClr>
              <a:buSzPts val="1400"/>
              <a:buNone/>
              <a:defRPr sz="1400">
                <a:solidFill>
                  <a:schemeClr val="accent3"/>
                </a:solidFill>
              </a:defRPr>
            </a:lvl9pPr>
          </a:lstStyle>
          <a:p/>
        </p:txBody>
      </p:sp>
      <p:sp>
        <p:nvSpPr>
          <p:cNvPr id="278" name="Google Shape;278;p47"/>
          <p:cNvSpPr txBox="1"/>
          <p:nvPr>
            <p:ph idx="1" type="subTitle"/>
          </p:nvPr>
        </p:nvSpPr>
        <p:spPr>
          <a:xfrm>
            <a:off x="3828550" y="2473850"/>
            <a:ext cx="4595400" cy="1213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400"/>
              <a:buNone/>
              <a:defRPr sz="2200"/>
            </a:lvl1pPr>
            <a:lvl2pPr lvl="1" algn="r">
              <a:lnSpc>
                <a:spcPct val="100000"/>
              </a:lnSpc>
              <a:spcBef>
                <a:spcPts val="0"/>
              </a:spcBef>
              <a:spcAft>
                <a:spcPts val="0"/>
              </a:spcAft>
              <a:buSzPts val="1400"/>
              <a:buNone/>
              <a:defRPr sz="2200"/>
            </a:lvl2pPr>
            <a:lvl3pPr lvl="2" algn="r">
              <a:lnSpc>
                <a:spcPct val="100000"/>
              </a:lnSpc>
              <a:spcBef>
                <a:spcPts val="0"/>
              </a:spcBef>
              <a:spcAft>
                <a:spcPts val="0"/>
              </a:spcAft>
              <a:buSzPts val="1400"/>
              <a:buNone/>
              <a:defRPr sz="2200"/>
            </a:lvl3pPr>
            <a:lvl4pPr lvl="3" algn="r">
              <a:lnSpc>
                <a:spcPct val="100000"/>
              </a:lnSpc>
              <a:spcBef>
                <a:spcPts val="0"/>
              </a:spcBef>
              <a:spcAft>
                <a:spcPts val="0"/>
              </a:spcAft>
              <a:buSzPts val="1400"/>
              <a:buNone/>
              <a:defRPr sz="2200"/>
            </a:lvl4pPr>
            <a:lvl5pPr lvl="4" algn="r">
              <a:lnSpc>
                <a:spcPct val="100000"/>
              </a:lnSpc>
              <a:spcBef>
                <a:spcPts val="0"/>
              </a:spcBef>
              <a:spcAft>
                <a:spcPts val="0"/>
              </a:spcAft>
              <a:buSzPts val="1400"/>
              <a:buNone/>
              <a:defRPr sz="2200"/>
            </a:lvl5pPr>
            <a:lvl6pPr lvl="5" algn="r">
              <a:lnSpc>
                <a:spcPct val="100000"/>
              </a:lnSpc>
              <a:spcBef>
                <a:spcPts val="0"/>
              </a:spcBef>
              <a:spcAft>
                <a:spcPts val="0"/>
              </a:spcAft>
              <a:buSzPts val="1400"/>
              <a:buNone/>
              <a:defRPr sz="2200"/>
            </a:lvl6pPr>
            <a:lvl7pPr lvl="6" algn="r">
              <a:lnSpc>
                <a:spcPct val="100000"/>
              </a:lnSpc>
              <a:spcBef>
                <a:spcPts val="0"/>
              </a:spcBef>
              <a:spcAft>
                <a:spcPts val="0"/>
              </a:spcAft>
              <a:buSzPts val="1400"/>
              <a:buNone/>
              <a:defRPr sz="2200"/>
            </a:lvl7pPr>
            <a:lvl8pPr lvl="7" algn="r">
              <a:lnSpc>
                <a:spcPct val="100000"/>
              </a:lnSpc>
              <a:spcBef>
                <a:spcPts val="0"/>
              </a:spcBef>
              <a:spcAft>
                <a:spcPts val="0"/>
              </a:spcAft>
              <a:buSzPts val="1400"/>
              <a:buNone/>
              <a:defRPr sz="2200"/>
            </a:lvl8pPr>
            <a:lvl9pPr lvl="8" algn="r">
              <a:lnSpc>
                <a:spcPct val="100000"/>
              </a:lnSpc>
              <a:spcBef>
                <a:spcPts val="0"/>
              </a:spcBef>
              <a:spcAft>
                <a:spcPts val="0"/>
              </a:spcAft>
              <a:buSzPts val="1400"/>
              <a:buNone/>
              <a:defRPr sz="22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79" name="Shape 279"/>
        <p:cNvGrpSpPr/>
        <p:nvPr/>
      </p:nvGrpSpPr>
      <p:grpSpPr>
        <a:xfrm>
          <a:off x="0" y="0"/>
          <a:ext cx="0" cy="0"/>
          <a:chOff x="0" y="0"/>
          <a:chExt cx="0" cy="0"/>
        </a:xfrm>
      </p:grpSpPr>
      <p:sp>
        <p:nvSpPr>
          <p:cNvPr id="280" name="Google Shape;280;p48"/>
          <p:cNvSpPr txBox="1"/>
          <p:nvPr>
            <p:ph idx="1" type="subTitle"/>
          </p:nvPr>
        </p:nvSpPr>
        <p:spPr>
          <a:xfrm flipH="1">
            <a:off x="719975" y="2649050"/>
            <a:ext cx="6174300" cy="1887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
        <p:nvSpPr>
          <p:cNvPr id="281" name="Google Shape;281;p48"/>
          <p:cNvSpPr txBox="1"/>
          <p:nvPr>
            <p:ph type="title"/>
          </p:nvPr>
        </p:nvSpPr>
        <p:spPr>
          <a:xfrm>
            <a:off x="5347100" y="540000"/>
            <a:ext cx="3077100" cy="16713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800"/>
              <a:buNone/>
              <a:defRPr b="0" sz="3000"/>
            </a:lvl1pPr>
            <a:lvl2pPr lvl="1" algn="r">
              <a:lnSpc>
                <a:spcPct val="100000"/>
              </a:lnSpc>
              <a:spcBef>
                <a:spcPts val="0"/>
              </a:spcBef>
              <a:spcAft>
                <a:spcPts val="0"/>
              </a:spcAft>
              <a:buSzPts val="2800"/>
              <a:buNone/>
              <a:defRPr b="0" sz="3000">
                <a:latin typeface="Roboto Slab"/>
                <a:ea typeface="Roboto Slab"/>
                <a:cs typeface="Roboto Slab"/>
                <a:sym typeface="Roboto Slab"/>
              </a:defRPr>
            </a:lvl2pPr>
            <a:lvl3pPr lvl="2" algn="r">
              <a:lnSpc>
                <a:spcPct val="100000"/>
              </a:lnSpc>
              <a:spcBef>
                <a:spcPts val="0"/>
              </a:spcBef>
              <a:spcAft>
                <a:spcPts val="0"/>
              </a:spcAft>
              <a:buSzPts val="2800"/>
              <a:buNone/>
              <a:defRPr b="0" sz="3000">
                <a:latin typeface="Roboto Slab"/>
                <a:ea typeface="Roboto Slab"/>
                <a:cs typeface="Roboto Slab"/>
                <a:sym typeface="Roboto Slab"/>
              </a:defRPr>
            </a:lvl3pPr>
            <a:lvl4pPr lvl="3" algn="r">
              <a:lnSpc>
                <a:spcPct val="100000"/>
              </a:lnSpc>
              <a:spcBef>
                <a:spcPts val="0"/>
              </a:spcBef>
              <a:spcAft>
                <a:spcPts val="0"/>
              </a:spcAft>
              <a:buSzPts val="2800"/>
              <a:buNone/>
              <a:defRPr b="0" sz="3000">
                <a:latin typeface="Roboto Slab"/>
                <a:ea typeface="Roboto Slab"/>
                <a:cs typeface="Roboto Slab"/>
                <a:sym typeface="Roboto Slab"/>
              </a:defRPr>
            </a:lvl4pPr>
            <a:lvl5pPr lvl="4" algn="r">
              <a:lnSpc>
                <a:spcPct val="100000"/>
              </a:lnSpc>
              <a:spcBef>
                <a:spcPts val="0"/>
              </a:spcBef>
              <a:spcAft>
                <a:spcPts val="0"/>
              </a:spcAft>
              <a:buSzPts val="2800"/>
              <a:buNone/>
              <a:defRPr b="0" sz="3000">
                <a:latin typeface="Roboto Slab"/>
                <a:ea typeface="Roboto Slab"/>
                <a:cs typeface="Roboto Slab"/>
                <a:sym typeface="Roboto Slab"/>
              </a:defRPr>
            </a:lvl5pPr>
            <a:lvl6pPr lvl="5" algn="r">
              <a:lnSpc>
                <a:spcPct val="100000"/>
              </a:lnSpc>
              <a:spcBef>
                <a:spcPts val="0"/>
              </a:spcBef>
              <a:spcAft>
                <a:spcPts val="0"/>
              </a:spcAft>
              <a:buSzPts val="2800"/>
              <a:buNone/>
              <a:defRPr b="0" sz="3000">
                <a:latin typeface="Roboto Slab"/>
                <a:ea typeface="Roboto Slab"/>
                <a:cs typeface="Roboto Slab"/>
                <a:sym typeface="Roboto Slab"/>
              </a:defRPr>
            </a:lvl6pPr>
            <a:lvl7pPr lvl="6" algn="r">
              <a:lnSpc>
                <a:spcPct val="100000"/>
              </a:lnSpc>
              <a:spcBef>
                <a:spcPts val="0"/>
              </a:spcBef>
              <a:spcAft>
                <a:spcPts val="0"/>
              </a:spcAft>
              <a:buSzPts val="2800"/>
              <a:buNone/>
              <a:defRPr b="0" sz="3000">
                <a:latin typeface="Roboto Slab"/>
                <a:ea typeface="Roboto Slab"/>
                <a:cs typeface="Roboto Slab"/>
                <a:sym typeface="Roboto Slab"/>
              </a:defRPr>
            </a:lvl7pPr>
            <a:lvl8pPr lvl="7" algn="r">
              <a:lnSpc>
                <a:spcPct val="100000"/>
              </a:lnSpc>
              <a:spcBef>
                <a:spcPts val="0"/>
              </a:spcBef>
              <a:spcAft>
                <a:spcPts val="0"/>
              </a:spcAft>
              <a:buSzPts val="2800"/>
              <a:buNone/>
              <a:defRPr b="0" sz="3000">
                <a:latin typeface="Roboto Slab"/>
                <a:ea typeface="Roboto Slab"/>
                <a:cs typeface="Roboto Slab"/>
                <a:sym typeface="Roboto Slab"/>
              </a:defRPr>
            </a:lvl8pPr>
            <a:lvl9pPr lvl="8" algn="r">
              <a:lnSpc>
                <a:spcPct val="100000"/>
              </a:lnSpc>
              <a:spcBef>
                <a:spcPts val="0"/>
              </a:spcBef>
              <a:spcAft>
                <a:spcPts val="0"/>
              </a:spcAft>
              <a:buSzPts val="2800"/>
              <a:buNone/>
              <a:defRPr b="0" sz="3000">
                <a:latin typeface="Roboto Slab"/>
                <a:ea typeface="Roboto Slab"/>
                <a:cs typeface="Roboto Slab"/>
                <a:sym typeface="Roboto Slab"/>
              </a:defRPr>
            </a:lvl9pPr>
          </a:lstStyle>
          <a:p/>
        </p:txBody>
      </p:sp>
      <p:grpSp>
        <p:nvGrpSpPr>
          <p:cNvPr id="282" name="Google Shape;282;p48"/>
          <p:cNvGrpSpPr/>
          <p:nvPr/>
        </p:nvGrpSpPr>
        <p:grpSpPr>
          <a:xfrm>
            <a:off x="720057" y="-78921"/>
            <a:ext cx="2605500" cy="1446850"/>
            <a:chOff x="310975" y="334050"/>
            <a:chExt cx="2605500" cy="1446850"/>
          </a:xfrm>
        </p:grpSpPr>
        <p:sp>
          <p:nvSpPr>
            <p:cNvPr id="283" name="Google Shape;283;p48"/>
            <p:cNvSpPr/>
            <p:nvPr/>
          </p:nvSpPr>
          <p:spPr>
            <a:xfrm>
              <a:off x="3109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48"/>
            <p:cNvSpPr/>
            <p:nvPr/>
          </p:nvSpPr>
          <p:spPr>
            <a:xfrm>
              <a:off x="5935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48"/>
            <p:cNvSpPr/>
            <p:nvPr/>
          </p:nvSpPr>
          <p:spPr>
            <a:xfrm>
              <a:off x="8761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48"/>
            <p:cNvSpPr/>
            <p:nvPr/>
          </p:nvSpPr>
          <p:spPr>
            <a:xfrm>
              <a:off x="11587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48"/>
            <p:cNvSpPr/>
            <p:nvPr/>
          </p:nvSpPr>
          <p:spPr>
            <a:xfrm>
              <a:off x="14413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48"/>
            <p:cNvSpPr/>
            <p:nvPr/>
          </p:nvSpPr>
          <p:spPr>
            <a:xfrm>
              <a:off x="17239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48"/>
            <p:cNvSpPr/>
            <p:nvPr/>
          </p:nvSpPr>
          <p:spPr>
            <a:xfrm>
              <a:off x="20065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48"/>
            <p:cNvSpPr/>
            <p:nvPr/>
          </p:nvSpPr>
          <p:spPr>
            <a:xfrm>
              <a:off x="22891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48"/>
            <p:cNvSpPr/>
            <p:nvPr/>
          </p:nvSpPr>
          <p:spPr>
            <a:xfrm>
              <a:off x="25717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48"/>
            <p:cNvSpPr/>
            <p:nvPr/>
          </p:nvSpPr>
          <p:spPr>
            <a:xfrm>
              <a:off x="28543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48"/>
            <p:cNvSpPr/>
            <p:nvPr/>
          </p:nvSpPr>
          <p:spPr>
            <a:xfrm>
              <a:off x="3109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48"/>
            <p:cNvSpPr/>
            <p:nvPr/>
          </p:nvSpPr>
          <p:spPr>
            <a:xfrm>
              <a:off x="5935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48"/>
            <p:cNvSpPr/>
            <p:nvPr/>
          </p:nvSpPr>
          <p:spPr>
            <a:xfrm>
              <a:off x="8761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48"/>
            <p:cNvSpPr/>
            <p:nvPr/>
          </p:nvSpPr>
          <p:spPr>
            <a:xfrm>
              <a:off x="11587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48"/>
            <p:cNvSpPr/>
            <p:nvPr/>
          </p:nvSpPr>
          <p:spPr>
            <a:xfrm>
              <a:off x="14413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48"/>
            <p:cNvSpPr/>
            <p:nvPr/>
          </p:nvSpPr>
          <p:spPr>
            <a:xfrm>
              <a:off x="17239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48"/>
            <p:cNvSpPr/>
            <p:nvPr/>
          </p:nvSpPr>
          <p:spPr>
            <a:xfrm>
              <a:off x="20065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48"/>
            <p:cNvSpPr/>
            <p:nvPr/>
          </p:nvSpPr>
          <p:spPr>
            <a:xfrm>
              <a:off x="22891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48"/>
            <p:cNvSpPr/>
            <p:nvPr/>
          </p:nvSpPr>
          <p:spPr>
            <a:xfrm>
              <a:off x="25717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48"/>
            <p:cNvSpPr/>
            <p:nvPr/>
          </p:nvSpPr>
          <p:spPr>
            <a:xfrm>
              <a:off x="28543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48"/>
            <p:cNvSpPr/>
            <p:nvPr/>
          </p:nvSpPr>
          <p:spPr>
            <a:xfrm>
              <a:off x="3109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48"/>
            <p:cNvSpPr/>
            <p:nvPr/>
          </p:nvSpPr>
          <p:spPr>
            <a:xfrm>
              <a:off x="5935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48"/>
            <p:cNvSpPr/>
            <p:nvPr/>
          </p:nvSpPr>
          <p:spPr>
            <a:xfrm>
              <a:off x="8761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48"/>
            <p:cNvSpPr/>
            <p:nvPr/>
          </p:nvSpPr>
          <p:spPr>
            <a:xfrm>
              <a:off x="11587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48"/>
            <p:cNvSpPr/>
            <p:nvPr/>
          </p:nvSpPr>
          <p:spPr>
            <a:xfrm>
              <a:off x="14413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48"/>
            <p:cNvSpPr/>
            <p:nvPr/>
          </p:nvSpPr>
          <p:spPr>
            <a:xfrm>
              <a:off x="17239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48"/>
            <p:cNvSpPr/>
            <p:nvPr/>
          </p:nvSpPr>
          <p:spPr>
            <a:xfrm>
              <a:off x="20065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48"/>
            <p:cNvSpPr/>
            <p:nvPr/>
          </p:nvSpPr>
          <p:spPr>
            <a:xfrm>
              <a:off x="22891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48"/>
            <p:cNvSpPr/>
            <p:nvPr/>
          </p:nvSpPr>
          <p:spPr>
            <a:xfrm>
              <a:off x="25717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48"/>
            <p:cNvSpPr/>
            <p:nvPr/>
          </p:nvSpPr>
          <p:spPr>
            <a:xfrm>
              <a:off x="28543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48"/>
            <p:cNvSpPr/>
            <p:nvPr/>
          </p:nvSpPr>
          <p:spPr>
            <a:xfrm>
              <a:off x="3109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48"/>
            <p:cNvSpPr/>
            <p:nvPr/>
          </p:nvSpPr>
          <p:spPr>
            <a:xfrm>
              <a:off x="5935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48"/>
            <p:cNvSpPr/>
            <p:nvPr/>
          </p:nvSpPr>
          <p:spPr>
            <a:xfrm>
              <a:off x="8761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48"/>
            <p:cNvSpPr/>
            <p:nvPr/>
          </p:nvSpPr>
          <p:spPr>
            <a:xfrm>
              <a:off x="11587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48"/>
            <p:cNvSpPr/>
            <p:nvPr/>
          </p:nvSpPr>
          <p:spPr>
            <a:xfrm>
              <a:off x="14413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48"/>
            <p:cNvSpPr/>
            <p:nvPr/>
          </p:nvSpPr>
          <p:spPr>
            <a:xfrm>
              <a:off x="17239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48"/>
            <p:cNvSpPr/>
            <p:nvPr/>
          </p:nvSpPr>
          <p:spPr>
            <a:xfrm>
              <a:off x="20065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48"/>
            <p:cNvSpPr/>
            <p:nvPr/>
          </p:nvSpPr>
          <p:spPr>
            <a:xfrm>
              <a:off x="22891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48"/>
            <p:cNvSpPr/>
            <p:nvPr/>
          </p:nvSpPr>
          <p:spPr>
            <a:xfrm>
              <a:off x="25717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48"/>
            <p:cNvSpPr/>
            <p:nvPr/>
          </p:nvSpPr>
          <p:spPr>
            <a:xfrm>
              <a:off x="28543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48"/>
            <p:cNvSpPr/>
            <p:nvPr/>
          </p:nvSpPr>
          <p:spPr>
            <a:xfrm>
              <a:off x="3109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48"/>
            <p:cNvSpPr/>
            <p:nvPr/>
          </p:nvSpPr>
          <p:spPr>
            <a:xfrm>
              <a:off x="5935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48"/>
            <p:cNvSpPr/>
            <p:nvPr/>
          </p:nvSpPr>
          <p:spPr>
            <a:xfrm>
              <a:off x="8761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48"/>
            <p:cNvSpPr/>
            <p:nvPr/>
          </p:nvSpPr>
          <p:spPr>
            <a:xfrm>
              <a:off x="11587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48"/>
            <p:cNvSpPr/>
            <p:nvPr/>
          </p:nvSpPr>
          <p:spPr>
            <a:xfrm>
              <a:off x="14413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48"/>
            <p:cNvSpPr/>
            <p:nvPr/>
          </p:nvSpPr>
          <p:spPr>
            <a:xfrm>
              <a:off x="17239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48"/>
            <p:cNvSpPr/>
            <p:nvPr/>
          </p:nvSpPr>
          <p:spPr>
            <a:xfrm>
              <a:off x="20065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48"/>
            <p:cNvSpPr/>
            <p:nvPr/>
          </p:nvSpPr>
          <p:spPr>
            <a:xfrm>
              <a:off x="22891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48"/>
            <p:cNvSpPr/>
            <p:nvPr/>
          </p:nvSpPr>
          <p:spPr>
            <a:xfrm>
              <a:off x="25717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48"/>
            <p:cNvSpPr/>
            <p:nvPr/>
          </p:nvSpPr>
          <p:spPr>
            <a:xfrm>
              <a:off x="28543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48"/>
            <p:cNvSpPr/>
            <p:nvPr/>
          </p:nvSpPr>
          <p:spPr>
            <a:xfrm>
              <a:off x="3109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48"/>
            <p:cNvSpPr/>
            <p:nvPr/>
          </p:nvSpPr>
          <p:spPr>
            <a:xfrm>
              <a:off x="5935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48"/>
            <p:cNvSpPr/>
            <p:nvPr/>
          </p:nvSpPr>
          <p:spPr>
            <a:xfrm>
              <a:off x="8761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48"/>
            <p:cNvSpPr/>
            <p:nvPr/>
          </p:nvSpPr>
          <p:spPr>
            <a:xfrm>
              <a:off x="11587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48"/>
            <p:cNvSpPr/>
            <p:nvPr/>
          </p:nvSpPr>
          <p:spPr>
            <a:xfrm>
              <a:off x="14413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48"/>
            <p:cNvSpPr/>
            <p:nvPr/>
          </p:nvSpPr>
          <p:spPr>
            <a:xfrm>
              <a:off x="17239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48"/>
            <p:cNvSpPr/>
            <p:nvPr/>
          </p:nvSpPr>
          <p:spPr>
            <a:xfrm>
              <a:off x="20065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48"/>
            <p:cNvSpPr/>
            <p:nvPr/>
          </p:nvSpPr>
          <p:spPr>
            <a:xfrm>
              <a:off x="22891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48"/>
            <p:cNvSpPr/>
            <p:nvPr/>
          </p:nvSpPr>
          <p:spPr>
            <a:xfrm>
              <a:off x="25717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48"/>
            <p:cNvSpPr/>
            <p:nvPr/>
          </p:nvSpPr>
          <p:spPr>
            <a:xfrm>
              <a:off x="28543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43" name="Shape 343"/>
        <p:cNvGrpSpPr/>
        <p:nvPr/>
      </p:nvGrpSpPr>
      <p:grpSpPr>
        <a:xfrm>
          <a:off x="0" y="0"/>
          <a:ext cx="0" cy="0"/>
          <a:chOff x="0" y="0"/>
          <a:chExt cx="0" cy="0"/>
        </a:xfrm>
      </p:grpSpPr>
      <p:sp>
        <p:nvSpPr>
          <p:cNvPr id="344" name="Google Shape;344;p49"/>
          <p:cNvSpPr/>
          <p:nvPr/>
        </p:nvSpPr>
        <p:spPr>
          <a:xfrm>
            <a:off x="-29950" y="-39675"/>
            <a:ext cx="6593725" cy="5178625"/>
          </a:xfrm>
          <a:custGeom>
            <a:rect b="b" l="l" r="r" t="t"/>
            <a:pathLst>
              <a:path extrusionOk="0" h="207145" w="263749">
                <a:moveTo>
                  <a:pt x="177840" y="0"/>
                </a:moveTo>
                <a:lnTo>
                  <a:pt x="263749" y="78482"/>
                </a:lnTo>
                <a:lnTo>
                  <a:pt x="213367" y="207145"/>
                </a:lnTo>
                <a:lnTo>
                  <a:pt x="0" y="178643"/>
                </a:lnTo>
              </a:path>
            </a:pathLst>
          </a:custGeom>
          <a:noFill/>
          <a:ln cap="flat" cmpd="sng" w="19050">
            <a:solidFill>
              <a:srgbClr val="434343"/>
            </a:solidFill>
            <a:prstDash val="solid"/>
            <a:round/>
            <a:headEnd len="sm" w="sm" type="none"/>
            <a:tailEnd len="sm" w="sm" type="none"/>
          </a:ln>
        </p:spPr>
      </p:sp>
      <p:sp>
        <p:nvSpPr>
          <p:cNvPr id="345" name="Google Shape;345;p49"/>
          <p:cNvSpPr txBox="1"/>
          <p:nvPr>
            <p:ph type="title"/>
          </p:nvPr>
        </p:nvSpPr>
        <p:spPr>
          <a:xfrm>
            <a:off x="720050" y="1724525"/>
            <a:ext cx="3845100" cy="1694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41294A"/>
              </a:buClr>
              <a:buSzPts val="4200"/>
              <a:buNone/>
              <a:defRPr sz="4800"/>
            </a:lvl1pPr>
            <a:lvl2pPr lvl="1" algn="ctr">
              <a:lnSpc>
                <a:spcPct val="100000"/>
              </a:lnSpc>
              <a:spcBef>
                <a:spcPts val="0"/>
              </a:spcBef>
              <a:spcAft>
                <a:spcPts val="0"/>
              </a:spcAft>
              <a:buClr>
                <a:srgbClr val="41294A"/>
              </a:buClr>
              <a:buSzPts val="4200"/>
              <a:buNone/>
              <a:defRPr sz="4200">
                <a:solidFill>
                  <a:srgbClr val="41294A"/>
                </a:solidFill>
              </a:defRPr>
            </a:lvl2pPr>
            <a:lvl3pPr lvl="2" algn="ctr">
              <a:lnSpc>
                <a:spcPct val="100000"/>
              </a:lnSpc>
              <a:spcBef>
                <a:spcPts val="0"/>
              </a:spcBef>
              <a:spcAft>
                <a:spcPts val="0"/>
              </a:spcAft>
              <a:buClr>
                <a:srgbClr val="41294A"/>
              </a:buClr>
              <a:buSzPts val="4200"/>
              <a:buNone/>
              <a:defRPr sz="4200">
                <a:solidFill>
                  <a:srgbClr val="41294A"/>
                </a:solidFill>
              </a:defRPr>
            </a:lvl3pPr>
            <a:lvl4pPr lvl="3" algn="ctr">
              <a:lnSpc>
                <a:spcPct val="100000"/>
              </a:lnSpc>
              <a:spcBef>
                <a:spcPts val="0"/>
              </a:spcBef>
              <a:spcAft>
                <a:spcPts val="0"/>
              </a:spcAft>
              <a:buClr>
                <a:srgbClr val="41294A"/>
              </a:buClr>
              <a:buSzPts val="4200"/>
              <a:buNone/>
              <a:defRPr sz="4200">
                <a:solidFill>
                  <a:srgbClr val="41294A"/>
                </a:solidFill>
              </a:defRPr>
            </a:lvl4pPr>
            <a:lvl5pPr lvl="4" algn="ctr">
              <a:lnSpc>
                <a:spcPct val="100000"/>
              </a:lnSpc>
              <a:spcBef>
                <a:spcPts val="0"/>
              </a:spcBef>
              <a:spcAft>
                <a:spcPts val="0"/>
              </a:spcAft>
              <a:buClr>
                <a:srgbClr val="41294A"/>
              </a:buClr>
              <a:buSzPts val="4200"/>
              <a:buNone/>
              <a:defRPr sz="4200">
                <a:solidFill>
                  <a:srgbClr val="41294A"/>
                </a:solidFill>
              </a:defRPr>
            </a:lvl5pPr>
            <a:lvl6pPr lvl="5" algn="ctr">
              <a:lnSpc>
                <a:spcPct val="100000"/>
              </a:lnSpc>
              <a:spcBef>
                <a:spcPts val="0"/>
              </a:spcBef>
              <a:spcAft>
                <a:spcPts val="0"/>
              </a:spcAft>
              <a:buClr>
                <a:srgbClr val="41294A"/>
              </a:buClr>
              <a:buSzPts val="4200"/>
              <a:buNone/>
              <a:defRPr sz="4200">
                <a:solidFill>
                  <a:srgbClr val="41294A"/>
                </a:solidFill>
              </a:defRPr>
            </a:lvl6pPr>
            <a:lvl7pPr lvl="6" algn="ctr">
              <a:lnSpc>
                <a:spcPct val="100000"/>
              </a:lnSpc>
              <a:spcBef>
                <a:spcPts val="0"/>
              </a:spcBef>
              <a:spcAft>
                <a:spcPts val="0"/>
              </a:spcAft>
              <a:buClr>
                <a:srgbClr val="41294A"/>
              </a:buClr>
              <a:buSzPts val="4200"/>
              <a:buNone/>
              <a:defRPr sz="4200">
                <a:solidFill>
                  <a:srgbClr val="41294A"/>
                </a:solidFill>
              </a:defRPr>
            </a:lvl7pPr>
            <a:lvl8pPr lvl="7" algn="ctr">
              <a:lnSpc>
                <a:spcPct val="100000"/>
              </a:lnSpc>
              <a:spcBef>
                <a:spcPts val="0"/>
              </a:spcBef>
              <a:spcAft>
                <a:spcPts val="0"/>
              </a:spcAft>
              <a:buClr>
                <a:srgbClr val="41294A"/>
              </a:buClr>
              <a:buSzPts val="4200"/>
              <a:buNone/>
              <a:defRPr sz="4200">
                <a:solidFill>
                  <a:srgbClr val="41294A"/>
                </a:solidFill>
              </a:defRPr>
            </a:lvl8pPr>
            <a:lvl9pPr lvl="8" algn="ctr">
              <a:lnSpc>
                <a:spcPct val="100000"/>
              </a:lnSpc>
              <a:spcBef>
                <a:spcPts val="0"/>
              </a:spcBef>
              <a:spcAft>
                <a:spcPts val="0"/>
              </a:spcAft>
              <a:buClr>
                <a:srgbClr val="41294A"/>
              </a:buClr>
              <a:buSzPts val="4200"/>
              <a:buNone/>
              <a:defRPr sz="4200">
                <a:solidFill>
                  <a:srgbClr val="41294A"/>
                </a:solidFill>
              </a:defRPr>
            </a:lvl9pPr>
          </a:lstStyle>
          <a:p/>
        </p:txBody>
      </p:sp>
      <p:sp>
        <p:nvSpPr>
          <p:cNvPr id="346" name="Google Shape;346;p49"/>
          <p:cNvSpPr txBox="1"/>
          <p:nvPr>
            <p:ph idx="1" type="subTitle"/>
          </p:nvPr>
        </p:nvSpPr>
        <p:spPr>
          <a:xfrm>
            <a:off x="720050" y="3362050"/>
            <a:ext cx="3845100" cy="39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41294A"/>
              </a:buClr>
              <a:buSzPts val="2100"/>
              <a:buNone/>
              <a:defRPr sz="1400"/>
            </a:lvl1pPr>
            <a:lvl2pPr lvl="1" algn="ctr">
              <a:lnSpc>
                <a:spcPct val="100000"/>
              </a:lnSpc>
              <a:spcBef>
                <a:spcPts val="0"/>
              </a:spcBef>
              <a:spcAft>
                <a:spcPts val="0"/>
              </a:spcAft>
              <a:buClr>
                <a:srgbClr val="41294A"/>
              </a:buClr>
              <a:buSzPts val="2100"/>
              <a:buNone/>
              <a:defRPr sz="2100">
                <a:solidFill>
                  <a:srgbClr val="41294A"/>
                </a:solidFill>
              </a:defRPr>
            </a:lvl2pPr>
            <a:lvl3pPr lvl="2" algn="ctr">
              <a:lnSpc>
                <a:spcPct val="100000"/>
              </a:lnSpc>
              <a:spcBef>
                <a:spcPts val="0"/>
              </a:spcBef>
              <a:spcAft>
                <a:spcPts val="0"/>
              </a:spcAft>
              <a:buClr>
                <a:srgbClr val="41294A"/>
              </a:buClr>
              <a:buSzPts val="2100"/>
              <a:buNone/>
              <a:defRPr sz="2100">
                <a:solidFill>
                  <a:srgbClr val="41294A"/>
                </a:solidFill>
              </a:defRPr>
            </a:lvl3pPr>
            <a:lvl4pPr lvl="3" algn="ctr">
              <a:lnSpc>
                <a:spcPct val="100000"/>
              </a:lnSpc>
              <a:spcBef>
                <a:spcPts val="0"/>
              </a:spcBef>
              <a:spcAft>
                <a:spcPts val="0"/>
              </a:spcAft>
              <a:buClr>
                <a:srgbClr val="41294A"/>
              </a:buClr>
              <a:buSzPts val="2100"/>
              <a:buNone/>
              <a:defRPr sz="2100">
                <a:solidFill>
                  <a:srgbClr val="41294A"/>
                </a:solidFill>
              </a:defRPr>
            </a:lvl4pPr>
            <a:lvl5pPr lvl="4" algn="ctr">
              <a:lnSpc>
                <a:spcPct val="100000"/>
              </a:lnSpc>
              <a:spcBef>
                <a:spcPts val="0"/>
              </a:spcBef>
              <a:spcAft>
                <a:spcPts val="0"/>
              </a:spcAft>
              <a:buClr>
                <a:srgbClr val="41294A"/>
              </a:buClr>
              <a:buSzPts val="2100"/>
              <a:buNone/>
              <a:defRPr sz="2100">
                <a:solidFill>
                  <a:srgbClr val="41294A"/>
                </a:solidFill>
              </a:defRPr>
            </a:lvl5pPr>
            <a:lvl6pPr lvl="5" algn="ctr">
              <a:lnSpc>
                <a:spcPct val="100000"/>
              </a:lnSpc>
              <a:spcBef>
                <a:spcPts val="0"/>
              </a:spcBef>
              <a:spcAft>
                <a:spcPts val="0"/>
              </a:spcAft>
              <a:buClr>
                <a:srgbClr val="41294A"/>
              </a:buClr>
              <a:buSzPts val="2100"/>
              <a:buNone/>
              <a:defRPr sz="2100">
                <a:solidFill>
                  <a:srgbClr val="41294A"/>
                </a:solidFill>
              </a:defRPr>
            </a:lvl6pPr>
            <a:lvl7pPr lvl="6" algn="ctr">
              <a:lnSpc>
                <a:spcPct val="100000"/>
              </a:lnSpc>
              <a:spcBef>
                <a:spcPts val="0"/>
              </a:spcBef>
              <a:spcAft>
                <a:spcPts val="0"/>
              </a:spcAft>
              <a:buClr>
                <a:srgbClr val="41294A"/>
              </a:buClr>
              <a:buSzPts val="2100"/>
              <a:buNone/>
              <a:defRPr sz="2100">
                <a:solidFill>
                  <a:srgbClr val="41294A"/>
                </a:solidFill>
              </a:defRPr>
            </a:lvl7pPr>
            <a:lvl8pPr lvl="7" algn="ctr">
              <a:lnSpc>
                <a:spcPct val="100000"/>
              </a:lnSpc>
              <a:spcBef>
                <a:spcPts val="0"/>
              </a:spcBef>
              <a:spcAft>
                <a:spcPts val="0"/>
              </a:spcAft>
              <a:buClr>
                <a:srgbClr val="41294A"/>
              </a:buClr>
              <a:buSzPts val="2100"/>
              <a:buNone/>
              <a:defRPr sz="2100">
                <a:solidFill>
                  <a:srgbClr val="41294A"/>
                </a:solidFill>
              </a:defRPr>
            </a:lvl8pPr>
            <a:lvl9pPr lvl="8" algn="ctr">
              <a:lnSpc>
                <a:spcPct val="100000"/>
              </a:lnSpc>
              <a:spcBef>
                <a:spcPts val="0"/>
              </a:spcBef>
              <a:spcAft>
                <a:spcPts val="0"/>
              </a:spcAft>
              <a:buClr>
                <a:srgbClr val="41294A"/>
              </a:buClr>
              <a:buSzPts val="2100"/>
              <a:buNone/>
              <a:defRPr sz="2100">
                <a:solidFill>
                  <a:srgbClr val="41294A"/>
                </a:solidFill>
              </a:defRPr>
            </a:lvl9pPr>
          </a:lstStyle>
          <a:p/>
        </p:txBody>
      </p:sp>
      <p:sp>
        <p:nvSpPr>
          <p:cNvPr id="347" name="Google Shape;347;p49"/>
          <p:cNvSpPr txBox="1"/>
          <p:nvPr>
            <p:ph idx="2" type="title"/>
          </p:nvPr>
        </p:nvSpPr>
        <p:spPr>
          <a:xfrm>
            <a:off x="720050" y="315950"/>
            <a:ext cx="2100300" cy="979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999999"/>
              </a:buClr>
              <a:buSzPts val="3600"/>
              <a:buNone/>
              <a:defRPr b="0" sz="6000"/>
            </a:lvl1pPr>
            <a:lvl2pPr lvl="1" algn="r">
              <a:lnSpc>
                <a:spcPct val="100000"/>
              </a:lnSpc>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2pPr>
            <a:lvl3pPr lvl="2" algn="r">
              <a:lnSpc>
                <a:spcPct val="100000"/>
              </a:lnSpc>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3pPr>
            <a:lvl4pPr lvl="3" algn="r">
              <a:lnSpc>
                <a:spcPct val="100000"/>
              </a:lnSpc>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4pPr>
            <a:lvl5pPr lvl="4" algn="r">
              <a:lnSpc>
                <a:spcPct val="100000"/>
              </a:lnSpc>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5pPr>
            <a:lvl6pPr lvl="5" algn="r">
              <a:lnSpc>
                <a:spcPct val="100000"/>
              </a:lnSpc>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6pPr>
            <a:lvl7pPr lvl="6" algn="r">
              <a:lnSpc>
                <a:spcPct val="100000"/>
              </a:lnSpc>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7pPr>
            <a:lvl8pPr lvl="7" algn="r">
              <a:lnSpc>
                <a:spcPct val="100000"/>
              </a:lnSpc>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8pPr>
            <a:lvl9pPr lvl="8" algn="r">
              <a:lnSpc>
                <a:spcPct val="100000"/>
              </a:lnSpc>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48" name="Shape 348"/>
        <p:cNvGrpSpPr/>
        <p:nvPr/>
      </p:nvGrpSpPr>
      <p:grpSpPr>
        <a:xfrm>
          <a:off x="0" y="0"/>
          <a:ext cx="0" cy="0"/>
          <a:chOff x="0" y="0"/>
          <a:chExt cx="0" cy="0"/>
        </a:xfrm>
      </p:grpSpPr>
      <p:sp>
        <p:nvSpPr>
          <p:cNvPr id="349" name="Google Shape;349;p50"/>
          <p:cNvSpPr/>
          <p:nvPr/>
        </p:nvSpPr>
        <p:spPr>
          <a:xfrm>
            <a:off x="0" y="2451225"/>
            <a:ext cx="9144000" cy="23511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50"/>
          <p:cNvSpPr txBox="1"/>
          <p:nvPr>
            <p:ph idx="1" type="subTitle"/>
          </p:nvPr>
        </p:nvSpPr>
        <p:spPr>
          <a:xfrm>
            <a:off x="1400850" y="3078992"/>
            <a:ext cx="2685600" cy="1095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rgbClr val="F3F3F3"/>
                </a:solidFill>
              </a:defRPr>
            </a:lvl1pPr>
            <a:lvl2pPr lvl="1" algn="ctr">
              <a:lnSpc>
                <a:spcPct val="100000"/>
              </a:lnSpc>
              <a:spcBef>
                <a:spcPts val="1600"/>
              </a:spcBef>
              <a:spcAft>
                <a:spcPts val="0"/>
              </a:spcAft>
              <a:buSzPts val="1400"/>
              <a:buNone/>
              <a:defRPr sz="1400">
                <a:solidFill>
                  <a:srgbClr val="F3F3F3"/>
                </a:solidFill>
              </a:defRPr>
            </a:lvl2pPr>
            <a:lvl3pPr lvl="2" algn="ctr">
              <a:lnSpc>
                <a:spcPct val="100000"/>
              </a:lnSpc>
              <a:spcBef>
                <a:spcPts val="1600"/>
              </a:spcBef>
              <a:spcAft>
                <a:spcPts val="0"/>
              </a:spcAft>
              <a:buSzPts val="1400"/>
              <a:buNone/>
              <a:defRPr sz="1400">
                <a:solidFill>
                  <a:srgbClr val="F3F3F3"/>
                </a:solidFill>
              </a:defRPr>
            </a:lvl3pPr>
            <a:lvl4pPr lvl="3" algn="ctr">
              <a:lnSpc>
                <a:spcPct val="100000"/>
              </a:lnSpc>
              <a:spcBef>
                <a:spcPts val="1600"/>
              </a:spcBef>
              <a:spcAft>
                <a:spcPts val="0"/>
              </a:spcAft>
              <a:buSzPts val="1400"/>
              <a:buNone/>
              <a:defRPr sz="1400">
                <a:solidFill>
                  <a:srgbClr val="F3F3F3"/>
                </a:solidFill>
              </a:defRPr>
            </a:lvl4pPr>
            <a:lvl5pPr lvl="4" algn="ctr">
              <a:lnSpc>
                <a:spcPct val="100000"/>
              </a:lnSpc>
              <a:spcBef>
                <a:spcPts val="1600"/>
              </a:spcBef>
              <a:spcAft>
                <a:spcPts val="0"/>
              </a:spcAft>
              <a:buSzPts val="1400"/>
              <a:buNone/>
              <a:defRPr sz="1400">
                <a:solidFill>
                  <a:srgbClr val="F3F3F3"/>
                </a:solidFill>
              </a:defRPr>
            </a:lvl5pPr>
            <a:lvl6pPr lvl="5" algn="ctr">
              <a:lnSpc>
                <a:spcPct val="100000"/>
              </a:lnSpc>
              <a:spcBef>
                <a:spcPts val="1600"/>
              </a:spcBef>
              <a:spcAft>
                <a:spcPts val="0"/>
              </a:spcAft>
              <a:buSzPts val="1400"/>
              <a:buNone/>
              <a:defRPr sz="1400">
                <a:solidFill>
                  <a:srgbClr val="F3F3F3"/>
                </a:solidFill>
              </a:defRPr>
            </a:lvl6pPr>
            <a:lvl7pPr lvl="6" algn="ctr">
              <a:lnSpc>
                <a:spcPct val="100000"/>
              </a:lnSpc>
              <a:spcBef>
                <a:spcPts val="1600"/>
              </a:spcBef>
              <a:spcAft>
                <a:spcPts val="0"/>
              </a:spcAft>
              <a:buSzPts val="1400"/>
              <a:buNone/>
              <a:defRPr sz="1400">
                <a:solidFill>
                  <a:srgbClr val="F3F3F3"/>
                </a:solidFill>
              </a:defRPr>
            </a:lvl7pPr>
            <a:lvl8pPr lvl="7" algn="ctr">
              <a:lnSpc>
                <a:spcPct val="100000"/>
              </a:lnSpc>
              <a:spcBef>
                <a:spcPts val="1600"/>
              </a:spcBef>
              <a:spcAft>
                <a:spcPts val="0"/>
              </a:spcAft>
              <a:buSzPts val="1400"/>
              <a:buNone/>
              <a:defRPr sz="1400">
                <a:solidFill>
                  <a:srgbClr val="F3F3F3"/>
                </a:solidFill>
              </a:defRPr>
            </a:lvl8pPr>
            <a:lvl9pPr lvl="8" algn="ctr">
              <a:lnSpc>
                <a:spcPct val="100000"/>
              </a:lnSpc>
              <a:spcBef>
                <a:spcPts val="1600"/>
              </a:spcBef>
              <a:spcAft>
                <a:spcPts val="1600"/>
              </a:spcAft>
              <a:buSzPts val="1400"/>
              <a:buNone/>
              <a:defRPr sz="1400">
                <a:solidFill>
                  <a:srgbClr val="F3F3F3"/>
                </a:solidFill>
              </a:defRPr>
            </a:lvl9pPr>
          </a:lstStyle>
          <a:p/>
        </p:txBody>
      </p:sp>
      <p:sp>
        <p:nvSpPr>
          <p:cNvPr id="351" name="Google Shape;351;p50"/>
          <p:cNvSpPr txBox="1"/>
          <p:nvPr>
            <p:ph type="ctrTitle"/>
          </p:nvPr>
        </p:nvSpPr>
        <p:spPr>
          <a:xfrm>
            <a:off x="720050" y="359450"/>
            <a:ext cx="3214200" cy="83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b="0"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52" name="Google Shape;352;p50"/>
          <p:cNvSpPr txBox="1"/>
          <p:nvPr>
            <p:ph idx="2" type="subTitle"/>
          </p:nvPr>
        </p:nvSpPr>
        <p:spPr>
          <a:xfrm>
            <a:off x="5057550" y="3078955"/>
            <a:ext cx="2685600" cy="1095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rgbClr val="F3F3F3"/>
                </a:solidFill>
              </a:defRPr>
            </a:lvl1pPr>
            <a:lvl2pPr lvl="1" algn="ctr">
              <a:lnSpc>
                <a:spcPct val="100000"/>
              </a:lnSpc>
              <a:spcBef>
                <a:spcPts val="1600"/>
              </a:spcBef>
              <a:spcAft>
                <a:spcPts val="0"/>
              </a:spcAft>
              <a:buSzPts val="1400"/>
              <a:buNone/>
              <a:defRPr sz="1400">
                <a:solidFill>
                  <a:srgbClr val="F3F3F3"/>
                </a:solidFill>
              </a:defRPr>
            </a:lvl2pPr>
            <a:lvl3pPr lvl="2" algn="ctr">
              <a:lnSpc>
                <a:spcPct val="100000"/>
              </a:lnSpc>
              <a:spcBef>
                <a:spcPts val="1600"/>
              </a:spcBef>
              <a:spcAft>
                <a:spcPts val="0"/>
              </a:spcAft>
              <a:buSzPts val="1400"/>
              <a:buNone/>
              <a:defRPr sz="1400">
                <a:solidFill>
                  <a:srgbClr val="F3F3F3"/>
                </a:solidFill>
              </a:defRPr>
            </a:lvl3pPr>
            <a:lvl4pPr lvl="3" algn="ctr">
              <a:lnSpc>
                <a:spcPct val="100000"/>
              </a:lnSpc>
              <a:spcBef>
                <a:spcPts val="1600"/>
              </a:spcBef>
              <a:spcAft>
                <a:spcPts val="0"/>
              </a:spcAft>
              <a:buSzPts val="1400"/>
              <a:buNone/>
              <a:defRPr sz="1400">
                <a:solidFill>
                  <a:srgbClr val="F3F3F3"/>
                </a:solidFill>
              </a:defRPr>
            </a:lvl4pPr>
            <a:lvl5pPr lvl="4" algn="ctr">
              <a:lnSpc>
                <a:spcPct val="100000"/>
              </a:lnSpc>
              <a:spcBef>
                <a:spcPts val="1600"/>
              </a:spcBef>
              <a:spcAft>
                <a:spcPts val="0"/>
              </a:spcAft>
              <a:buSzPts val="1400"/>
              <a:buNone/>
              <a:defRPr sz="1400">
                <a:solidFill>
                  <a:srgbClr val="F3F3F3"/>
                </a:solidFill>
              </a:defRPr>
            </a:lvl5pPr>
            <a:lvl6pPr lvl="5" algn="ctr">
              <a:lnSpc>
                <a:spcPct val="100000"/>
              </a:lnSpc>
              <a:spcBef>
                <a:spcPts val="1600"/>
              </a:spcBef>
              <a:spcAft>
                <a:spcPts val="0"/>
              </a:spcAft>
              <a:buSzPts val="1400"/>
              <a:buNone/>
              <a:defRPr sz="1400">
                <a:solidFill>
                  <a:srgbClr val="F3F3F3"/>
                </a:solidFill>
              </a:defRPr>
            </a:lvl6pPr>
            <a:lvl7pPr lvl="6" algn="ctr">
              <a:lnSpc>
                <a:spcPct val="100000"/>
              </a:lnSpc>
              <a:spcBef>
                <a:spcPts val="1600"/>
              </a:spcBef>
              <a:spcAft>
                <a:spcPts val="0"/>
              </a:spcAft>
              <a:buSzPts val="1400"/>
              <a:buNone/>
              <a:defRPr sz="1400">
                <a:solidFill>
                  <a:srgbClr val="F3F3F3"/>
                </a:solidFill>
              </a:defRPr>
            </a:lvl7pPr>
            <a:lvl8pPr lvl="7" algn="ctr">
              <a:lnSpc>
                <a:spcPct val="100000"/>
              </a:lnSpc>
              <a:spcBef>
                <a:spcPts val="1600"/>
              </a:spcBef>
              <a:spcAft>
                <a:spcPts val="0"/>
              </a:spcAft>
              <a:buSzPts val="1400"/>
              <a:buNone/>
              <a:defRPr sz="1400">
                <a:solidFill>
                  <a:srgbClr val="F3F3F3"/>
                </a:solidFill>
              </a:defRPr>
            </a:lvl8pPr>
            <a:lvl9pPr lvl="8" algn="ctr">
              <a:lnSpc>
                <a:spcPct val="100000"/>
              </a:lnSpc>
              <a:spcBef>
                <a:spcPts val="1600"/>
              </a:spcBef>
              <a:spcAft>
                <a:spcPts val="1600"/>
              </a:spcAft>
              <a:buSzPts val="1400"/>
              <a:buNone/>
              <a:defRPr sz="1400">
                <a:solidFill>
                  <a:srgbClr val="F3F3F3"/>
                </a:solidFill>
              </a:defRPr>
            </a:lvl9pPr>
          </a:lstStyle>
          <a:p/>
        </p:txBody>
      </p:sp>
      <p:sp>
        <p:nvSpPr>
          <p:cNvPr id="353" name="Google Shape;353;p50"/>
          <p:cNvSpPr txBox="1"/>
          <p:nvPr>
            <p:ph idx="3" type="subTitle"/>
          </p:nvPr>
        </p:nvSpPr>
        <p:spPr>
          <a:xfrm>
            <a:off x="1400850" y="2409150"/>
            <a:ext cx="2685600" cy="781200"/>
          </a:xfrm>
          <a:prstGeom prst="rect">
            <a:avLst/>
          </a:prstGeom>
          <a:noFill/>
          <a:ln>
            <a:noFill/>
          </a:ln>
        </p:spPr>
        <p:txBody>
          <a:bodyPr anchorCtr="0" anchor="b" bIns="0" lIns="91425" spcFirstLastPara="1" rIns="91425" wrap="square" tIns="91425">
            <a:noAutofit/>
          </a:bodyPr>
          <a:lstStyle>
            <a:lvl1pPr lvl="0" algn="ctr">
              <a:lnSpc>
                <a:spcPct val="100000"/>
              </a:lnSpc>
              <a:spcBef>
                <a:spcPts val="0"/>
              </a:spcBef>
              <a:spcAft>
                <a:spcPts val="0"/>
              </a:spcAft>
              <a:buSzPts val="1400"/>
              <a:buNone/>
              <a:defRPr sz="1800">
                <a:solidFill>
                  <a:srgbClr val="F3F3F3"/>
                </a:solidFill>
                <a:latin typeface="Barlow Semi Condensed SemiBold"/>
                <a:ea typeface="Barlow Semi Condensed SemiBold"/>
                <a:cs typeface="Barlow Semi Condensed SemiBold"/>
                <a:sym typeface="Barlow Semi Condensed SemiBold"/>
              </a:defRPr>
            </a:lvl1pPr>
            <a:lvl2pPr lvl="1" algn="ctr">
              <a:lnSpc>
                <a:spcPct val="100000"/>
              </a:lnSpc>
              <a:spcBef>
                <a:spcPts val="1600"/>
              </a:spcBef>
              <a:spcAft>
                <a:spcPts val="0"/>
              </a:spcAft>
              <a:buSzPts val="1400"/>
              <a:buNone/>
              <a:defRPr sz="1800">
                <a:solidFill>
                  <a:srgbClr val="F3F3F3"/>
                </a:solidFill>
                <a:latin typeface="Barlow Semi Condensed SemiBold"/>
                <a:ea typeface="Barlow Semi Condensed SemiBold"/>
                <a:cs typeface="Barlow Semi Condensed SemiBold"/>
                <a:sym typeface="Barlow Semi Condensed SemiBold"/>
              </a:defRPr>
            </a:lvl2pPr>
            <a:lvl3pPr lvl="2" algn="ctr">
              <a:lnSpc>
                <a:spcPct val="100000"/>
              </a:lnSpc>
              <a:spcBef>
                <a:spcPts val="1600"/>
              </a:spcBef>
              <a:spcAft>
                <a:spcPts val="0"/>
              </a:spcAft>
              <a:buSzPts val="1400"/>
              <a:buNone/>
              <a:defRPr sz="1800">
                <a:solidFill>
                  <a:srgbClr val="F3F3F3"/>
                </a:solidFill>
                <a:latin typeface="Barlow Semi Condensed SemiBold"/>
                <a:ea typeface="Barlow Semi Condensed SemiBold"/>
                <a:cs typeface="Barlow Semi Condensed SemiBold"/>
                <a:sym typeface="Barlow Semi Condensed SemiBold"/>
              </a:defRPr>
            </a:lvl3pPr>
            <a:lvl4pPr lvl="3" algn="ctr">
              <a:lnSpc>
                <a:spcPct val="100000"/>
              </a:lnSpc>
              <a:spcBef>
                <a:spcPts val="1600"/>
              </a:spcBef>
              <a:spcAft>
                <a:spcPts val="0"/>
              </a:spcAft>
              <a:buSzPts val="1400"/>
              <a:buNone/>
              <a:defRPr sz="1800">
                <a:solidFill>
                  <a:srgbClr val="F3F3F3"/>
                </a:solidFill>
                <a:latin typeface="Barlow Semi Condensed SemiBold"/>
                <a:ea typeface="Barlow Semi Condensed SemiBold"/>
                <a:cs typeface="Barlow Semi Condensed SemiBold"/>
                <a:sym typeface="Barlow Semi Condensed SemiBold"/>
              </a:defRPr>
            </a:lvl4pPr>
            <a:lvl5pPr lvl="4" algn="ctr">
              <a:lnSpc>
                <a:spcPct val="100000"/>
              </a:lnSpc>
              <a:spcBef>
                <a:spcPts val="1600"/>
              </a:spcBef>
              <a:spcAft>
                <a:spcPts val="0"/>
              </a:spcAft>
              <a:buSzPts val="1400"/>
              <a:buNone/>
              <a:defRPr sz="1800">
                <a:solidFill>
                  <a:srgbClr val="F3F3F3"/>
                </a:solidFill>
                <a:latin typeface="Barlow Semi Condensed SemiBold"/>
                <a:ea typeface="Barlow Semi Condensed SemiBold"/>
                <a:cs typeface="Barlow Semi Condensed SemiBold"/>
                <a:sym typeface="Barlow Semi Condensed SemiBold"/>
              </a:defRPr>
            </a:lvl5pPr>
            <a:lvl6pPr lvl="5" algn="ctr">
              <a:lnSpc>
                <a:spcPct val="100000"/>
              </a:lnSpc>
              <a:spcBef>
                <a:spcPts val="1600"/>
              </a:spcBef>
              <a:spcAft>
                <a:spcPts val="0"/>
              </a:spcAft>
              <a:buSzPts val="1400"/>
              <a:buNone/>
              <a:defRPr sz="1800">
                <a:solidFill>
                  <a:srgbClr val="F3F3F3"/>
                </a:solidFill>
                <a:latin typeface="Barlow Semi Condensed SemiBold"/>
                <a:ea typeface="Barlow Semi Condensed SemiBold"/>
                <a:cs typeface="Barlow Semi Condensed SemiBold"/>
                <a:sym typeface="Barlow Semi Condensed SemiBold"/>
              </a:defRPr>
            </a:lvl6pPr>
            <a:lvl7pPr lvl="6" algn="ctr">
              <a:lnSpc>
                <a:spcPct val="100000"/>
              </a:lnSpc>
              <a:spcBef>
                <a:spcPts val="1600"/>
              </a:spcBef>
              <a:spcAft>
                <a:spcPts val="0"/>
              </a:spcAft>
              <a:buSzPts val="1400"/>
              <a:buNone/>
              <a:defRPr sz="1800">
                <a:solidFill>
                  <a:srgbClr val="F3F3F3"/>
                </a:solidFill>
                <a:latin typeface="Barlow Semi Condensed SemiBold"/>
                <a:ea typeface="Barlow Semi Condensed SemiBold"/>
                <a:cs typeface="Barlow Semi Condensed SemiBold"/>
                <a:sym typeface="Barlow Semi Condensed SemiBold"/>
              </a:defRPr>
            </a:lvl7pPr>
            <a:lvl8pPr lvl="7" algn="ctr">
              <a:lnSpc>
                <a:spcPct val="100000"/>
              </a:lnSpc>
              <a:spcBef>
                <a:spcPts val="1600"/>
              </a:spcBef>
              <a:spcAft>
                <a:spcPts val="0"/>
              </a:spcAft>
              <a:buSzPts val="1400"/>
              <a:buNone/>
              <a:defRPr sz="1800">
                <a:solidFill>
                  <a:srgbClr val="F3F3F3"/>
                </a:solidFill>
                <a:latin typeface="Barlow Semi Condensed SemiBold"/>
                <a:ea typeface="Barlow Semi Condensed SemiBold"/>
                <a:cs typeface="Barlow Semi Condensed SemiBold"/>
                <a:sym typeface="Barlow Semi Condensed SemiBold"/>
              </a:defRPr>
            </a:lvl8pPr>
            <a:lvl9pPr lvl="8" algn="ctr">
              <a:lnSpc>
                <a:spcPct val="100000"/>
              </a:lnSpc>
              <a:spcBef>
                <a:spcPts val="1600"/>
              </a:spcBef>
              <a:spcAft>
                <a:spcPts val="1600"/>
              </a:spcAft>
              <a:buSzPts val="1400"/>
              <a:buNone/>
              <a:defRPr sz="1800">
                <a:solidFill>
                  <a:srgbClr val="F3F3F3"/>
                </a:solidFill>
                <a:latin typeface="Barlow Semi Condensed SemiBold"/>
                <a:ea typeface="Barlow Semi Condensed SemiBold"/>
                <a:cs typeface="Barlow Semi Condensed SemiBold"/>
                <a:sym typeface="Barlow Semi Condensed SemiBold"/>
              </a:defRPr>
            </a:lvl9pPr>
          </a:lstStyle>
          <a:p/>
        </p:txBody>
      </p:sp>
      <p:sp>
        <p:nvSpPr>
          <p:cNvPr id="354" name="Google Shape;354;p50"/>
          <p:cNvSpPr txBox="1"/>
          <p:nvPr>
            <p:ph idx="4" type="subTitle"/>
          </p:nvPr>
        </p:nvSpPr>
        <p:spPr>
          <a:xfrm>
            <a:off x="5057550" y="2409150"/>
            <a:ext cx="2685600" cy="781200"/>
          </a:xfrm>
          <a:prstGeom prst="rect">
            <a:avLst/>
          </a:prstGeom>
          <a:noFill/>
          <a:ln>
            <a:noFill/>
          </a:ln>
        </p:spPr>
        <p:txBody>
          <a:bodyPr anchorCtr="0" anchor="b" bIns="0" lIns="91425" spcFirstLastPara="1" rIns="91425" wrap="square" tIns="91425">
            <a:noAutofit/>
          </a:bodyPr>
          <a:lstStyle>
            <a:lvl1pPr lvl="0" algn="ctr">
              <a:lnSpc>
                <a:spcPct val="100000"/>
              </a:lnSpc>
              <a:spcBef>
                <a:spcPts val="0"/>
              </a:spcBef>
              <a:spcAft>
                <a:spcPts val="0"/>
              </a:spcAft>
              <a:buSzPts val="1400"/>
              <a:buNone/>
              <a:defRPr sz="1800">
                <a:solidFill>
                  <a:srgbClr val="F3F3F3"/>
                </a:solidFill>
                <a:latin typeface="Barlow Semi Condensed SemiBold"/>
                <a:ea typeface="Barlow Semi Condensed SemiBold"/>
                <a:cs typeface="Barlow Semi Condensed SemiBold"/>
                <a:sym typeface="Barlow Semi Condensed SemiBold"/>
              </a:defRPr>
            </a:lvl1pPr>
            <a:lvl2pPr lvl="1" algn="ctr">
              <a:lnSpc>
                <a:spcPct val="100000"/>
              </a:lnSpc>
              <a:spcBef>
                <a:spcPts val="1600"/>
              </a:spcBef>
              <a:spcAft>
                <a:spcPts val="0"/>
              </a:spcAft>
              <a:buSzPts val="1400"/>
              <a:buNone/>
              <a:defRPr sz="1800">
                <a:solidFill>
                  <a:srgbClr val="F3F3F3"/>
                </a:solidFill>
                <a:latin typeface="Barlow Semi Condensed SemiBold"/>
                <a:ea typeface="Barlow Semi Condensed SemiBold"/>
                <a:cs typeface="Barlow Semi Condensed SemiBold"/>
                <a:sym typeface="Barlow Semi Condensed SemiBold"/>
              </a:defRPr>
            </a:lvl2pPr>
            <a:lvl3pPr lvl="2" algn="ctr">
              <a:lnSpc>
                <a:spcPct val="100000"/>
              </a:lnSpc>
              <a:spcBef>
                <a:spcPts val="1600"/>
              </a:spcBef>
              <a:spcAft>
                <a:spcPts val="0"/>
              </a:spcAft>
              <a:buSzPts val="1400"/>
              <a:buNone/>
              <a:defRPr sz="1800">
                <a:solidFill>
                  <a:srgbClr val="F3F3F3"/>
                </a:solidFill>
                <a:latin typeface="Barlow Semi Condensed SemiBold"/>
                <a:ea typeface="Barlow Semi Condensed SemiBold"/>
                <a:cs typeface="Barlow Semi Condensed SemiBold"/>
                <a:sym typeface="Barlow Semi Condensed SemiBold"/>
              </a:defRPr>
            </a:lvl3pPr>
            <a:lvl4pPr lvl="3" algn="ctr">
              <a:lnSpc>
                <a:spcPct val="100000"/>
              </a:lnSpc>
              <a:spcBef>
                <a:spcPts val="1600"/>
              </a:spcBef>
              <a:spcAft>
                <a:spcPts val="0"/>
              </a:spcAft>
              <a:buSzPts val="1400"/>
              <a:buNone/>
              <a:defRPr sz="1800">
                <a:solidFill>
                  <a:srgbClr val="F3F3F3"/>
                </a:solidFill>
                <a:latin typeface="Barlow Semi Condensed SemiBold"/>
                <a:ea typeface="Barlow Semi Condensed SemiBold"/>
                <a:cs typeface="Barlow Semi Condensed SemiBold"/>
                <a:sym typeface="Barlow Semi Condensed SemiBold"/>
              </a:defRPr>
            </a:lvl4pPr>
            <a:lvl5pPr lvl="4" algn="ctr">
              <a:lnSpc>
                <a:spcPct val="100000"/>
              </a:lnSpc>
              <a:spcBef>
                <a:spcPts val="1600"/>
              </a:spcBef>
              <a:spcAft>
                <a:spcPts val="0"/>
              </a:spcAft>
              <a:buSzPts val="1400"/>
              <a:buNone/>
              <a:defRPr sz="1800">
                <a:solidFill>
                  <a:srgbClr val="F3F3F3"/>
                </a:solidFill>
                <a:latin typeface="Barlow Semi Condensed SemiBold"/>
                <a:ea typeface="Barlow Semi Condensed SemiBold"/>
                <a:cs typeface="Barlow Semi Condensed SemiBold"/>
                <a:sym typeface="Barlow Semi Condensed SemiBold"/>
              </a:defRPr>
            </a:lvl5pPr>
            <a:lvl6pPr lvl="5" algn="ctr">
              <a:lnSpc>
                <a:spcPct val="100000"/>
              </a:lnSpc>
              <a:spcBef>
                <a:spcPts val="1600"/>
              </a:spcBef>
              <a:spcAft>
                <a:spcPts val="0"/>
              </a:spcAft>
              <a:buSzPts val="1400"/>
              <a:buNone/>
              <a:defRPr sz="1800">
                <a:solidFill>
                  <a:srgbClr val="F3F3F3"/>
                </a:solidFill>
                <a:latin typeface="Barlow Semi Condensed SemiBold"/>
                <a:ea typeface="Barlow Semi Condensed SemiBold"/>
                <a:cs typeface="Barlow Semi Condensed SemiBold"/>
                <a:sym typeface="Barlow Semi Condensed SemiBold"/>
              </a:defRPr>
            </a:lvl6pPr>
            <a:lvl7pPr lvl="6" algn="ctr">
              <a:lnSpc>
                <a:spcPct val="100000"/>
              </a:lnSpc>
              <a:spcBef>
                <a:spcPts val="1600"/>
              </a:spcBef>
              <a:spcAft>
                <a:spcPts val="0"/>
              </a:spcAft>
              <a:buSzPts val="1400"/>
              <a:buNone/>
              <a:defRPr sz="1800">
                <a:solidFill>
                  <a:srgbClr val="F3F3F3"/>
                </a:solidFill>
                <a:latin typeface="Barlow Semi Condensed SemiBold"/>
                <a:ea typeface="Barlow Semi Condensed SemiBold"/>
                <a:cs typeface="Barlow Semi Condensed SemiBold"/>
                <a:sym typeface="Barlow Semi Condensed SemiBold"/>
              </a:defRPr>
            </a:lvl7pPr>
            <a:lvl8pPr lvl="7" algn="ctr">
              <a:lnSpc>
                <a:spcPct val="100000"/>
              </a:lnSpc>
              <a:spcBef>
                <a:spcPts val="1600"/>
              </a:spcBef>
              <a:spcAft>
                <a:spcPts val="0"/>
              </a:spcAft>
              <a:buSzPts val="1400"/>
              <a:buNone/>
              <a:defRPr sz="1800">
                <a:solidFill>
                  <a:srgbClr val="F3F3F3"/>
                </a:solidFill>
                <a:latin typeface="Barlow Semi Condensed SemiBold"/>
                <a:ea typeface="Barlow Semi Condensed SemiBold"/>
                <a:cs typeface="Barlow Semi Condensed SemiBold"/>
                <a:sym typeface="Barlow Semi Condensed SemiBold"/>
              </a:defRPr>
            </a:lvl8pPr>
            <a:lvl9pPr lvl="8" algn="ctr">
              <a:lnSpc>
                <a:spcPct val="100000"/>
              </a:lnSpc>
              <a:spcBef>
                <a:spcPts val="1600"/>
              </a:spcBef>
              <a:spcAft>
                <a:spcPts val="1600"/>
              </a:spcAft>
              <a:buSzPts val="1400"/>
              <a:buNone/>
              <a:defRPr sz="1800">
                <a:solidFill>
                  <a:srgbClr val="F3F3F3"/>
                </a:solidFill>
                <a:latin typeface="Barlow Semi Condensed SemiBold"/>
                <a:ea typeface="Barlow Semi Condensed SemiBold"/>
                <a:cs typeface="Barlow Semi Condensed SemiBold"/>
                <a:sym typeface="Barlow Semi Condensed SemiBold"/>
              </a:defRPr>
            </a:lvl9pPr>
          </a:lstStyle>
          <a:p/>
        </p:txBody>
      </p:sp>
      <p:grpSp>
        <p:nvGrpSpPr>
          <p:cNvPr id="355" name="Google Shape;355;p50"/>
          <p:cNvGrpSpPr/>
          <p:nvPr/>
        </p:nvGrpSpPr>
        <p:grpSpPr>
          <a:xfrm>
            <a:off x="8350757" y="149679"/>
            <a:ext cx="627300" cy="1446850"/>
            <a:chOff x="6656382" y="-78921"/>
            <a:chExt cx="627300" cy="1446850"/>
          </a:xfrm>
        </p:grpSpPr>
        <p:sp>
          <p:nvSpPr>
            <p:cNvPr id="356" name="Google Shape;356;p50"/>
            <p:cNvSpPr/>
            <p:nvPr/>
          </p:nvSpPr>
          <p:spPr>
            <a:xfrm>
              <a:off x="66563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50"/>
            <p:cNvSpPr/>
            <p:nvPr/>
          </p:nvSpPr>
          <p:spPr>
            <a:xfrm>
              <a:off x="69389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50"/>
            <p:cNvSpPr/>
            <p:nvPr/>
          </p:nvSpPr>
          <p:spPr>
            <a:xfrm>
              <a:off x="72215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50"/>
            <p:cNvSpPr/>
            <p:nvPr/>
          </p:nvSpPr>
          <p:spPr>
            <a:xfrm>
              <a:off x="66563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50"/>
            <p:cNvSpPr/>
            <p:nvPr/>
          </p:nvSpPr>
          <p:spPr>
            <a:xfrm>
              <a:off x="69389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50"/>
            <p:cNvSpPr/>
            <p:nvPr/>
          </p:nvSpPr>
          <p:spPr>
            <a:xfrm>
              <a:off x="72215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50"/>
            <p:cNvSpPr/>
            <p:nvPr/>
          </p:nvSpPr>
          <p:spPr>
            <a:xfrm>
              <a:off x="66563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50"/>
            <p:cNvSpPr/>
            <p:nvPr/>
          </p:nvSpPr>
          <p:spPr>
            <a:xfrm>
              <a:off x="69389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50"/>
            <p:cNvSpPr/>
            <p:nvPr/>
          </p:nvSpPr>
          <p:spPr>
            <a:xfrm>
              <a:off x="72215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50"/>
            <p:cNvSpPr/>
            <p:nvPr/>
          </p:nvSpPr>
          <p:spPr>
            <a:xfrm>
              <a:off x="66563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50"/>
            <p:cNvSpPr/>
            <p:nvPr/>
          </p:nvSpPr>
          <p:spPr>
            <a:xfrm>
              <a:off x="69389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50"/>
            <p:cNvSpPr/>
            <p:nvPr/>
          </p:nvSpPr>
          <p:spPr>
            <a:xfrm>
              <a:off x="72215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50"/>
            <p:cNvSpPr/>
            <p:nvPr/>
          </p:nvSpPr>
          <p:spPr>
            <a:xfrm>
              <a:off x="66563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50"/>
            <p:cNvSpPr/>
            <p:nvPr/>
          </p:nvSpPr>
          <p:spPr>
            <a:xfrm>
              <a:off x="69389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50"/>
            <p:cNvSpPr/>
            <p:nvPr/>
          </p:nvSpPr>
          <p:spPr>
            <a:xfrm>
              <a:off x="72215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50"/>
            <p:cNvSpPr/>
            <p:nvPr/>
          </p:nvSpPr>
          <p:spPr>
            <a:xfrm>
              <a:off x="66563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50"/>
            <p:cNvSpPr/>
            <p:nvPr/>
          </p:nvSpPr>
          <p:spPr>
            <a:xfrm>
              <a:off x="69389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50"/>
            <p:cNvSpPr/>
            <p:nvPr/>
          </p:nvSpPr>
          <p:spPr>
            <a:xfrm>
              <a:off x="72215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74" name="Shape 374"/>
        <p:cNvGrpSpPr/>
        <p:nvPr/>
      </p:nvGrpSpPr>
      <p:grpSpPr>
        <a:xfrm>
          <a:off x="0" y="0"/>
          <a:ext cx="0" cy="0"/>
          <a:chOff x="0" y="0"/>
          <a:chExt cx="0" cy="0"/>
        </a:xfrm>
      </p:grpSpPr>
      <p:sp>
        <p:nvSpPr>
          <p:cNvPr id="375" name="Google Shape;375;p51"/>
          <p:cNvSpPr/>
          <p:nvPr/>
        </p:nvSpPr>
        <p:spPr>
          <a:xfrm flipH="1">
            <a:off x="2584450" y="-39675"/>
            <a:ext cx="6593725" cy="5178625"/>
          </a:xfrm>
          <a:custGeom>
            <a:rect b="b" l="l" r="r" t="t"/>
            <a:pathLst>
              <a:path extrusionOk="0" h="207145" w="263749">
                <a:moveTo>
                  <a:pt x="177840" y="0"/>
                </a:moveTo>
                <a:lnTo>
                  <a:pt x="263749" y="78482"/>
                </a:lnTo>
                <a:lnTo>
                  <a:pt x="213367" y="207145"/>
                </a:lnTo>
                <a:lnTo>
                  <a:pt x="0" y="178643"/>
                </a:lnTo>
              </a:path>
            </a:pathLst>
          </a:custGeom>
          <a:noFill/>
          <a:ln cap="flat" cmpd="sng" w="19050">
            <a:solidFill>
              <a:srgbClr val="434343"/>
            </a:solidFill>
            <a:prstDash val="solid"/>
            <a:round/>
            <a:headEnd len="sm" w="sm" type="none"/>
            <a:tailEnd len="sm" w="sm" type="none"/>
          </a:ln>
        </p:spPr>
      </p:sp>
      <p:sp>
        <p:nvSpPr>
          <p:cNvPr id="376" name="Google Shape;376;p51"/>
          <p:cNvSpPr txBox="1"/>
          <p:nvPr>
            <p:ph type="title"/>
          </p:nvPr>
        </p:nvSpPr>
        <p:spPr>
          <a:xfrm>
            <a:off x="4578850" y="1724550"/>
            <a:ext cx="3845100" cy="16944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41294A"/>
              </a:buClr>
              <a:buSzPts val="4200"/>
              <a:buNone/>
              <a:defRPr sz="4800"/>
            </a:lvl1pPr>
            <a:lvl2pPr lvl="1" algn="r">
              <a:lnSpc>
                <a:spcPct val="100000"/>
              </a:lnSpc>
              <a:spcBef>
                <a:spcPts val="0"/>
              </a:spcBef>
              <a:spcAft>
                <a:spcPts val="0"/>
              </a:spcAft>
              <a:buClr>
                <a:srgbClr val="41294A"/>
              </a:buClr>
              <a:buSzPts val="4200"/>
              <a:buNone/>
              <a:defRPr sz="4200">
                <a:solidFill>
                  <a:srgbClr val="41294A"/>
                </a:solidFill>
              </a:defRPr>
            </a:lvl2pPr>
            <a:lvl3pPr lvl="2" algn="r">
              <a:lnSpc>
                <a:spcPct val="100000"/>
              </a:lnSpc>
              <a:spcBef>
                <a:spcPts val="0"/>
              </a:spcBef>
              <a:spcAft>
                <a:spcPts val="0"/>
              </a:spcAft>
              <a:buClr>
                <a:srgbClr val="41294A"/>
              </a:buClr>
              <a:buSzPts val="4200"/>
              <a:buNone/>
              <a:defRPr sz="4200">
                <a:solidFill>
                  <a:srgbClr val="41294A"/>
                </a:solidFill>
              </a:defRPr>
            </a:lvl3pPr>
            <a:lvl4pPr lvl="3" algn="r">
              <a:lnSpc>
                <a:spcPct val="100000"/>
              </a:lnSpc>
              <a:spcBef>
                <a:spcPts val="0"/>
              </a:spcBef>
              <a:spcAft>
                <a:spcPts val="0"/>
              </a:spcAft>
              <a:buClr>
                <a:srgbClr val="41294A"/>
              </a:buClr>
              <a:buSzPts val="4200"/>
              <a:buNone/>
              <a:defRPr sz="4200">
                <a:solidFill>
                  <a:srgbClr val="41294A"/>
                </a:solidFill>
              </a:defRPr>
            </a:lvl4pPr>
            <a:lvl5pPr lvl="4" algn="r">
              <a:lnSpc>
                <a:spcPct val="100000"/>
              </a:lnSpc>
              <a:spcBef>
                <a:spcPts val="0"/>
              </a:spcBef>
              <a:spcAft>
                <a:spcPts val="0"/>
              </a:spcAft>
              <a:buClr>
                <a:srgbClr val="41294A"/>
              </a:buClr>
              <a:buSzPts val="4200"/>
              <a:buNone/>
              <a:defRPr sz="4200">
                <a:solidFill>
                  <a:srgbClr val="41294A"/>
                </a:solidFill>
              </a:defRPr>
            </a:lvl5pPr>
            <a:lvl6pPr lvl="5" algn="r">
              <a:lnSpc>
                <a:spcPct val="100000"/>
              </a:lnSpc>
              <a:spcBef>
                <a:spcPts val="0"/>
              </a:spcBef>
              <a:spcAft>
                <a:spcPts val="0"/>
              </a:spcAft>
              <a:buClr>
                <a:srgbClr val="41294A"/>
              </a:buClr>
              <a:buSzPts val="4200"/>
              <a:buNone/>
              <a:defRPr sz="4200">
                <a:solidFill>
                  <a:srgbClr val="41294A"/>
                </a:solidFill>
              </a:defRPr>
            </a:lvl6pPr>
            <a:lvl7pPr lvl="6" algn="r">
              <a:lnSpc>
                <a:spcPct val="100000"/>
              </a:lnSpc>
              <a:spcBef>
                <a:spcPts val="0"/>
              </a:spcBef>
              <a:spcAft>
                <a:spcPts val="0"/>
              </a:spcAft>
              <a:buClr>
                <a:srgbClr val="41294A"/>
              </a:buClr>
              <a:buSzPts val="4200"/>
              <a:buNone/>
              <a:defRPr sz="4200">
                <a:solidFill>
                  <a:srgbClr val="41294A"/>
                </a:solidFill>
              </a:defRPr>
            </a:lvl7pPr>
            <a:lvl8pPr lvl="7" algn="r">
              <a:lnSpc>
                <a:spcPct val="100000"/>
              </a:lnSpc>
              <a:spcBef>
                <a:spcPts val="0"/>
              </a:spcBef>
              <a:spcAft>
                <a:spcPts val="0"/>
              </a:spcAft>
              <a:buClr>
                <a:srgbClr val="41294A"/>
              </a:buClr>
              <a:buSzPts val="4200"/>
              <a:buNone/>
              <a:defRPr sz="4200">
                <a:solidFill>
                  <a:srgbClr val="41294A"/>
                </a:solidFill>
              </a:defRPr>
            </a:lvl8pPr>
            <a:lvl9pPr lvl="8" algn="r">
              <a:lnSpc>
                <a:spcPct val="100000"/>
              </a:lnSpc>
              <a:spcBef>
                <a:spcPts val="0"/>
              </a:spcBef>
              <a:spcAft>
                <a:spcPts val="0"/>
              </a:spcAft>
              <a:buClr>
                <a:srgbClr val="41294A"/>
              </a:buClr>
              <a:buSzPts val="4200"/>
              <a:buNone/>
              <a:defRPr sz="4200">
                <a:solidFill>
                  <a:srgbClr val="41294A"/>
                </a:solidFill>
              </a:defRPr>
            </a:lvl9pPr>
          </a:lstStyle>
          <a:p/>
        </p:txBody>
      </p:sp>
      <p:sp>
        <p:nvSpPr>
          <p:cNvPr id="377" name="Google Shape;377;p51"/>
          <p:cNvSpPr txBox="1"/>
          <p:nvPr>
            <p:ph idx="1" type="subTitle"/>
          </p:nvPr>
        </p:nvSpPr>
        <p:spPr>
          <a:xfrm>
            <a:off x="4578850" y="3362050"/>
            <a:ext cx="3845100" cy="394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41294A"/>
              </a:buClr>
              <a:buSzPts val="2100"/>
              <a:buNone/>
              <a:defRPr sz="1400"/>
            </a:lvl1pPr>
            <a:lvl2pPr lvl="1" algn="r">
              <a:lnSpc>
                <a:spcPct val="100000"/>
              </a:lnSpc>
              <a:spcBef>
                <a:spcPts val="0"/>
              </a:spcBef>
              <a:spcAft>
                <a:spcPts val="0"/>
              </a:spcAft>
              <a:buClr>
                <a:srgbClr val="41294A"/>
              </a:buClr>
              <a:buSzPts val="2100"/>
              <a:buNone/>
              <a:defRPr sz="2100">
                <a:solidFill>
                  <a:srgbClr val="41294A"/>
                </a:solidFill>
              </a:defRPr>
            </a:lvl2pPr>
            <a:lvl3pPr lvl="2" algn="r">
              <a:lnSpc>
                <a:spcPct val="100000"/>
              </a:lnSpc>
              <a:spcBef>
                <a:spcPts val="0"/>
              </a:spcBef>
              <a:spcAft>
                <a:spcPts val="0"/>
              </a:spcAft>
              <a:buClr>
                <a:srgbClr val="41294A"/>
              </a:buClr>
              <a:buSzPts val="2100"/>
              <a:buNone/>
              <a:defRPr sz="2100">
                <a:solidFill>
                  <a:srgbClr val="41294A"/>
                </a:solidFill>
              </a:defRPr>
            </a:lvl3pPr>
            <a:lvl4pPr lvl="3" algn="r">
              <a:lnSpc>
                <a:spcPct val="100000"/>
              </a:lnSpc>
              <a:spcBef>
                <a:spcPts val="0"/>
              </a:spcBef>
              <a:spcAft>
                <a:spcPts val="0"/>
              </a:spcAft>
              <a:buClr>
                <a:srgbClr val="41294A"/>
              </a:buClr>
              <a:buSzPts val="2100"/>
              <a:buNone/>
              <a:defRPr sz="2100">
                <a:solidFill>
                  <a:srgbClr val="41294A"/>
                </a:solidFill>
              </a:defRPr>
            </a:lvl4pPr>
            <a:lvl5pPr lvl="4" algn="r">
              <a:lnSpc>
                <a:spcPct val="100000"/>
              </a:lnSpc>
              <a:spcBef>
                <a:spcPts val="0"/>
              </a:spcBef>
              <a:spcAft>
                <a:spcPts val="0"/>
              </a:spcAft>
              <a:buClr>
                <a:srgbClr val="41294A"/>
              </a:buClr>
              <a:buSzPts val="2100"/>
              <a:buNone/>
              <a:defRPr sz="2100">
                <a:solidFill>
                  <a:srgbClr val="41294A"/>
                </a:solidFill>
              </a:defRPr>
            </a:lvl5pPr>
            <a:lvl6pPr lvl="5" algn="r">
              <a:lnSpc>
                <a:spcPct val="100000"/>
              </a:lnSpc>
              <a:spcBef>
                <a:spcPts val="0"/>
              </a:spcBef>
              <a:spcAft>
                <a:spcPts val="0"/>
              </a:spcAft>
              <a:buClr>
                <a:srgbClr val="41294A"/>
              </a:buClr>
              <a:buSzPts val="2100"/>
              <a:buNone/>
              <a:defRPr sz="2100">
                <a:solidFill>
                  <a:srgbClr val="41294A"/>
                </a:solidFill>
              </a:defRPr>
            </a:lvl6pPr>
            <a:lvl7pPr lvl="6" algn="r">
              <a:lnSpc>
                <a:spcPct val="100000"/>
              </a:lnSpc>
              <a:spcBef>
                <a:spcPts val="0"/>
              </a:spcBef>
              <a:spcAft>
                <a:spcPts val="0"/>
              </a:spcAft>
              <a:buClr>
                <a:srgbClr val="41294A"/>
              </a:buClr>
              <a:buSzPts val="2100"/>
              <a:buNone/>
              <a:defRPr sz="2100">
                <a:solidFill>
                  <a:srgbClr val="41294A"/>
                </a:solidFill>
              </a:defRPr>
            </a:lvl7pPr>
            <a:lvl8pPr lvl="7" algn="r">
              <a:lnSpc>
                <a:spcPct val="100000"/>
              </a:lnSpc>
              <a:spcBef>
                <a:spcPts val="0"/>
              </a:spcBef>
              <a:spcAft>
                <a:spcPts val="0"/>
              </a:spcAft>
              <a:buClr>
                <a:srgbClr val="41294A"/>
              </a:buClr>
              <a:buSzPts val="2100"/>
              <a:buNone/>
              <a:defRPr sz="2100">
                <a:solidFill>
                  <a:srgbClr val="41294A"/>
                </a:solidFill>
              </a:defRPr>
            </a:lvl8pPr>
            <a:lvl9pPr lvl="8" algn="r">
              <a:lnSpc>
                <a:spcPct val="100000"/>
              </a:lnSpc>
              <a:spcBef>
                <a:spcPts val="0"/>
              </a:spcBef>
              <a:spcAft>
                <a:spcPts val="0"/>
              </a:spcAft>
              <a:buClr>
                <a:srgbClr val="41294A"/>
              </a:buClr>
              <a:buSzPts val="2100"/>
              <a:buNone/>
              <a:defRPr sz="2100">
                <a:solidFill>
                  <a:srgbClr val="41294A"/>
                </a:solidFill>
              </a:defRPr>
            </a:lvl9pPr>
          </a:lstStyle>
          <a:p/>
        </p:txBody>
      </p:sp>
      <p:sp>
        <p:nvSpPr>
          <p:cNvPr id="378" name="Google Shape;378;p51"/>
          <p:cNvSpPr txBox="1"/>
          <p:nvPr>
            <p:ph idx="2" type="title"/>
          </p:nvPr>
        </p:nvSpPr>
        <p:spPr>
          <a:xfrm>
            <a:off x="6323650" y="315950"/>
            <a:ext cx="2100300" cy="9795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999999"/>
              </a:buClr>
              <a:buSzPts val="3600"/>
              <a:buNone/>
              <a:defRPr b="0" sz="6000"/>
            </a:lvl1pPr>
            <a:lvl2pPr lvl="1" algn="r">
              <a:lnSpc>
                <a:spcPct val="100000"/>
              </a:lnSpc>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2pPr>
            <a:lvl3pPr lvl="2" algn="r">
              <a:lnSpc>
                <a:spcPct val="100000"/>
              </a:lnSpc>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3pPr>
            <a:lvl4pPr lvl="3" algn="r">
              <a:lnSpc>
                <a:spcPct val="100000"/>
              </a:lnSpc>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4pPr>
            <a:lvl5pPr lvl="4" algn="r">
              <a:lnSpc>
                <a:spcPct val="100000"/>
              </a:lnSpc>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5pPr>
            <a:lvl6pPr lvl="5" algn="r">
              <a:lnSpc>
                <a:spcPct val="100000"/>
              </a:lnSpc>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6pPr>
            <a:lvl7pPr lvl="6" algn="r">
              <a:lnSpc>
                <a:spcPct val="100000"/>
              </a:lnSpc>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7pPr>
            <a:lvl8pPr lvl="7" algn="r">
              <a:lnSpc>
                <a:spcPct val="100000"/>
              </a:lnSpc>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8pPr>
            <a:lvl9pPr lvl="8" algn="r">
              <a:lnSpc>
                <a:spcPct val="100000"/>
              </a:lnSpc>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9" name="Shape 379"/>
        <p:cNvGrpSpPr/>
        <p:nvPr/>
      </p:nvGrpSpPr>
      <p:grpSpPr>
        <a:xfrm>
          <a:off x="0" y="0"/>
          <a:ext cx="0" cy="0"/>
          <a:chOff x="0" y="0"/>
          <a:chExt cx="0" cy="0"/>
        </a:xfrm>
      </p:grpSpPr>
      <p:sp>
        <p:nvSpPr>
          <p:cNvPr id="380" name="Google Shape;380;p52"/>
          <p:cNvSpPr txBox="1"/>
          <p:nvPr>
            <p:ph type="title"/>
          </p:nvPr>
        </p:nvSpPr>
        <p:spPr>
          <a:xfrm>
            <a:off x="1354950" y="1846850"/>
            <a:ext cx="6534000" cy="1449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3"/>
              </a:buClr>
              <a:buSzPts val="4800"/>
              <a:buNone/>
              <a:defRPr b="0" sz="6000"/>
            </a:lvl1pPr>
            <a:lvl2pPr lvl="1" algn="l">
              <a:lnSpc>
                <a:spcPct val="100000"/>
              </a:lnSpc>
              <a:spcBef>
                <a:spcPts val="0"/>
              </a:spcBef>
              <a:spcAft>
                <a:spcPts val="0"/>
              </a:spcAft>
              <a:buClr>
                <a:schemeClr val="accent3"/>
              </a:buClr>
              <a:buSzPts val="4800"/>
              <a:buNone/>
              <a:defRPr sz="4800">
                <a:solidFill>
                  <a:schemeClr val="accent3"/>
                </a:solidFill>
              </a:defRPr>
            </a:lvl2pPr>
            <a:lvl3pPr lvl="2" algn="l">
              <a:lnSpc>
                <a:spcPct val="100000"/>
              </a:lnSpc>
              <a:spcBef>
                <a:spcPts val="0"/>
              </a:spcBef>
              <a:spcAft>
                <a:spcPts val="0"/>
              </a:spcAft>
              <a:buClr>
                <a:schemeClr val="accent3"/>
              </a:buClr>
              <a:buSzPts val="4800"/>
              <a:buNone/>
              <a:defRPr sz="4800">
                <a:solidFill>
                  <a:schemeClr val="accent3"/>
                </a:solidFill>
              </a:defRPr>
            </a:lvl3pPr>
            <a:lvl4pPr lvl="3" algn="l">
              <a:lnSpc>
                <a:spcPct val="100000"/>
              </a:lnSpc>
              <a:spcBef>
                <a:spcPts val="0"/>
              </a:spcBef>
              <a:spcAft>
                <a:spcPts val="0"/>
              </a:spcAft>
              <a:buClr>
                <a:schemeClr val="accent3"/>
              </a:buClr>
              <a:buSzPts val="4800"/>
              <a:buNone/>
              <a:defRPr sz="4800">
                <a:solidFill>
                  <a:schemeClr val="accent3"/>
                </a:solidFill>
              </a:defRPr>
            </a:lvl4pPr>
            <a:lvl5pPr lvl="4" algn="l">
              <a:lnSpc>
                <a:spcPct val="100000"/>
              </a:lnSpc>
              <a:spcBef>
                <a:spcPts val="0"/>
              </a:spcBef>
              <a:spcAft>
                <a:spcPts val="0"/>
              </a:spcAft>
              <a:buClr>
                <a:schemeClr val="accent3"/>
              </a:buClr>
              <a:buSzPts val="4800"/>
              <a:buNone/>
              <a:defRPr sz="4800">
                <a:solidFill>
                  <a:schemeClr val="accent3"/>
                </a:solidFill>
              </a:defRPr>
            </a:lvl5pPr>
            <a:lvl6pPr lvl="5" algn="l">
              <a:lnSpc>
                <a:spcPct val="100000"/>
              </a:lnSpc>
              <a:spcBef>
                <a:spcPts val="0"/>
              </a:spcBef>
              <a:spcAft>
                <a:spcPts val="0"/>
              </a:spcAft>
              <a:buClr>
                <a:schemeClr val="accent3"/>
              </a:buClr>
              <a:buSzPts val="4800"/>
              <a:buNone/>
              <a:defRPr sz="4800">
                <a:solidFill>
                  <a:schemeClr val="accent3"/>
                </a:solidFill>
              </a:defRPr>
            </a:lvl6pPr>
            <a:lvl7pPr lvl="6" algn="l">
              <a:lnSpc>
                <a:spcPct val="100000"/>
              </a:lnSpc>
              <a:spcBef>
                <a:spcPts val="0"/>
              </a:spcBef>
              <a:spcAft>
                <a:spcPts val="0"/>
              </a:spcAft>
              <a:buClr>
                <a:schemeClr val="accent3"/>
              </a:buClr>
              <a:buSzPts val="4800"/>
              <a:buNone/>
              <a:defRPr sz="4800">
                <a:solidFill>
                  <a:schemeClr val="accent3"/>
                </a:solidFill>
              </a:defRPr>
            </a:lvl7pPr>
            <a:lvl8pPr lvl="7" algn="l">
              <a:lnSpc>
                <a:spcPct val="100000"/>
              </a:lnSpc>
              <a:spcBef>
                <a:spcPts val="0"/>
              </a:spcBef>
              <a:spcAft>
                <a:spcPts val="0"/>
              </a:spcAft>
              <a:buClr>
                <a:schemeClr val="accent3"/>
              </a:buClr>
              <a:buSzPts val="4800"/>
              <a:buNone/>
              <a:defRPr sz="4800">
                <a:solidFill>
                  <a:schemeClr val="accent3"/>
                </a:solidFill>
              </a:defRPr>
            </a:lvl8pPr>
            <a:lvl9pPr lvl="8" algn="l">
              <a:lnSpc>
                <a:spcPct val="100000"/>
              </a:lnSpc>
              <a:spcBef>
                <a:spcPts val="0"/>
              </a:spcBef>
              <a:spcAft>
                <a:spcPts val="0"/>
              </a:spcAft>
              <a:buClr>
                <a:schemeClr val="accent3"/>
              </a:buClr>
              <a:buSzPts val="4800"/>
              <a:buNone/>
              <a:defRPr sz="4800">
                <a:solidFill>
                  <a:schemeClr val="accent3"/>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anks">
  <p:cSld name="CUSTOM_5">
    <p:spTree>
      <p:nvGrpSpPr>
        <p:cNvPr id="381" name="Shape 381"/>
        <p:cNvGrpSpPr/>
        <p:nvPr/>
      </p:nvGrpSpPr>
      <p:grpSpPr>
        <a:xfrm>
          <a:off x="0" y="0"/>
          <a:ext cx="0" cy="0"/>
          <a:chOff x="0" y="0"/>
          <a:chExt cx="0" cy="0"/>
        </a:xfrm>
      </p:grpSpPr>
      <p:sp>
        <p:nvSpPr>
          <p:cNvPr id="382" name="Google Shape;382;p53"/>
          <p:cNvSpPr/>
          <p:nvPr/>
        </p:nvSpPr>
        <p:spPr>
          <a:xfrm flipH="1">
            <a:off x="682650" y="-95500"/>
            <a:ext cx="8461350" cy="5256550"/>
          </a:xfrm>
          <a:custGeom>
            <a:rect b="b" l="l" r="r" t="t"/>
            <a:pathLst>
              <a:path extrusionOk="0" h="210262" w="338454">
                <a:moveTo>
                  <a:pt x="266558" y="0"/>
                </a:moveTo>
                <a:lnTo>
                  <a:pt x="338454" y="106940"/>
                </a:lnTo>
                <a:lnTo>
                  <a:pt x="310419" y="210262"/>
                </a:lnTo>
                <a:lnTo>
                  <a:pt x="0" y="196245"/>
                </a:lnTo>
              </a:path>
            </a:pathLst>
          </a:custGeom>
          <a:noFill/>
          <a:ln cap="flat" cmpd="sng" w="19050">
            <a:solidFill>
              <a:srgbClr val="434343"/>
            </a:solidFill>
            <a:prstDash val="solid"/>
            <a:round/>
            <a:headEnd len="sm" w="sm" type="none"/>
            <a:tailEnd len="sm" w="sm" type="none"/>
          </a:ln>
        </p:spPr>
      </p:sp>
      <p:sp>
        <p:nvSpPr>
          <p:cNvPr id="383" name="Google Shape;383;p53"/>
          <p:cNvSpPr txBox="1"/>
          <p:nvPr>
            <p:ph type="title"/>
          </p:nvPr>
        </p:nvSpPr>
        <p:spPr>
          <a:xfrm>
            <a:off x="2912675" y="822175"/>
            <a:ext cx="5511300" cy="1381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4200"/>
              <a:buNone/>
              <a:defRPr b="0" sz="7200"/>
            </a:lvl1pPr>
            <a:lvl2pPr lvl="1" algn="ctr">
              <a:lnSpc>
                <a:spcPct val="100000"/>
              </a:lnSpc>
              <a:spcBef>
                <a:spcPts val="0"/>
              </a:spcBef>
              <a:spcAft>
                <a:spcPts val="0"/>
              </a:spcAft>
              <a:buSzPts val="4200"/>
              <a:buNone/>
              <a:defRPr b="0" sz="4200"/>
            </a:lvl2pPr>
            <a:lvl3pPr lvl="2" algn="ctr">
              <a:lnSpc>
                <a:spcPct val="100000"/>
              </a:lnSpc>
              <a:spcBef>
                <a:spcPts val="0"/>
              </a:spcBef>
              <a:spcAft>
                <a:spcPts val="0"/>
              </a:spcAft>
              <a:buSzPts val="4200"/>
              <a:buNone/>
              <a:defRPr b="0" sz="4200"/>
            </a:lvl3pPr>
            <a:lvl4pPr lvl="3" algn="ctr">
              <a:lnSpc>
                <a:spcPct val="100000"/>
              </a:lnSpc>
              <a:spcBef>
                <a:spcPts val="0"/>
              </a:spcBef>
              <a:spcAft>
                <a:spcPts val="0"/>
              </a:spcAft>
              <a:buSzPts val="4200"/>
              <a:buNone/>
              <a:defRPr b="0" sz="4200"/>
            </a:lvl4pPr>
            <a:lvl5pPr lvl="4" algn="ctr">
              <a:lnSpc>
                <a:spcPct val="100000"/>
              </a:lnSpc>
              <a:spcBef>
                <a:spcPts val="0"/>
              </a:spcBef>
              <a:spcAft>
                <a:spcPts val="0"/>
              </a:spcAft>
              <a:buSzPts val="4200"/>
              <a:buNone/>
              <a:defRPr b="0" sz="4200"/>
            </a:lvl5pPr>
            <a:lvl6pPr lvl="5" algn="ctr">
              <a:lnSpc>
                <a:spcPct val="100000"/>
              </a:lnSpc>
              <a:spcBef>
                <a:spcPts val="0"/>
              </a:spcBef>
              <a:spcAft>
                <a:spcPts val="0"/>
              </a:spcAft>
              <a:buSzPts val="4200"/>
              <a:buNone/>
              <a:defRPr b="0" sz="4200"/>
            </a:lvl6pPr>
            <a:lvl7pPr lvl="6" algn="ctr">
              <a:lnSpc>
                <a:spcPct val="100000"/>
              </a:lnSpc>
              <a:spcBef>
                <a:spcPts val="0"/>
              </a:spcBef>
              <a:spcAft>
                <a:spcPts val="0"/>
              </a:spcAft>
              <a:buSzPts val="4200"/>
              <a:buNone/>
              <a:defRPr b="0" sz="4200"/>
            </a:lvl7pPr>
            <a:lvl8pPr lvl="7" algn="ctr">
              <a:lnSpc>
                <a:spcPct val="100000"/>
              </a:lnSpc>
              <a:spcBef>
                <a:spcPts val="0"/>
              </a:spcBef>
              <a:spcAft>
                <a:spcPts val="0"/>
              </a:spcAft>
              <a:buSzPts val="4200"/>
              <a:buNone/>
              <a:defRPr b="0" sz="4200"/>
            </a:lvl8pPr>
            <a:lvl9pPr lvl="8" algn="ctr">
              <a:lnSpc>
                <a:spcPct val="100000"/>
              </a:lnSpc>
              <a:spcBef>
                <a:spcPts val="0"/>
              </a:spcBef>
              <a:spcAft>
                <a:spcPts val="0"/>
              </a:spcAft>
              <a:buSzPts val="4200"/>
              <a:buNone/>
              <a:defRPr b="0" sz="4200"/>
            </a:lvl9pPr>
          </a:lstStyle>
          <a:p/>
        </p:txBody>
      </p:sp>
      <p:sp>
        <p:nvSpPr>
          <p:cNvPr id="384" name="Google Shape;384;p53"/>
          <p:cNvSpPr txBox="1"/>
          <p:nvPr>
            <p:ph idx="1" type="subTitle"/>
          </p:nvPr>
        </p:nvSpPr>
        <p:spPr>
          <a:xfrm>
            <a:off x="4101300" y="2647550"/>
            <a:ext cx="4322700" cy="1617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85" name="Google Shape;385;p53"/>
          <p:cNvSpPr txBox="1"/>
          <p:nvPr/>
        </p:nvSpPr>
        <p:spPr>
          <a:xfrm>
            <a:off x="4928375" y="3971800"/>
            <a:ext cx="3495900" cy="537600"/>
          </a:xfrm>
          <a:prstGeom prst="rect">
            <a:avLst/>
          </a:prstGeom>
          <a:noFill/>
          <a:ln>
            <a:noFill/>
          </a:ln>
        </p:spPr>
        <p:txBody>
          <a:bodyPr anchorCtr="0" anchor="t" bIns="91425" lIns="91425" spcFirstLastPara="1" rIns="91425" wrap="square" tIns="91425">
            <a:noAutofit/>
          </a:bodyPr>
          <a:lstStyle/>
          <a:p>
            <a:pPr indent="0" lvl="0" marL="0" marR="0" rtl="0" algn="r">
              <a:lnSpc>
                <a:spcPct val="115000"/>
              </a:lnSpc>
              <a:spcBef>
                <a:spcPts val="300"/>
              </a:spcBef>
              <a:spcAft>
                <a:spcPts val="0"/>
              </a:spcAft>
              <a:buClr>
                <a:srgbClr val="000000"/>
              </a:buClr>
              <a:buSzPts val="1000"/>
              <a:buFont typeface="Arial"/>
              <a:buNone/>
            </a:pPr>
            <a:r>
              <a:rPr b="1" i="0" lang="en" sz="1000" u="none" cap="none" strike="noStrike">
                <a:solidFill>
                  <a:srgbClr val="434343"/>
                </a:solidFill>
                <a:latin typeface="Roboto Condensed"/>
                <a:ea typeface="Roboto Condensed"/>
                <a:cs typeface="Roboto Condensed"/>
                <a:sym typeface="Roboto Condensed"/>
              </a:rPr>
              <a:t>CREDITS</a:t>
            </a:r>
            <a:r>
              <a:rPr b="0" i="0" lang="en" sz="1000" u="none" cap="none" strike="noStrike">
                <a:solidFill>
                  <a:srgbClr val="434343"/>
                </a:solidFill>
                <a:latin typeface="Roboto Condensed Light"/>
                <a:ea typeface="Roboto Condensed Light"/>
                <a:cs typeface="Roboto Condensed Light"/>
                <a:sym typeface="Roboto Condensed Light"/>
              </a:rPr>
              <a:t>: This presentation template was created by </a:t>
            </a:r>
            <a:r>
              <a:rPr b="1" i="0" lang="en" sz="1000" u="none" cap="none" strike="noStrike">
                <a:solidFill>
                  <a:srgbClr val="434343"/>
                </a:solidFill>
                <a:uFill>
                  <a:noFill/>
                </a:uFill>
                <a:latin typeface="Roboto Condensed"/>
                <a:ea typeface="Roboto Condensed"/>
                <a:cs typeface="Roboto Condensed"/>
                <a:sym typeface="Roboto Condensed"/>
                <a:hlinkClick r:id="rId2"/>
              </a:rPr>
              <a:t>Slidesgo</a:t>
            </a:r>
            <a:r>
              <a:rPr b="0" i="0" lang="en" sz="1000" u="none" cap="none" strike="noStrike">
                <a:solidFill>
                  <a:srgbClr val="434343"/>
                </a:solidFill>
                <a:latin typeface="Roboto Condensed Light"/>
                <a:ea typeface="Roboto Condensed Light"/>
                <a:cs typeface="Roboto Condensed Light"/>
                <a:sym typeface="Roboto Condensed Light"/>
              </a:rPr>
              <a:t>, including icons by </a:t>
            </a:r>
            <a:r>
              <a:rPr b="1" i="0" lang="en" sz="1000" u="none" cap="none" strike="noStrike">
                <a:solidFill>
                  <a:srgbClr val="434343"/>
                </a:solidFill>
                <a:uFill>
                  <a:noFill/>
                </a:uFill>
                <a:latin typeface="Roboto Condensed"/>
                <a:ea typeface="Roboto Condensed"/>
                <a:cs typeface="Roboto Condensed"/>
                <a:sym typeface="Roboto Condensed"/>
                <a:hlinkClick r:id="rId3"/>
              </a:rPr>
              <a:t>Flaticon</a:t>
            </a:r>
            <a:r>
              <a:rPr b="0" i="0" lang="en" sz="1000" u="none" cap="none" strike="noStrike">
                <a:solidFill>
                  <a:srgbClr val="434343"/>
                </a:solidFill>
                <a:latin typeface="Roboto Condensed Light"/>
                <a:ea typeface="Roboto Condensed Light"/>
                <a:cs typeface="Roboto Condensed Light"/>
                <a:sym typeface="Roboto Condensed Light"/>
              </a:rPr>
              <a:t>, and infographics &amp; images by </a:t>
            </a:r>
            <a:r>
              <a:rPr b="1" i="0" lang="en" sz="1000" u="none" cap="none" strike="noStrike">
                <a:solidFill>
                  <a:srgbClr val="434343"/>
                </a:solidFill>
                <a:uFill>
                  <a:noFill/>
                </a:uFill>
                <a:latin typeface="Roboto Condensed"/>
                <a:ea typeface="Roboto Condensed"/>
                <a:cs typeface="Roboto Condensed"/>
                <a:sym typeface="Roboto Condensed"/>
                <a:hlinkClick r:id="rId4"/>
              </a:rPr>
              <a:t>Freepik</a:t>
            </a:r>
            <a:endParaRPr b="1" i="0" sz="1400" u="none" cap="none" strike="noStrike">
              <a:solidFill>
                <a:srgbClr val="434343"/>
              </a:solidFill>
              <a:latin typeface="Roboto Condensed"/>
              <a:ea typeface="Roboto Condensed"/>
              <a:cs typeface="Roboto Condensed"/>
              <a:sym typeface="Roboto Condensed"/>
            </a:endParaRPr>
          </a:p>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Roboto Condensed Light"/>
              <a:ea typeface="Roboto Condensed Light"/>
              <a:cs typeface="Roboto Condensed Light"/>
              <a:sym typeface="Roboto Condensed Light"/>
            </a:endParaRPr>
          </a:p>
          <a:p>
            <a:pPr indent="0" lvl="0" marL="0" marR="0" rtl="0" algn="r">
              <a:lnSpc>
                <a:spcPct val="115000"/>
              </a:lnSpc>
              <a:spcBef>
                <a:spcPts val="300"/>
              </a:spcBef>
              <a:spcAft>
                <a:spcPts val="0"/>
              </a:spcAft>
              <a:buClr>
                <a:srgbClr val="000000"/>
              </a:buClr>
              <a:buSzPts val="1000"/>
              <a:buFont typeface="Arial"/>
              <a:buNone/>
            </a:pPr>
            <a:r>
              <a:t/>
            </a:r>
            <a:endParaRPr b="0" i="0" sz="1000" u="none" cap="none" strike="noStrike">
              <a:solidFill>
                <a:srgbClr val="434343"/>
              </a:solidFill>
              <a:latin typeface="Roboto Condensed Light"/>
              <a:ea typeface="Roboto Condensed Light"/>
              <a:cs typeface="Roboto Condensed Light"/>
              <a:sym typeface="Roboto Condensed Light"/>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title">
  <p:cSld name="MAIN_POINT_1">
    <p:spTree>
      <p:nvGrpSpPr>
        <p:cNvPr id="386" name="Shape 386"/>
        <p:cNvGrpSpPr/>
        <p:nvPr/>
      </p:nvGrpSpPr>
      <p:grpSpPr>
        <a:xfrm>
          <a:off x="0" y="0"/>
          <a:ext cx="0" cy="0"/>
          <a:chOff x="0" y="0"/>
          <a:chExt cx="0" cy="0"/>
        </a:xfrm>
      </p:grpSpPr>
      <p:sp>
        <p:nvSpPr>
          <p:cNvPr id="387" name="Google Shape;387;p54"/>
          <p:cNvSpPr/>
          <p:nvPr/>
        </p:nvSpPr>
        <p:spPr>
          <a:xfrm>
            <a:off x="-14900" y="500"/>
            <a:ext cx="9283400" cy="4927725"/>
          </a:xfrm>
          <a:custGeom>
            <a:rect b="b" l="l" r="r" t="t"/>
            <a:pathLst>
              <a:path extrusionOk="0" h="197109" w="371336">
                <a:moveTo>
                  <a:pt x="371336" y="100762"/>
                </a:moveTo>
                <a:lnTo>
                  <a:pt x="0" y="197109"/>
                </a:lnTo>
                <a:lnTo>
                  <a:pt x="57607" y="0"/>
                </a:lnTo>
              </a:path>
            </a:pathLst>
          </a:custGeom>
          <a:noFill/>
          <a:ln cap="flat" cmpd="sng" w="19050">
            <a:solidFill>
              <a:srgbClr val="434343"/>
            </a:solidFill>
            <a:prstDash val="solid"/>
            <a:round/>
            <a:headEnd len="sm" w="sm" type="none"/>
            <a:tailEnd len="sm" w="sm" type="none"/>
          </a:ln>
        </p:spPr>
      </p:sp>
      <p:sp>
        <p:nvSpPr>
          <p:cNvPr id="388" name="Google Shape;388;p54"/>
          <p:cNvSpPr txBox="1"/>
          <p:nvPr>
            <p:ph type="title"/>
          </p:nvPr>
        </p:nvSpPr>
        <p:spPr>
          <a:xfrm>
            <a:off x="1354950" y="1846850"/>
            <a:ext cx="6534000" cy="1449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3"/>
              </a:buClr>
              <a:buSzPts val="4800"/>
              <a:buNone/>
              <a:defRPr b="0" sz="6000"/>
            </a:lvl1pPr>
            <a:lvl2pPr lvl="1" algn="l">
              <a:lnSpc>
                <a:spcPct val="100000"/>
              </a:lnSpc>
              <a:spcBef>
                <a:spcPts val="0"/>
              </a:spcBef>
              <a:spcAft>
                <a:spcPts val="0"/>
              </a:spcAft>
              <a:buClr>
                <a:schemeClr val="accent3"/>
              </a:buClr>
              <a:buSzPts val="4800"/>
              <a:buNone/>
              <a:defRPr sz="4800">
                <a:solidFill>
                  <a:schemeClr val="accent3"/>
                </a:solidFill>
              </a:defRPr>
            </a:lvl2pPr>
            <a:lvl3pPr lvl="2" algn="l">
              <a:lnSpc>
                <a:spcPct val="100000"/>
              </a:lnSpc>
              <a:spcBef>
                <a:spcPts val="0"/>
              </a:spcBef>
              <a:spcAft>
                <a:spcPts val="0"/>
              </a:spcAft>
              <a:buClr>
                <a:schemeClr val="accent3"/>
              </a:buClr>
              <a:buSzPts val="4800"/>
              <a:buNone/>
              <a:defRPr sz="4800">
                <a:solidFill>
                  <a:schemeClr val="accent3"/>
                </a:solidFill>
              </a:defRPr>
            </a:lvl3pPr>
            <a:lvl4pPr lvl="3" algn="l">
              <a:lnSpc>
                <a:spcPct val="100000"/>
              </a:lnSpc>
              <a:spcBef>
                <a:spcPts val="0"/>
              </a:spcBef>
              <a:spcAft>
                <a:spcPts val="0"/>
              </a:spcAft>
              <a:buClr>
                <a:schemeClr val="accent3"/>
              </a:buClr>
              <a:buSzPts val="4800"/>
              <a:buNone/>
              <a:defRPr sz="4800">
                <a:solidFill>
                  <a:schemeClr val="accent3"/>
                </a:solidFill>
              </a:defRPr>
            </a:lvl4pPr>
            <a:lvl5pPr lvl="4" algn="l">
              <a:lnSpc>
                <a:spcPct val="100000"/>
              </a:lnSpc>
              <a:spcBef>
                <a:spcPts val="0"/>
              </a:spcBef>
              <a:spcAft>
                <a:spcPts val="0"/>
              </a:spcAft>
              <a:buClr>
                <a:schemeClr val="accent3"/>
              </a:buClr>
              <a:buSzPts val="4800"/>
              <a:buNone/>
              <a:defRPr sz="4800">
                <a:solidFill>
                  <a:schemeClr val="accent3"/>
                </a:solidFill>
              </a:defRPr>
            </a:lvl5pPr>
            <a:lvl6pPr lvl="5" algn="l">
              <a:lnSpc>
                <a:spcPct val="100000"/>
              </a:lnSpc>
              <a:spcBef>
                <a:spcPts val="0"/>
              </a:spcBef>
              <a:spcAft>
                <a:spcPts val="0"/>
              </a:spcAft>
              <a:buClr>
                <a:schemeClr val="accent3"/>
              </a:buClr>
              <a:buSzPts val="4800"/>
              <a:buNone/>
              <a:defRPr sz="4800">
                <a:solidFill>
                  <a:schemeClr val="accent3"/>
                </a:solidFill>
              </a:defRPr>
            </a:lvl6pPr>
            <a:lvl7pPr lvl="6" algn="l">
              <a:lnSpc>
                <a:spcPct val="100000"/>
              </a:lnSpc>
              <a:spcBef>
                <a:spcPts val="0"/>
              </a:spcBef>
              <a:spcAft>
                <a:spcPts val="0"/>
              </a:spcAft>
              <a:buClr>
                <a:schemeClr val="accent3"/>
              </a:buClr>
              <a:buSzPts val="4800"/>
              <a:buNone/>
              <a:defRPr sz="4800">
                <a:solidFill>
                  <a:schemeClr val="accent3"/>
                </a:solidFill>
              </a:defRPr>
            </a:lvl7pPr>
            <a:lvl8pPr lvl="7" algn="l">
              <a:lnSpc>
                <a:spcPct val="100000"/>
              </a:lnSpc>
              <a:spcBef>
                <a:spcPts val="0"/>
              </a:spcBef>
              <a:spcAft>
                <a:spcPts val="0"/>
              </a:spcAft>
              <a:buClr>
                <a:schemeClr val="accent3"/>
              </a:buClr>
              <a:buSzPts val="4800"/>
              <a:buNone/>
              <a:defRPr sz="4800">
                <a:solidFill>
                  <a:schemeClr val="accent3"/>
                </a:solidFill>
              </a:defRPr>
            </a:lvl8pPr>
            <a:lvl9pPr lvl="8" algn="l">
              <a:lnSpc>
                <a:spcPct val="100000"/>
              </a:lnSpc>
              <a:spcBef>
                <a:spcPts val="0"/>
              </a:spcBef>
              <a:spcAft>
                <a:spcPts val="0"/>
              </a:spcAft>
              <a:buClr>
                <a:schemeClr val="accent3"/>
              </a:buClr>
              <a:buSzPts val="4800"/>
              <a:buNone/>
              <a:defRPr sz="4800">
                <a:solidFill>
                  <a:schemeClr val="accent3"/>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design ">
  <p:cSld name="TITLE_ONLY_1">
    <p:spTree>
      <p:nvGrpSpPr>
        <p:cNvPr id="389" name="Shape 389"/>
        <p:cNvGrpSpPr/>
        <p:nvPr/>
      </p:nvGrpSpPr>
      <p:grpSpPr>
        <a:xfrm>
          <a:off x="0" y="0"/>
          <a:ext cx="0" cy="0"/>
          <a:chOff x="0" y="0"/>
          <a:chExt cx="0" cy="0"/>
        </a:xfrm>
      </p:grpSpPr>
      <p:sp>
        <p:nvSpPr>
          <p:cNvPr id="390" name="Google Shape;390;p55"/>
          <p:cNvSpPr txBox="1"/>
          <p:nvPr>
            <p:ph type="ctrTitle"/>
          </p:nvPr>
        </p:nvSpPr>
        <p:spPr>
          <a:xfrm>
            <a:off x="720050" y="359450"/>
            <a:ext cx="3214200" cy="83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b="0"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grpSp>
        <p:nvGrpSpPr>
          <p:cNvPr id="391" name="Google Shape;391;p55"/>
          <p:cNvGrpSpPr/>
          <p:nvPr/>
        </p:nvGrpSpPr>
        <p:grpSpPr>
          <a:xfrm rot="5400000">
            <a:off x="8186507" y="4182606"/>
            <a:ext cx="627300" cy="1446850"/>
            <a:chOff x="6656382" y="-78921"/>
            <a:chExt cx="627300" cy="1446850"/>
          </a:xfrm>
        </p:grpSpPr>
        <p:sp>
          <p:nvSpPr>
            <p:cNvPr id="392" name="Google Shape;392;p55"/>
            <p:cNvSpPr/>
            <p:nvPr/>
          </p:nvSpPr>
          <p:spPr>
            <a:xfrm>
              <a:off x="66563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55"/>
            <p:cNvSpPr/>
            <p:nvPr/>
          </p:nvSpPr>
          <p:spPr>
            <a:xfrm>
              <a:off x="66563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55"/>
            <p:cNvSpPr/>
            <p:nvPr/>
          </p:nvSpPr>
          <p:spPr>
            <a:xfrm>
              <a:off x="66563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55"/>
            <p:cNvSpPr/>
            <p:nvPr/>
          </p:nvSpPr>
          <p:spPr>
            <a:xfrm>
              <a:off x="66563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55"/>
            <p:cNvSpPr/>
            <p:nvPr/>
          </p:nvSpPr>
          <p:spPr>
            <a:xfrm>
              <a:off x="66563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55"/>
            <p:cNvSpPr/>
            <p:nvPr/>
          </p:nvSpPr>
          <p:spPr>
            <a:xfrm>
              <a:off x="66563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55"/>
            <p:cNvSpPr/>
            <p:nvPr/>
          </p:nvSpPr>
          <p:spPr>
            <a:xfrm>
              <a:off x="69389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55"/>
            <p:cNvSpPr/>
            <p:nvPr/>
          </p:nvSpPr>
          <p:spPr>
            <a:xfrm>
              <a:off x="69389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55"/>
            <p:cNvSpPr/>
            <p:nvPr/>
          </p:nvSpPr>
          <p:spPr>
            <a:xfrm>
              <a:off x="69389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55"/>
            <p:cNvSpPr/>
            <p:nvPr/>
          </p:nvSpPr>
          <p:spPr>
            <a:xfrm>
              <a:off x="69389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55"/>
            <p:cNvSpPr/>
            <p:nvPr/>
          </p:nvSpPr>
          <p:spPr>
            <a:xfrm>
              <a:off x="69389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55"/>
            <p:cNvSpPr/>
            <p:nvPr/>
          </p:nvSpPr>
          <p:spPr>
            <a:xfrm>
              <a:off x="69389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55"/>
            <p:cNvSpPr/>
            <p:nvPr/>
          </p:nvSpPr>
          <p:spPr>
            <a:xfrm>
              <a:off x="72215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55"/>
            <p:cNvSpPr/>
            <p:nvPr/>
          </p:nvSpPr>
          <p:spPr>
            <a:xfrm>
              <a:off x="72215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55"/>
            <p:cNvSpPr/>
            <p:nvPr/>
          </p:nvSpPr>
          <p:spPr>
            <a:xfrm>
              <a:off x="72215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55"/>
            <p:cNvSpPr/>
            <p:nvPr/>
          </p:nvSpPr>
          <p:spPr>
            <a:xfrm>
              <a:off x="72215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55"/>
            <p:cNvSpPr/>
            <p:nvPr/>
          </p:nvSpPr>
          <p:spPr>
            <a:xfrm>
              <a:off x="72215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55"/>
            <p:cNvSpPr/>
            <p:nvPr/>
          </p:nvSpPr>
          <p:spPr>
            <a:xfrm>
              <a:off x="72215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10" name="Google Shape;410;p55"/>
          <p:cNvSpPr/>
          <p:nvPr/>
        </p:nvSpPr>
        <p:spPr>
          <a:xfrm>
            <a:off x="-255775" y="0"/>
            <a:ext cx="9502875" cy="2419200"/>
          </a:xfrm>
          <a:custGeom>
            <a:rect b="b" l="l" r="r" t="t"/>
            <a:pathLst>
              <a:path extrusionOk="0" h="96768" w="380115">
                <a:moveTo>
                  <a:pt x="380115" y="77096"/>
                </a:moveTo>
                <a:lnTo>
                  <a:pt x="338289" y="0"/>
                </a:lnTo>
                <a:lnTo>
                  <a:pt x="0" y="96768"/>
                </a:lnTo>
              </a:path>
            </a:pathLst>
          </a:custGeom>
          <a:noFill/>
          <a:ln cap="flat" cmpd="sng" w="19050">
            <a:solidFill>
              <a:srgbClr val="434343"/>
            </a:solidFill>
            <a:prstDash val="solid"/>
            <a:round/>
            <a:headEnd len="sm" w="sm" type="none"/>
            <a:tailEnd len="sm" w="sm" type="none"/>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numbers">
  <p:cSld name="CUSTOM_8_1">
    <p:spTree>
      <p:nvGrpSpPr>
        <p:cNvPr id="411" name="Shape 411"/>
        <p:cNvGrpSpPr/>
        <p:nvPr/>
      </p:nvGrpSpPr>
      <p:grpSpPr>
        <a:xfrm>
          <a:off x="0" y="0"/>
          <a:ext cx="0" cy="0"/>
          <a:chOff x="0" y="0"/>
          <a:chExt cx="0" cy="0"/>
        </a:xfrm>
      </p:grpSpPr>
      <p:sp>
        <p:nvSpPr>
          <p:cNvPr id="412" name="Google Shape;412;p56"/>
          <p:cNvSpPr txBox="1"/>
          <p:nvPr>
            <p:ph idx="1" type="subTitle"/>
          </p:nvPr>
        </p:nvSpPr>
        <p:spPr>
          <a:xfrm>
            <a:off x="6183627" y="3865445"/>
            <a:ext cx="2240400" cy="670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1600"/>
              </a:spcBef>
              <a:spcAft>
                <a:spcPts val="0"/>
              </a:spcAft>
              <a:buSzPts val="1400"/>
              <a:buNone/>
              <a:defRPr sz="1400"/>
            </a:lvl2pPr>
            <a:lvl3pPr lvl="2" algn="l">
              <a:lnSpc>
                <a:spcPct val="100000"/>
              </a:lnSpc>
              <a:spcBef>
                <a:spcPts val="1600"/>
              </a:spcBef>
              <a:spcAft>
                <a:spcPts val="0"/>
              </a:spcAft>
              <a:buSzPts val="1400"/>
              <a:buNone/>
              <a:defRPr sz="1400"/>
            </a:lvl3pPr>
            <a:lvl4pPr lvl="3" algn="l">
              <a:lnSpc>
                <a:spcPct val="100000"/>
              </a:lnSpc>
              <a:spcBef>
                <a:spcPts val="1600"/>
              </a:spcBef>
              <a:spcAft>
                <a:spcPts val="0"/>
              </a:spcAft>
              <a:buSzPts val="1400"/>
              <a:buNone/>
              <a:defRPr sz="1400"/>
            </a:lvl4pPr>
            <a:lvl5pPr lvl="4" algn="l">
              <a:lnSpc>
                <a:spcPct val="100000"/>
              </a:lnSpc>
              <a:spcBef>
                <a:spcPts val="1600"/>
              </a:spcBef>
              <a:spcAft>
                <a:spcPts val="0"/>
              </a:spcAft>
              <a:buSzPts val="1400"/>
              <a:buNone/>
              <a:defRPr sz="1400"/>
            </a:lvl5pPr>
            <a:lvl6pPr lvl="5" algn="l">
              <a:lnSpc>
                <a:spcPct val="100000"/>
              </a:lnSpc>
              <a:spcBef>
                <a:spcPts val="1600"/>
              </a:spcBef>
              <a:spcAft>
                <a:spcPts val="0"/>
              </a:spcAft>
              <a:buSzPts val="1400"/>
              <a:buNone/>
              <a:defRPr sz="1400"/>
            </a:lvl6pPr>
            <a:lvl7pPr lvl="6" algn="l">
              <a:lnSpc>
                <a:spcPct val="100000"/>
              </a:lnSpc>
              <a:spcBef>
                <a:spcPts val="1600"/>
              </a:spcBef>
              <a:spcAft>
                <a:spcPts val="0"/>
              </a:spcAft>
              <a:buSzPts val="1400"/>
              <a:buNone/>
              <a:defRPr sz="1400"/>
            </a:lvl7pPr>
            <a:lvl8pPr lvl="7" algn="l">
              <a:lnSpc>
                <a:spcPct val="100000"/>
              </a:lnSpc>
              <a:spcBef>
                <a:spcPts val="1600"/>
              </a:spcBef>
              <a:spcAft>
                <a:spcPts val="0"/>
              </a:spcAft>
              <a:buSzPts val="1400"/>
              <a:buNone/>
              <a:defRPr sz="1400"/>
            </a:lvl8pPr>
            <a:lvl9pPr lvl="8" algn="l">
              <a:lnSpc>
                <a:spcPct val="100000"/>
              </a:lnSpc>
              <a:spcBef>
                <a:spcPts val="1600"/>
              </a:spcBef>
              <a:spcAft>
                <a:spcPts val="1600"/>
              </a:spcAft>
              <a:buSzPts val="1400"/>
              <a:buNone/>
              <a:defRPr sz="1400"/>
            </a:lvl9pPr>
          </a:lstStyle>
          <a:p/>
        </p:txBody>
      </p:sp>
      <p:sp>
        <p:nvSpPr>
          <p:cNvPr id="413" name="Google Shape;413;p56"/>
          <p:cNvSpPr txBox="1"/>
          <p:nvPr>
            <p:ph type="title"/>
          </p:nvPr>
        </p:nvSpPr>
        <p:spPr>
          <a:xfrm>
            <a:off x="6183642" y="3511746"/>
            <a:ext cx="1703400" cy="353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24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414" name="Google Shape;414;p56"/>
          <p:cNvSpPr txBox="1"/>
          <p:nvPr>
            <p:ph idx="2" type="subTitle"/>
          </p:nvPr>
        </p:nvSpPr>
        <p:spPr>
          <a:xfrm>
            <a:off x="6183627" y="2706745"/>
            <a:ext cx="2240400" cy="670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1600"/>
              </a:spcBef>
              <a:spcAft>
                <a:spcPts val="0"/>
              </a:spcAft>
              <a:buSzPts val="1400"/>
              <a:buNone/>
              <a:defRPr sz="1400"/>
            </a:lvl2pPr>
            <a:lvl3pPr lvl="2" algn="l">
              <a:lnSpc>
                <a:spcPct val="100000"/>
              </a:lnSpc>
              <a:spcBef>
                <a:spcPts val="1600"/>
              </a:spcBef>
              <a:spcAft>
                <a:spcPts val="0"/>
              </a:spcAft>
              <a:buSzPts val="1400"/>
              <a:buNone/>
              <a:defRPr sz="1400"/>
            </a:lvl3pPr>
            <a:lvl4pPr lvl="3" algn="l">
              <a:lnSpc>
                <a:spcPct val="100000"/>
              </a:lnSpc>
              <a:spcBef>
                <a:spcPts val="1600"/>
              </a:spcBef>
              <a:spcAft>
                <a:spcPts val="0"/>
              </a:spcAft>
              <a:buSzPts val="1400"/>
              <a:buNone/>
              <a:defRPr sz="1400"/>
            </a:lvl4pPr>
            <a:lvl5pPr lvl="4" algn="l">
              <a:lnSpc>
                <a:spcPct val="100000"/>
              </a:lnSpc>
              <a:spcBef>
                <a:spcPts val="1600"/>
              </a:spcBef>
              <a:spcAft>
                <a:spcPts val="0"/>
              </a:spcAft>
              <a:buSzPts val="1400"/>
              <a:buNone/>
              <a:defRPr sz="1400"/>
            </a:lvl5pPr>
            <a:lvl6pPr lvl="5" algn="l">
              <a:lnSpc>
                <a:spcPct val="100000"/>
              </a:lnSpc>
              <a:spcBef>
                <a:spcPts val="1600"/>
              </a:spcBef>
              <a:spcAft>
                <a:spcPts val="0"/>
              </a:spcAft>
              <a:buSzPts val="1400"/>
              <a:buNone/>
              <a:defRPr sz="1400"/>
            </a:lvl6pPr>
            <a:lvl7pPr lvl="6" algn="l">
              <a:lnSpc>
                <a:spcPct val="100000"/>
              </a:lnSpc>
              <a:spcBef>
                <a:spcPts val="1600"/>
              </a:spcBef>
              <a:spcAft>
                <a:spcPts val="0"/>
              </a:spcAft>
              <a:buSzPts val="1400"/>
              <a:buNone/>
              <a:defRPr sz="1400"/>
            </a:lvl7pPr>
            <a:lvl8pPr lvl="7" algn="l">
              <a:lnSpc>
                <a:spcPct val="100000"/>
              </a:lnSpc>
              <a:spcBef>
                <a:spcPts val="1600"/>
              </a:spcBef>
              <a:spcAft>
                <a:spcPts val="0"/>
              </a:spcAft>
              <a:buSzPts val="1400"/>
              <a:buNone/>
              <a:defRPr sz="1400"/>
            </a:lvl8pPr>
            <a:lvl9pPr lvl="8" algn="l">
              <a:lnSpc>
                <a:spcPct val="100000"/>
              </a:lnSpc>
              <a:spcBef>
                <a:spcPts val="1600"/>
              </a:spcBef>
              <a:spcAft>
                <a:spcPts val="1600"/>
              </a:spcAft>
              <a:buSzPts val="1400"/>
              <a:buNone/>
              <a:defRPr sz="1400"/>
            </a:lvl9pPr>
          </a:lstStyle>
          <a:p/>
        </p:txBody>
      </p:sp>
      <p:sp>
        <p:nvSpPr>
          <p:cNvPr id="415" name="Google Shape;415;p56"/>
          <p:cNvSpPr txBox="1"/>
          <p:nvPr>
            <p:ph idx="3" type="title"/>
          </p:nvPr>
        </p:nvSpPr>
        <p:spPr>
          <a:xfrm>
            <a:off x="6183642" y="2353046"/>
            <a:ext cx="1703400" cy="353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24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416" name="Google Shape;416;p56"/>
          <p:cNvSpPr txBox="1"/>
          <p:nvPr>
            <p:ph idx="4" type="subTitle"/>
          </p:nvPr>
        </p:nvSpPr>
        <p:spPr>
          <a:xfrm>
            <a:off x="6183627" y="1548045"/>
            <a:ext cx="2240400" cy="670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1600"/>
              </a:spcBef>
              <a:spcAft>
                <a:spcPts val="0"/>
              </a:spcAft>
              <a:buSzPts val="1400"/>
              <a:buNone/>
              <a:defRPr sz="1400"/>
            </a:lvl2pPr>
            <a:lvl3pPr lvl="2" algn="l">
              <a:lnSpc>
                <a:spcPct val="100000"/>
              </a:lnSpc>
              <a:spcBef>
                <a:spcPts val="1600"/>
              </a:spcBef>
              <a:spcAft>
                <a:spcPts val="0"/>
              </a:spcAft>
              <a:buSzPts val="1400"/>
              <a:buNone/>
              <a:defRPr sz="1400"/>
            </a:lvl3pPr>
            <a:lvl4pPr lvl="3" algn="l">
              <a:lnSpc>
                <a:spcPct val="100000"/>
              </a:lnSpc>
              <a:spcBef>
                <a:spcPts val="1600"/>
              </a:spcBef>
              <a:spcAft>
                <a:spcPts val="0"/>
              </a:spcAft>
              <a:buSzPts val="1400"/>
              <a:buNone/>
              <a:defRPr sz="1400"/>
            </a:lvl4pPr>
            <a:lvl5pPr lvl="4" algn="l">
              <a:lnSpc>
                <a:spcPct val="100000"/>
              </a:lnSpc>
              <a:spcBef>
                <a:spcPts val="1600"/>
              </a:spcBef>
              <a:spcAft>
                <a:spcPts val="0"/>
              </a:spcAft>
              <a:buSzPts val="1400"/>
              <a:buNone/>
              <a:defRPr sz="1400"/>
            </a:lvl5pPr>
            <a:lvl6pPr lvl="5" algn="l">
              <a:lnSpc>
                <a:spcPct val="100000"/>
              </a:lnSpc>
              <a:spcBef>
                <a:spcPts val="1600"/>
              </a:spcBef>
              <a:spcAft>
                <a:spcPts val="0"/>
              </a:spcAft>
              <a:buSzPts val="1400"/>
              <a:buNone/>
              <a:defRPr sz="1400"/>
            </a:lvl6pPr>
            <a:lvl7pPr lvl="6" algn="l">
              <a:lnSpc>
                <a:spcPct val="100000"/>
              </a:lnSpc>
              <a:spcBef>
                <a:spcPts val="1600"/>
              </a:spcBef>
              <a:spcAft>
                <a:spcPts val="0"/>
              </a:spcAft>
              <a:buSzPts val="1400"/>
              <a:buNone/>
              <a:defRPr sz="1400"/>
            </a:lvl7pPr>
            <a:lvl8pPr lvl="7" algn="l">
              <a:lnSpc>
                <a:spcPct val="100000"/>
              </a:lnSpc>
              <a:spcBef>
                <a:spcPts val="1600"/>
              </a:spcBef>
              <a:spcAft>
                <a:spcPts val="0"/>
              </a:spcAft>
              <a:buSzPts val="1400"/>
              <a:buNone/>
              <a:defRPr sz="1400"/>
            </a:lvl8pPr>
            <a:lvl9pPr lvl="8" algn="l">
              <a:lnSpc>
                <a:spcPct val="100000"/>
              </a:lnSpc>
              <a:spcBef>
                <a:spcPts val="1600"/>
              </a:spcBef>
              <a:spcAft>
                <a:spcPts val="1600"/>
              </a:spcAft>
              <a:buSzPts val="1400"/>
              <a:buNone/>
              <a:defRPr sz="1400"/>
            </a:lvl9pPr>
          </a:lstStyle>
          <a:p/>
        </p:txBody>
      </p:sp>
      <p:sp>
        <p:nvSpPr>
          <p:cNvPr id="417" name="Google Shape;417;p56"/>
          <p:cNvSpPr txBox="1"/>
          <p:nvPr>
            <p:ph idx="5" type="title"/>
          </p:nvPr>
        </p:nvSpPr>
        <p:spPr>
          <a:xfrm>
            <a:off x="6183642" y="1194346"/>
            <a:ext cx="1703400" cy="353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24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418" name="Google Shape;418;p56"/>
          <p:cNvSpPr txBox="1"/>
          <p:nvPr>
            <p:ph idx="6" type="ctrTitle"/>
          </p:nvPr>
        </p:nvSpPr>
        <p:spPr>
          <a:xfrm>
            <a:off x="720050" y="359450"/>
            <a:ext cx="3214200" cy="83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b="0"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hree columns">
  <p:cSld name="CUSTOM_2">
    <p:spTree>
      <p:nvGrpSpPr>
        <p:cNvPr id="73" name="Shape 73"/>
        <p:cNvGrpSpPr/>
        <p:nvPr/>
      </p:nvGrpSpPr>
      <p:grpSpPr>
        <a:xfrm>
          <a:off x="0" y="0"/>
          <a:ext cx="0" cy="0"/>
          <a:chOff x="0" y="0"/>
          <a:chExt cx="0" cy="0"/>
        </a:xfrm>
      </p:grpSpPr>
      <p:grpSp>
        <p:nvGrpSpPr>
          <p:cNvPr id="74" name="Google Shape;74;p39"/>
          <p:cNvGrpSpPr/>
          <p:nvPr/>
        </p:nvGrpSpPr>
        <p:grpSpPr>
          <a:xfrm>
            <a:off x="720050" y="0"/>
            <a:ext cx="8459250" cy="5161050"/>
            <a:chOff x="720050" y="0"/>
            <a:chExt cx="8459250" cy="5161050"/>
          </a:xfrm>
        </p:grpSpPr>
        <p:sp>
          <p:nvSpPr>
            <p:cNvPr id="75" name="Google Shape;75;p39"/>
            <p:cNvSpPr/>
            <p:nvPr/>
          </p:nvSpPr>
          <p:spPr>
            <a:xfrm>
              <a:off x="968850" y="2561050"/>
              <a:ext cx="8210450" cy="2600000"/>
            </a:xfrm>
            <a:custGeom>
              <a:rect b="b" l="l" r="r" t="t"/>
              <a:pathLst>
                <a:path extrusionOk="0" h="104000" w="328418">
                  <a:moveTo>
                    <a:pt x="0" y="7590"/>
                  </a:moveTo>
                  <a:lnTo>
                    <a:pt x="229618" y="104000"/>
                  </a:lnTo>
                  <a:lnTo>
                    <a:pt x="328418" y="0"/>
                  </a:lnTo>
                </a:path>
              </a:pathLst>
            </a:custGeom>
            <a:noFill/>
            <a:ln cap="flat" cmpd="sng" w="19050">
              <a:solidFill>
                <a:srgbClr val="434343"/>
              </a:solidFill>
              <a:prstDash val="solid"/>
              <a:round/>
              <a:headEnd len="sm" w="sm" type="none"/>
              <a:tailEnd len="sm" w="sm" type="none"/>
            </a:ln>
          </p:spPr>
        </p:sp>
        <p:sp>
          <p:nvSpPr>
            <p:cNvPr id="76" name="Google Shape;76;p39"/>
            <p:cNvSpPr/>
            <p:nvPr/>
          </p:nvSpPr>
          <p:spPr>
            <a:xfrm>
              <a:off x="720050" y="0"/>
              <a:ext cx="3845100" cy="51435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p39"/>
          <p:cNvSpPr txBox="1"/>
          <p:nvPr>
            <p:ph idx="1" type="subTitle"/>
          </p:nvPr>
        </p:nvSpPr>
        <p:spPr>
          <a:xfrm>
            <a:off x="1081795" y="3303050"/>
            <a:ext cx="3168900" cy="775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400"/>
              <a:buNone/>
              <a:defRPr sz="1400">
                <a:solidFill>
                  <a:srgbClr val="F3F3F3"/>
                </a:solidFill>
              </a:defRPr>
            </a:lvl1pPr>
            <a:lvl2pPr lvl="1" algn="r">
              <a:lnSpc>
                <a:spcPct val="100000"/>
              </a:lnSpc>
              <a:spcBef>
                <a:spcPts val="1600"/>
              </a:spcBef>
              <a:spcAft>
                <a:spcPts val="0"/>
              </a:spcAft>
              <a:buSzPts val="1400"/>
              <a:buNone/>
              <a:defRPr sz="1400">
                <a:solidFill>
                  <a:srgbClr val="F3F3F3"/>
                </a:solidFill>
              </a:defRPr>
            </a:lvl2pPr>
            <a:lvl3pPr lvl="2" algn="r">
              <a:lnSpc>
                <a:spcPct val="100000"/>
              </a:lnSpc>
              <a:spcBef>
                <a:spcPts val="1600"/>
              </a:spcBef>
              <a:spcAft>
                <a:spcPts val="0"/>
              </a:spcAft>
              <a:buSzPts val="1400"/>
              <a:buNone/>
              <a:defRPr sz="1400">
                <a:solidFill>
                  <a:srgbClr val="F3F3F3"/>
                </a:solidFill>
              </a:defRPr>
            </a:lvl3pPr>
            <a:lvl4pPr lvl="3" algn="r">
              <a:lnSpc>
                <a:spcPct val="100000"/>
              </a:lnSpc>
              <a:spcBef>
                <a:spcPts val="1600"/>
              </a:spcBef>
              <a:spcAft>
                <a:spcPts val="0"/>
              </a:spcAft>
              <a:buSzPts val="1400"/>
              <a:buNone/>
              <a:defRPr sz="1400">
                <a:solidFill>
                  <a:srgbClr val="F3F3F3"/>
                </a:solidFill>
              </a:defRPr>
            </a:lvl4pPr>
            <a:lvl5pPr lvl="4" algn="r">
              <a:lnSpc>
                <a:spcPct val="100000"/>
              </a:lnSpc>
              <a:spcBef>
                <a:spcPts val="1600"/>
              </a:spcBef>
              <a:spcAft>
                <a:spcPts val="0"/>
              </a:spcAft>
              <a:buSzPts val="1400"/>
              <a:buNone/>
              <a:defRPr sz="1400">
                <a:solidFill>
                  <a:srgbClr val="F3F3F3"/>
                </a:solidFill>
              </a:defRPr>
            </a:lvl5pPr>
            <a:lvl6pPr lvl="5" algn="r">
              <a:lnSpc>
                <a:spcPct val="100000"/>
              </a:lnSpc>
              <a:spcBef>
                <a:spcPts val="1600"/>
              </a:spcBef>
              <a:spcAft>
                <a:spcPts val="0"/>
              </a:spcAft>
              <a:buSzPts val="1400"/>
              <a:buNone/>
              <a:defRPr sz="1400">
                <a:solidFill>
                  <a:srgbClr val="F3F3F3"/>
                </a:solidFill>
              </a:defRPr>
            </a:lvl6pPr>
            <a:lvl7pPr lvl="6" algn="r">
              <a:lnSpc>
                <a:spcPct val="100000"/>
              </a:lnSpc>
              <a:spcBef>
                <a:spcPts val="1600"/>
              </a:spcBef>
              <a:spcAft>
                <a:spcPts val="0"/>
              </a:spcAft>
              <a:buSzPts val="1400"/>
              <a:buNone/>
              <a:defRPr sz="1400">
                <a:solidFill>
                  <a:srgbClr val="F3F3F3"/>
                </a:solidFill>
              </a:defRPr>
            </a:lvl7pPr>
            <a:lvl8pPr lvl="7" algn="r">
              <a:lnSpc>
                <a:spcPct val="100000"/>
              </a:lnSpc>
              <a:spcBef>
                <a:spcPts val="1600"/>
              </a:spcBef>
              <a:spcAft>
                <a:spcPts val="0"/>
              </a:spcAft>
              <a:buSzPts val="1400"/>
              <a:buNone/>
              <a:defRPr sz="1400">
                <a:solidFill>
                  <a:srgbClr val="F3F3F3"/>
                </a:solidFill>
              </a:defRPr>
            </a:lvl8pPr>
            <a:lvl9pPr lvl="8" algn="r">
              <a:lnSpc>
                <a:spcPct val="100000"/>
              </a:lnSpc>
              <a:spcBef>
                <a:spcPts val="1600"/>
              </a:spcBef>
              <a:spcAft>
                <a:spcPts val="1600"/>
              </a:spcAft>
              <a:buSzPts val="1400"/>
              <a:buNone/>
              <a:defRPr sz="1400">
                <a:solidFill>
                  <a:srgbClr val="F3F3F3"/>
                </a:solidFill>
              </a:defRPr>
            </a:lvl9pPr>
          </a:lstStyle>
          <a:p/>
        </p:txBody>
      </p:sp>
      <p:sp>
        <p:nvSpPr>
          <p:cNvPr id="78" name="Google Shape;78;p39"/>
          <p:cNvSpPr txBox="1"/>
          <p:nvPr>
            <p:ph idx="2" type="subTitle"/>
          </p:nvPr>
        </p:nvSpPr>
        <p:spPr>
          <a:xfrm>
            <a:off x="1081802" y="2183838"/>
            <a:ext cx="3168900" cy="775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400"/>
              <a:buNone/>
              <a:defRPr sz="1400">
                <a:solidFill>
                  <a:srgbClr val="F3F3F3"/>
                </a:solidFill>
              </a:defRPr>
            </a:lvl1pPr>
            <a:lvl2pPr lvl="1" algn="r">
              <a:lnSpc>
                <a:spcPct val="100000"/>
              </a:lnSpc>
              <a:spcBef>
                <a:spcPts val="1600"/>
              </a:spcBef>
              <a:spcAft>
                <a:spcPts val="0"/>
              </a:spcAft>
              <a:buSzPts val="1400"/>
              <a:buNone/>
              <a:defRPr sz="1400">
                <a:solidFill>
                  <a:srgbClr val="F3F3F3"/>
                </a:solidFill>
              </a:defRPr>
            </a:lvl2pPr>
            <a:lvl3pPr lvl="2" algn="r">
              <a:lnSpc>
                <a:spcPct val="100000"/>
              </a:lnSpc>
              <a:spcBef>
                <a:spcPts val="1600"/>
              </a:spcBef>
              <a:spcAft>
                <a:spcPts val="0"/>
              </a:spcAft>
              <a:buSzPts val="1400"/>
              <a:buNone/>
              <a:defRPr sz="1400">
                <a:solidFill>
                  <a:srgbClr val="F3F3F3"/>
                </a:solidFill>
              </a:defRPr>
            </a:lvl3pPr>
            <a:lvl4pPr lvl="3" algn="r">
              <a:lnSpc>
                <a:spcPct val="100000"/>
              </a:lnSpc>
              <a:spcBef>
                <a:spcPts val="1600"/>
              </a:spcBef>
              <a:spcAft>
                <a:spcPts val="0"/>
              </a:spcAft>
              <a:buSzPts val="1400"/>
              <a:buNone/>
              <a:defRPr sz="1400">
                <a:solidFill>
                  <a:srgbClr val="F3F3F3"/>
                </a:solidFill>
              </a:defRPr>
            </a:lvl4pPr>
            <a:lvl5pPr lvl="4" algn="r">
              <a:lnSpc>
                <a:spcPct val="100000"/>
              </a:lnSpc>
              <a:spcBef>
                <a:spcPts val="1600"/>
              </a:spcBef>
              <a:spcAft>
                <a:spcPts val="0"/>
              </a:spcAft>
              <a:buSzPts val="1400"/>
              <a:buNone/>
              <a:defRPr sz="1400">
                <a:solidFill>
                  <a:srgbClr val="F3F3F3"/>
                </a:solidFill>
              </a:defRPr>
            </a:lvl5pPr>
            <a:lvl6pPr lvl="5" algn="r">
              <a:lnSpc>
                <a:spcPct val="100000"/>
              </a:lnSpc>
              <a:spcBef>
                <a:spcPts val="1600"/>
              </a:spcBef>
              <a:spcAft>
                <a:spcPts val="0"/>
              </a:spcAft>
              <a:buSzPts val="1400"/>
              <a:buNone/>
              <a:defRPr sz="1400">
                <a:solidFill>
                  <a:srgbClr val="F3F3F3"/>
                </a:solidFill>
              </a:defRPr>
            </a:lvl6pPr>
            <a:lvl7pPr lvl="6" algn="r">
              <a:lnSpc>
                <a:spcPct val="100000"/>
              </a:lnSpc>
              <a:spcBef>
                <a:spcPts val="1600"/>
              </a:spcBef>
              <a:spcAft>
                <a:spcPts val="0"/>
              </a:spcAft>
              <a:buSzPts val="1400"/>
              <a:buNone/>
              <a:defRPr sz="1400">
                <a:solidFill>
                  <a:srgbClr val="F3F3F3"/>
                </a:solidFill>
              </a:defRPr>
            </a:lvl7pPr>
            <a:lvl8pPr lvl="7" algn="r">
              <a:lnSpc>
                <a:spcPct val="100000"/>
              </a:lnSpc>
              <a:spcBef>
                <a:spcPts val="1600"/>
              </a:spcBef>
              <a:spcAft>
                <a:spcPts val="0"/>
              </a:spcAft>
              <a:buSzPts val="1400"/>
              <a:buNone/>
              <a:defRPr sz="1400">
                <a:solidFill>
                  <a:srgbClr val="F3F3F3"/>
                </a:solidFill>
              </a:defRPr>
            </a:lvl8pPr>
            <a:lvl9pPr lvl="8" algn="r">
              <a:lnSpc>
                <a:spcPct val="100000"/>
              </a:lnSpc>
              <a:spcBef>
                <a:spcPts val="1600"/>
              </a:spcBef>
              <a:spcAft>
                <a:spcPts val="1600"/>
              </a:spcAft>
              <a:buSzPts val="1400"/>
              <a:buNone/>
              <a:defRPr sz="1400">
                <a:solidFill>
                  <a:srgbClr val="F3F3F3"/>
                </a:solidFill>
              </a:defRPr>
            </a:lvl9pPr>
          </a:lstStyle>
          <a:p/>
        </p:txBody>
      </p:sp>
      <p:sp>
        <p:nvSpPr>
          <p:cNvPr id="79" name="Google Shape;79;p39"/>
          <p:cNvSpPr txBox="1"/>
          <p:nvPr>
            <p:ph idx="3" type="subTitle"/>
          </p:nvPr>
        </p:nvSpPr>
        <p:spPr>
          <a:xfrm>
            <a:off x="1081811" y="1064650"/>
            <a:ext cx="3168900" cy="775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400"/>
              <a:buNone/>
              <a:defRPr sz="1400">
                <a:solidFill>
                  <a:srgbClr val="F3F3F3"/>
                </a:solidFill>
              </a:defRPr>
            </a:lvl1pPr>
            <a:lvl2pPr lvl="1" algn="r">
              <a:lnSpc>
                <a:spcPct val="100000"/>
              </a:lnSpc>
              <a:spcBef>
                <a:spcPts val="1600"/>
              </a:spcBef>
              <a:spcAft>
                <a:spcPts val="0"/>
              </a:spcAft>
              <a:buSzPts val="1400"/>
              <a:buNone/>
              <a:defRPr sz="1400">
                <a:solidFill>
                  <a:srgbClr val="F3F3F3"/>
                </a:solidFill>
              </a:defRPr>
            </a:lvl2pPr>
            <a:lvl3pPr lvl="2" algn="r">
              <a:lnSpc>
                <a:spcPct val="100000"/>
              </a:lnSpc>
              <a:spcBef>
                <a:spcPts val="1600"/>
              </a:spcBef>
              <a:spcAft>
                <a:spcPts val="0"/>
              </a:spcAft>
              <a:buSzPts val="1400"/>
              <a:buNone/>
              <a:defRPr sz="1400">
                <a:solidFill>
                  <a:srgbClr val="F3F3F3"/>
                </a:solidFill>
              </a:defRPr>
            </a:lvl3pPr>
            <a:lvl4pPr lvl="3" algn="r">
              <a:lnSpc>
                <a:spcPct val="100000"/>
              </a:lnSpc>
              <a:spcBef>
                <a:spcPts val="1600"/>
              </a:spcBef>
              <a:spcAft>
                <a:spcPts val="0"/>
              </a:spcAft>
              <a:buSzPts val="1400"/>
              <a:buNone/>
              <a:defRPr sz="1400">
                <a:solidFill>
                  <a:srgbClr val="F3F3F3"/>
                </a:solidFill>
              </a:defRPr>
            </a:lvl4pPr>
            <a:lvl5pPr lvl="4" algn="r">
              <a:lnSpc>
                <a:spcPct val="100000"/>
              </a:lnSpc>
              <a:spcBef>
                <a:spcPts val="1600"/>
              </a:spcBef>
              <a:spcAft>
                <a:spcPts val="0"/>
              </a:spcAft>
              <a:buSzPts val="1400"/>
              <a:buNone/>
              <a:defRPr sz="1400">
                <a:solidFill>
                  <a:srgbClr val="F3F3F3"/>
                </a:solidFill>
              </a:defRPr>
            </a:lvl5pPr>
            <a:lvl6pPr lvl="5" algn="r">
              <a:lnSpc>
                <a:spcPct val="100000"/>
              </a:lnSpc>
              <a:spcBef>
                <a:spcPts val="1600"/>
              </a:spcBef>
              <a:spcAft>
                <a:spcPts val="0"/>
              </a:spcAft>
              <a:buSzPts val="1400"/>
              <a:buNone/>
              <a:defRPr sz="1400">
                <a:solidFill>
                  <a:srgbClr val="F3F3F3"/>
                </a:solidFill>
              </a:defRPr>
            </a:lvl6pPr>
            <a:lvl7pPr lvl="6" algn="r">
              <a:lnSpc>
                <a:spcPct val="100000"/>
              </a:lnSpc>
              <a:spcBef>
                <a:spcPts val="1600"/>
              </a:spcBef>
              <a:spcAft>
                <a:spcPts val="0"/>
              </a:spcAft>
              <a:buSzPts val="1400"/>
              <a:buNone/>
              <a:defRPr sz="1400">
                <a:solidFill>
                  <a:srgbClr val="F3F3F3"/>
                </a:solidFill>
              </a:defRPr>
            </a:lvl7pPr>
            <a:lvl8pPr lvl="7" algn="r">
              <a:lnSpc>
                <a:spcPct val="100000"/>
              </a:lnSpc>
              <a:spcBef>
                <a:spcPts val="1600"/>
              </a:spcBef>
              <a:spcAft>
                <a:spcPts val="0"/>
              </a:spcAft>
              <a:buSzPts val="1400"/>
              <a:buNone/>
              <a:defRPr sz="1400">
                <a:solidFill>
                  <a:srgbClr val="F3F3F3"/>
                </a:solidFill>
              </a:defRPr>
            </a:lvl8pPr>
            <a:lvl9pPr lvl="8" algn="r">
              <a:lnSpc>
                <a:spcPct val="100000"/>
              </a:lnSpc>
              <a:spcBef>
                <a:spcPts val="1600"/>
              </a:spcBef>
              <a:spcAft>
                <a:spcPts val="1600"/>
              </a:spcAft>
              <a:buSzPts val="1400"/>
              <a:buNone/>
              <a:defRPr sz="1400">
                <a:solidFill>
                  <a:srgbClr val="F3F3F3"/>
                </a:solidFill>
              </a:defRPr>
            </a:lvl9pPr>
          </a:lstStyle>
          <a:p/>
        </p:txBody>
      </p:sp>
      <p:sp>
        <p:nvSpPr>
          <p:cNvPr id="80" name="Google Shape;80;p39"/>
          <p:cNvSpPr txBox="1"/>
          <p:nvPr>
            <p:ph type="ctrTitle"/>
          </p:nvPr>
        </p:nvSpPr>
        <p:spPr>
          <a:xfrm>
            <a:off x="5927150" y="359450"/>
            <a:ext cx="2503800" cy="13359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400"/>
              <a:buNone/>
              <a:defRPr b="0"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grpSp>
        <p:nvGrpSpPr>
          <p:cNvPr id="81" name="Google Shape;81;p39"/>
          <p:cNvGrpSpPr/>
          <p:nvPr/>
        </p:nvGrpSpPr>
        <p:grpSpPr>
          <a:xfrm>
            <a:off x="-90599" y="149679"/>
            <a:ext cx="627300" cy="1446850"/>
            <a:chOff x="6656382" y="-78921"/>
            <a:chExt cx="627300" cy="1446850"/>
          </a:xfrm>
        </p:grpSpPr>
        <p:sp>
          <p:nvSpPr>
            <p:cNvPr id="82" name="Google Shape;82;p39"/>
            <p:cNvSpPr/>
            <p:nvPr/>
          </p:nvSpPr>
          <p:spPr>
            <a:xfrm>
              <a:off x="66563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39"/>
            <p:cNvSpPr/>
            <p:nvPr/>
          </p:nvSpPr>
          <p:spPr>
            <a:xfrm>
              <a:off x="69389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39"/>
            <p:cNvSpPr/>
            <p:nvPr/>
          </p:nvSpPr>
          <p:spPr>
            <a:xfrm>
              <a:off x="72215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39"/>
            <p:cNvSpPr/>
            <p:nvPr/>
          </p:nvSpPr>
          <p:spPr>
            <a:xfrm>
              <a:off x="66563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39"/>
            <p:cNvSpPr/>
            <p:nvPr/>
          </p:nvSpPr>
          <p:spPr>
            <a:xfrm>
              <a:off x="69389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39"/>
            <p:cNvSpPr/>
            <p:nvPr/>
          </p:nvSpPr>
          <p:spPr>
            <a:xfrm>
              <a:off x="72215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39"/>
            <p:cNvSpPr/>
            <p:nvPr/>
          </p:nvSpPr>
          <p:spPr>
            <a:xfrm>
              <a:off x="66563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39"/>
            <p:cNvSpPr/>
            <p:nvPr/>
          </p:nvSpPr>
          <p:spPr>
            <a:xfrm>
              <a:off x="69389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39"/>
            <p:cNvSpPr/>
            <p:nvPr/>
          </p:nvSpPr>
          <p:spPr>
            <a:xfrm>
              <a:off x="72215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9"/>
            <p:cNvSpPr/>
            <p:nvPr/>
          </p:nvSpPr>
          <p:spPr>
            <a:xfrm>
              <a:off x="66563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39"/>
            <p:cNvSpPr/>
            <p:nvPr/>
          </p:nvSpPr>
          <p:spPr>
            <a:xfrm>
              <a:off x="69389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39"/>
            <p:cNvSpPr/>
            <p:nvPr/>
          </p:nvSpPr>
          <p:spPr>
            <a:xfrm>
              <a:off x="72215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39"/>
            <p:cNvSpPr/>
            <p:nvPr/>
          </p:nvSpPr>
          <p:spPr>
            <a:xfrm>
              <a:off x="66563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39"/>
            <p:cNvSpPr/>
            <p:nvPr/>
          </p:nvSpPr>
          <p:spPr>
            <a:xfrm>
              <a:off x="69389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39"/>
            <p:cNvSpPr/>
            <p:nvPr/>
          </p:nvSpPr>
          <p:spPr>
            <a:xfrm>
              <a:off x="72215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39"/>
            <p:cNvSpPr/>
            <p:nvPr/>
          </p:nvSpPr>
          <p:spPr>
            <a:xfrm>
              <a:off x="66563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39"/>
            <p:cNvSpPr/>
            <p:nvPr/>
          </p:nvSpPr>
          <p:spPr>
            <a:xfrm>
              <a:off x="69389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39"/>
            <p:cNvSpPr/>
            <p:nvPr/>
          </p:nvSpPr>
          <p:spPr>
            <a:xfrm>
              <a:off x="72215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19" name="Shape 419"/>
        <p:cNvGrpSpPr/>
        <p:nvPr/>
      </p:nvGrpSpPr>
      <p:grpSpPr>
        <a:xfrm>
          <a:off x="0" y="0"/>
          <a:ext cx="0" cy="0"/>
          <a:chOff x="0" y="0"/>
          <a:chExt cx="0" cy="0"/>
        </a:xfrm>
      </p:grpSpPr>
      <p:sp>
        <p:nvSpPr>
          <p:cNvPr id="420" name="Google Shape;420;p57"/>
          <p:cNvSpPr txBox="1"/>
          <p:nvPr>
            <p:ph idx="1" type="subTitle"/>
          </p:nvPr>
        </p:nvSpPr>
        <p:spPr>
          <a:xfrm>
            <a:off x="1734975" y="3204600"/>
            <a:ext cx="5674200" cy="597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1200"/>
              <a:buNone/>
              <a:defRPr sz="1400"/>
            </a:lvl1pPr>
            <a:lvl2pPr lvl="1" algn="ctr">
              <a:lnSpc>
                <a:spcPct val="100000"/>
              </a:lnSpc>
              <a:spcBef>
                <a:spcPts val="0"/>
              </a:spcBef>
              <a:spcAft>
                <a:spcPts val="0"/>
              </a:spcAft>
              <a:buClr>
                <a:schemeClr val="dk2"/>
              </a:buClr>
              <a:buSzPts val="1200"/>
              <a:buNone/>
              <a:defRPr sz="1200">
                <a:solidFill>
                  <a:schemeClr val="dk2"/>
                </a:solidFill>
              </a:defRPr>
            </a:lvl2pPr>
            <a:lvl3pPr lvl="2" algn="ctr">
              <a:lnSpc>
                <a:spcPct val="100000"/>
              </a:lnSpc>
              <a:spcBef>
                <a:spcPts val="0"/>
              </a:spcBef>
              <a:spcAft>
                <a:spcPts val="0"/>
              </a:spcAft>
              <a:buClr>
                <a:schemeClr val="dk2"/>
              </a:buClr>
              <a:buSzPts val="1200"/>
              <a:buNone/>
              <a:defRPr sz="1200">
                <a:solidFill>
                  <a:schemeClr val="dk2"/>
                </a:solidFill>
              </a:defRPr>
            </a:lvl3pPr>
            <a:lvl4pPr lvl="3" algn="ctr">
              <a:lnSpc>
                <a:spcPct val="100000"/>
              </a:lnSpc>
              <a:spcBef>
                <a:spcPts val="0"/>
              </a:spcBef>
              <a:spcAft>
                <a:spcPts val="0"/>
              </a:spcAft>
              <a:buClr>
                <a:schemeClr val="dk2"/>
              </a:buClr>
              <a:buSzPts val="1200"/>
              <a:buNone/>
              <a:defRPr sz="1200">
                <a:solidFill>
                  <a:schemeClr val="dk2"/>
                </a:solidFill>
              </a:defRPr>
            </a:lvl4pPr>
            <a:lvl5pPr lvl="4" algn="ctr">
              <a:lnSpc>
                <a:spcPct val="100000"/>
              </a:lnSpc>
              <a:spcBef>
                <a:spcPts val="0"/>
              </a:spcBef>
              <a:spcAft>
                <a:spcPts val="0"/>
              </a:spcAft>
              <a:buClr>
                <a:schemeClr val="dk2"/>
              </a:buClr>
              <a:buSzPts val="1200"/>
              <a:buNone/>
              <a:defRPr sz="1200">
                <a:solidFill>
                  <a:schemeClr val="dk2"/>
                </a:solidFill>
              </a:defRPr>
            </a:lvl5pPr>
            <a:lvl6pPr lvl="5" algn="ctr">
              <a:lnSpc>
                <a:spcPct val="100000"/>
              </a:lnSpc>
              <a:spcBef>
                <a:spcPts val="0"/>
              </a:spcBef>
              <a:spcAft>
                <a:spcPts val="0"/>
              </a:spcAft>
              <a:buClr>
                <a:schemeClr val="dk2"/>
              </a:buClr>
              <a:buSzPts val="1200"/>
              <a:buNone/>
              <a:defRPr sz="1200">
                <a:solidFill>
                  <a:schemeClr val="dk2"/>
                </a:solidFill>
              </a:defRPr>
            </a:lvl6pPr>
            <a:lvl7pPr lvl="6" algn="ctr">
              <a:lnSpc>
                <a:spcPct val="100000"/>
              </a:lnSpc>
              <a:spcBef>
                <a:spcPts val="0"/>
              </a:spcBef>
              <a:spcAft>
                <a:spcPts val="0"/>
              </a:spcAft>
              <a:buClr>
                <a:schemeClr val="dk2"/>
              </a:buClr>
              <a:buSzPts val="1200"/>
              <a:buNone/>
              <a:defRPr sz="1200">
                <a:solidFill>
                  <a:schemeClr val="dk2"/>
                </a:solidFill>
              </a:defRPr>
            </a:lvl7pPr>
            <a:lvl8pPr lvl="7" algn="ctr">
              <a:lnSpc>
                <a:spcPct val="100000"/>
              </a:lnSpc>
              <a:spcBef>
                <a:spcPts val="0"/>
              </a:spcBef>
              <a:spcAft>
                <a:spcPts val="0"/>
              </a:spcAft>
              <a:buClr>
                <a:schemeClr val="dk2"/>
              </a:buClr>
              <a:buSzPts val="1200"/>
              <a:buNone/>
              <a:defRPr sz="1200">
                <a:solidFill>
                  <a:schemeClr val="dk2"/>
                </a:solidFill>
              </a:defRPr>
            </a:lvl8pPr>
            <a:lvl9pPr lvl="8" algn="ctr">
              <a:lnSpc>
                <a:spcPct val="100000"/>
              </a:lnSpc>
              <a:spcBef>
                <a:spcPts val="0"/>
              </a:spcBef>
              <a:spcAft>
                <a:spcPts val="0"/>
              </a:spcAft>
              <a:buClr>
                <a:schemeClr val="dk2"/>
              </a:buClr>
              <a:buSzPts val="1200"/>
              <a:buNone/>
              <a:defRPr sz="1200">
                <a:solidFill>
                  <a:schemeClr val="dk2"/>
                </a:solidFill>
              </a:defRPr>
            </a:lvl9pPr>
          </a:lstStyle>
          <a:p/>
        </p:txBody>
      </p:sp>
      <p:sp>
        <p:nvSpPr>
          <p:cNvPr id="421" name="Google Shape;421;p57"/>
          <p:cNvSpPr txBox="1"/>
          <p:nvPr>
            <p:ph hasCustomPrompt="1" type="title"/>
          </p:nvPr>
        </p:nvSpPr>
        <p:spPr>
          <a:xfrm>
            <a:off x="720000" y="1321725"/>
            <a:ext cx="77040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2000"/>
              <a:buChar char="+"/>
              <a:defRPr sz="9600"/>
            </a:lvl1pPr>
            <a:lvl2pPr lvl="1" algn="ctr">
              <a:lnSpc>
                <a:spcPct val="100000"/>
              </a:lnSpc>
              <a:spcBef>
                <a:spcPts val="0"/>
              </a:spcBef>
              <a:spcAft>
                <a:spcPts val="0"/>
              </a:spcAft>
              <a:buSzPts val="12000"/>
              <a:buChar char="+"/>
              <a:defRPr sz="12000"/>
            </a:lvl2pPr>
            <a:lvl3pPr lvl="2" algn="ctr">
              <a:lnSpc>
                <a:spcPct val="100000"/>
              </a:lnSpc>
              <a:spcBef>
                <a:spcPts val="0"/>
              </a:spcBef>
              <a:spcAft>
                <a:spcPts val="0"/>
              </a:spcAft>
              <a:buSzPts val="12000"/>
              <a:buChar char="+"/>
              <a:defRPr sz="12000"/>
            </a:lvl3pPr>
            <a:lvl4pPr lvl="3" algn="ctr">
              <a:lnSpc>
                <a:spcPct val="100000"/>
              </a:lnSpc>
              <a:spcBef>
                <a:spcPts val="0"/>
              </a:spcBef>
              <a:spcAft>
                <a:spcPts val="0"/>
              </a:spcAft>
              <a:buSzPts val="12000"/>
              <a:buChar char="+"/>
              <a:defRPr sz="12000"/>
            </a:lvl4pPr>
            <a:lvl5pPr lvl="4" algn="ctr">
              <a:lnSpc>
                <a:spcPct val="100000"/>
              </a:lnSpc>
              <a:spcBef>
                <a:spcPts val="0"/>
              </a:spcBef>
              <a:spcAft>
                <a:spcPts val="0"/>
              </a:spcAft>
              <a:buSzPts val="12000"/>
              <a:buChar char="+"/>
              <a:defRPr sz="12000"/>
            </a:lvl5pPr>
            <a:lvl6pPr lvl="5" algn="ctr">
              <a:lnSpc>
                <a:spcPct val="100000"/>
              </a:lnSpc>
              <a:spcBef>
                <a:spcPts val="0"/>
              </a:spcBef>
              <a:spcAft>
                <a:spcPts val="0"/>
              </a:spcAft>
              <a:buSzPts val="12000"/>
              <a:buChar char="+"/>
              <a:defRPr sz="12000"/>
            </a:lvl6pPr>
            <a:lvl7pPr lvl="6" algn="ctr">
              <a:lnSpc>
                <a:spcPct val="100000"/>
              </a:lnSpc>
              <a:spcBef>
                <a:spcPts val="0"/>
              </a:spcBef>
              <a:spcAft>
                <a:spcPts val="0"/>
              </a:spcAft>
              <a:buSzPts val="12000"/>
              <a:buChar char="+"/>
              <a:defRPr sz="12000"/>
            </a:lvl7pPr>
            <a:lvl8pPr lvl="7" algn="ctr">
              <a:lnSpc>
                <a:spcPct val="100000"/>
              </a:lnSpc>
              <a:spcBef>
                <a:spcPts val="0"/>
              </a:spcBef>
              <a:spcAft>
                <a:spcPts val="0"/>
              </a:spcAft>
              <a:buSzPts val="12000"/>
              <a:buChar char="+"/>
              <a:defRPr sz="12000"/>
            </a:lvl8pPr>
            <a:lvl9pPr lvl="8" algn="ctr">
              <a:lnSpc>
                <a:spcPct val="100000"/>
              </a:lnSpc>
              <a:spcBef>
                <a:spcPts val="0"/>
              </a:spcBef>
              <a:spcAft>
                <a:spcPts val="0"/>
              </a:spcAft>
              <a:buSzPts val="12000"/>
              <a:buChar char="+"/>
              <a:defRPr sz="12000"/>
            </a:lvl9pPr>
          </a:lstStyle>
          <a:p>
            <a:r>
              <a:t>xx%</a:t>
            </a:r>
          </a:p>
        </p:txBody>
      </p:sp>
      <p:sp>
        <p:nvSpPr>
          <p:cNvPr id="422" name="Google Shape;422;p57"/>
          <p:cNvSpPr/>
          <p:nvPr/>
        </p:nvSpPr>
        <p:spPr>
          <a:xfrm rot="10800000">
            <a:off x="-112925" y="0"/>
            <a:ext cx="9360025" cy="1927400"/>
          </a:xfrm>
          <a:custGeom>
            <a:rect b="b" l="l" r="r" t="t"/>
            <a:pathLst>
              <a:path extrusionOk="0" h="77096" w="374401">
                <a:moveTo>
                  <a:pt x="0" y="0"/>
                </a:moveTo>
                <a:lnTo>
                  <a:pt x="41826" y="77096"/>
                </a:lnTo>
                <a:lnTo>
                  <a:pt x="374401" y="41826"/>
                </a:lnTo>
              </a:path>
            </a:pathLst>
          </a:custGeom>
          <a:noFill/>
          <a:ln cap="flat" cmpd="sng" w="19050">
            <a:solidFill>
              <a:srgbClr val="434343"/>
            </a:solidFill>
            <a:prstDash val="solid"/>
            <a:round/>
            <a:headEnd len="sm" w="sm" type="none"/>
            <a:tailEnd len="sm" w="sm" type="none"/>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four columns">
  <p:cSld name="CUSTOM_1">
    <p:spTree>
      <p:nvGrpSpPr>
        <p:cNvPr id="423" name="Shape 423"/>
        <p:cNvGrpSpPr/>
        <p:nvPr/>
      </p:nvGrpSpPr>
      <p:grpSpPr>
        <a:xfrm>
          <a:off x="0" y="0"/>
          <a:ext cx="0" cy="0"/>
          <a:chOff x="0" y="0"/>
          <a:chExt cx="0" cy="0"/>
        </a:xfrm>
      </p:grpSpPr>
      <p:sp>
        <p:nvSpPr>
          <p:cNvPr id="424" name="Google Shape;424;p58"/>
          <p:cNvSpPr txBox="1"/>
          <p:nvPr>
            <p:ph idx="1" type="subTitle"/>
          </p:nvPr>
        </p:nvSpPr>
        <p:spPr>
          <a:xfrm>
            <a:off x="720000" y="1815425"/>
            <a:ext cx="2396700" cy="5232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800">
                <a:latin typeface="Barlow Semi Condensed SemiBold"/>
                <a:ea typeface="Barlow Semi Condensed SemiBold"/>
                <a:cs typeface="Barlow Semi Condensed SemiBold"/>
                <a:sym typeface="Barlow Semi Condensed SemiBold"/>
              </a:defRPr>
            </a:lvl1pPr>
            <a:lvl2pPr lvl="1" algn="r">
              <a:lnSpc>
                <a:spcPct val="100000"/>
              </a:lnSpc>
              <a:spcBef>
                <a:spcPts val="1600"/>
              </a:spcBef>
              <a:spcAft>
                <a:spcPts val="0"/>
              </a:spcAft>
              <a:buSzPts val="1400"/>
              <a:buNone/>
              <a:defRPr sz="1800">
                <a:latin typeface="Barlow Semi Condensed SemiBold"/>
                <a:ea typeface="Barlow Semi Condensed SemiBold"/>
                <a:cs typeface="Barlow Semi Condensed SemiBold"/>
                <a:sym typeface="Barlow Semi Condensed SemiBold"/>
              </a:defRPr>
            </a:lvl2pPr>
            <a:lvl3pPr lvl="2" algn="r">
              <a:lnSpc>
                <a:spcPct val="100000"/>
              </a:lnSpc>
              <a:spcBef>
                <a:spcPts val="1600"/>
              </a:spcBef>
              <a:spcAft>
                <a:spcPts val="0"/>
              </a:spcAft>
              <a:buSzPts val="1400"/>
              <a:buNone/>
              <a:defRPr sz="1800">
                <a:latin typeface="Barlow Semi Condensed SemiBold"/>
                <a:ea typeface="Barlow Semi Condensed SemiBold"/>
                <a:cs typeface="Barlow Semi Condensed SemiBold"/>
                <a:sym typeface="Barlow Semi Condensed SemiBold"/>
              </a:defRPr>
            </a:lvl3pPr>
            <a:lvl4pPr lvl="3" algn="r">
              <a:lnSpc>
                <a:spcPct val="100000"/>
              </a:lnSpc>
              <a:spcBef>
                <a:spcPts val="1600"/>
              </a:spcBef>
              <a:spcAft>
                <a:spcPts val="0"/>
              </a:spcAft>
              <a:buSzPts val="1400"/>
              <a:buNone/>
              <a:defRPr sz="1800">
                <a:latin typeface="Barlow Semi Condensed SemiBold"/>
                <a:ea typeface="Barlow Semi Condensed SemiBold"/>
                <a:cs typeface="Barlow Semi Condensed SemiBold"/>
                <a:sym typeface="Barlow Semi Condensed SemiBold"/>
              </a:defRPr>
            </a:lvl4pPr>
            <a:lvl5pPr lvl="4" algn="r">
              <a:lnSpc>
                <a:spcPct val="100000"/>
              </a:lnSpc>
              <a:spcBef>
                <a:spcPts val="1600"/>
              </a:spcBef>
              <a:spcAft>
                <a:spcPts val="0"/>
              </a:spcAft>
              <a:buSzPts val="1400"/>
              <a:buNone/>
              <a:defRPr sz="1800">
                <a:latin typeface="Barlow Semi Condensed SemiBold"/>
                <a:ea typeface="Barlow Semi Condensed SemiBold"/>
                <a:cs typeface="Barlow Semi Condensed SemiBold"/>
                <a:sym typeface="Barlow Semi Condensed SemiBold"/>
              </a:defRPr>
            </a:lvl5pPr>
            <a:lvl6pPr lvl="5" algn="r">
              <a:lnSpc>
                <a:spcPct val="100000"/>
              </a:lnSpc>
              <a:spcBef>
                <a:spcPts val="1600"/>
              </a:spcBef>
              <a:spcAft>
                <a:spcPts val="0"/>
              </a:spcAft>
              <a:buSzPts val="1400"/>
              <a:buNone/>
              <a:defRPr sz="1800">
                <a:latin typeface="Barlow Semi Condensed SemiBold"/>
                <a:ea typeface="Barlow Semi Condensed SemiBold"/>
                <a:cs typeface="Barlow Semi Condensed SemiBold"/>
                <a:sym typeface="Barlow Semi Condensed SemiBold"/>
              </a:defRPr>
            </a:lvl6pPr>
            <a:lvl7pPr lvl="6" algn="r">
              <a:lnSpc>
                <a:spcPct val="100000"/>
              </a:lnSpc>
              <a:spcBef>
                <a:spcPts val="1600"/>
              </a:spcBef>
              <a:spcAft>
                <a:spcPts val="0"/>
              </a:spcAft>
              <a:buSzPts val="1400"/>
              <a:buNone/>
              <a:defRPr sz="1800">
                <a:latin typeface="Barlow Semi Condensed SemiBold"/>
                <a:ea typeface="Barlow Semi Condensed SemiBold"/>
                <a:cs typeface="Barlow Semi Condensed SemiBold"/>
                <a:sym typeface="Barlow Semi Condensed SemiBold"/>
              </a:defRPr>
            </a:lvl7pPr>
            <a:lvl8pPr lvl="7" algn="r">
              <a:lnSpc>
                <a:spcPct val="100000"/>
              </a:lnSpc>
              <a:spcBef>
                <a:spcPts val="1600"/>
              </a:spcBef>
              <a:spcAft>
                <a:spcPts val="0"/>
              </a:spcAft>
              <a:buSzPts val="1400"/>
              <a:buNone/>
              <a:defRPr sz="1800">
                <a:latin typeface="Barlow Semi Condensed SemiBold"/>
                <a:ea typeface="Barlow Semi Condensed SemiBold"/>
                <a:cs typeface="Barlow Semi Condensed SemiBold"/>
                <a:sym typeface="Barlow Semi Condensed SemiBold"/>
              </a:defRPr>
            </a:lvl8pPr>
            <a:lvl9pPr lvl="8" algn="r">
              <a:lnSpc>
                <a:spcPct val="100000"/>
              </a:lnSpc>
              <a:spcBef>
                <a:spcPts val="1600"/>
              </a:spcBef>
              <a:spcAft>
                <a:spcPts val="1600"/>
              </a:spcAft>
              <a:buSzPts val="1400"/>
              <a:buNone/>
              <a:defRPr sz="1800">
                <a:latin typeface="Barlow Semi Condensed SemiBold"/>
                <a:ea typeface="Barlow Semi Condensed SemiBold"/>
                <a:cs typeface="Barlow Semi Condensed SemiBold"/>
                <a:sym typeface="Barlow Semi Condensed SemiBold"/>
              </a:defRPr>
            </a:lvl9pPr>
          </a:lstStyle>
          <a:p/>
        </p:txBody>
      </p:sp>
      <p:sp>
        <p:nvSpPr>
          <p:cNvPr id="425" name="Google Shape;425;p58"/>
          <p:cNvSpPr txBox="1"/>
          <p:nvPr>
            <p:ph idx="2" type="subTitle"/>
          </p:nvPr>
        </p:nvSpPr>
        <p:spPr>
          <a:xfrm>
            <a:off x="6027286" y="1815425"/>
            <a:ext cx="2396700" cy="52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800">
                <a:latin typeface="Barlow Semi Condensed SemiBold"/>
                <a:ea typeface="Barlow Semi Condensed SemiBold"/>
                <a:cs typeface="Barlow Semi Condensed SemiBold"/>
                <a:sym typeface="Barlow Semi Condensed SemiBold"/>
              </a:defRPr>
            </a:lvl1pPr>
            <a:lvl2pPr lvl="1" algn="l">
              <a:lnSpc>
                <a:spcPct val="100000"/>
              </a:lnSpc>
              <a:spcBef>
                <a:spcPts val="1600"/>
              </a:spcBef>
              <a:spcAft>
                <a:spcPts val="0"/>
              </a:spcAft>
              <a:buSzPts val="1400"/>
              <a:buNone/>
              <a:defRPr sz="1800">
                <a:latin typeface="Barlow Semi Condensed SemiBold"/>
                <a:ea typeface="Barlow Semi Condensed SemiBold"/>
                <a:cs typeface="Barlow Semi Condensed SemiBold"/>
                <a:sym typeface="Barlow Semi Condensed SemiBold"/>
              </a:defRPr>
            </a:lvl2pPr>
            <a:lvl3pPr lvl="2" algn="l">
              <a:lnSpc>
                <a:spcPct val="100000"/>
              </a:lnSpc>
              <a:spcBef>
                <a:spcPts val="1600"/>
              </a:spcBef>
              <a:spcAft>
                <a:spcPts val="0"/>
              </a:spcAft>
              <a:buSzPts val="1400"/>
              <a:buNone/>
              <a:defRPr sz="1800">
                <a:latin typeface="Barlow Semi Condensed SemiBold"/>
                <a:ea typeface="Barlow Semi Condensed SemiBold"/>
                <a:cs typeface="Barlow Semi Condensed SemiBold"/>
                <a:sym typeface="Barlow Semi Condensed SemiBold"/>
              </a:defRPr>
            </a:lvl3pPr>
            <a:lvl4pPr lvl="3" algn="l">
              <a:lnSpc>
                <a:spcPct val="100000"/>
              </a:lnSpc>
              <a:spcBef>
                <a:spcPts val="1600"/>
              </a:spcBef>
              <a:spcAft>
                <a:spcPts val="0"/>
              </a:spcAft>
              <a:buSzPts val="1400"/>
              <a:buNone/>
              <a:defRPr sz="1800">
                <a:latin typeface="Barlow Semi Condensed SemiBold"/>
                <a:ea typeface="Barlow Semi Condensed SemiBold"/>
                <a:cs typeface="Barlow Semi Condensed SemiBold"/>
                <a:sym typeface="Barlow Semi Condensed SemiBold"/>
              </a:defRPr>
            </a:lvl4pPr>
            <a:lvl5pPr lvl="4" algn="l">
              <a:lnSpc>
                <a:spcPct val="100000"/>
              </a:lnSpc>
              <a:spcBef>
                <a:spcPts val="1600"/>
              </a:spcBef>
              <a:spcAft>
                <a:spcPts val="0"/>
              </a:spcAft>
              <a:buSzPts val="1400"/>
              <a:buNone/>
              <a:defRPr sz="1800">
                <a:latin typeface="Barlow Semi Condensed SemiBold"/>
                <a:ea typeface="Barlow Semi Condensed SemiBold"/>
                <a:cs typeface="Barlow Semi Condensed SemiBold"/>
                <a:sym typeface="Barlow Semi Condensed SemiBold"/>
              </a:defRPr>
            </a:lvl5pPr>
            <a:lvl6pPr lvl="5" algn="l">
              <a:lnSpc>
                <a:spcPct val="100000"/>
              </a:lnSpc>
              <a:spcBef>
                <a:spcPts val="1600"/>
              </a:spcBef>
              <a:spcAft>
                <a:spcPts val="0"/>
              </a:spcAft>
              <a:buSzPts val="1400"/>
              <a:buNone/>
              <a:defRPr sz="1800">
                <a:latin typeface="Barlow Semi Condensed SemiBold"/>
                <a:ea typeface="Barlow Semi Condensed SemiBold"/>
                <a:cs typeface="Barlow Semi Condensed SemiBold"/>
                <a:sym typeface="Barlow Semi Condensed SemiBold"/>
              </a:defRPr>
            </a:lvl6pPr>
            <a:lvl7pPr lvl="6" algn="l">
              <a:lnSpc>
                <a:spcPct val="100000"/>
              </a:lnSpc>
              <a:spcBef>
                <a:spcPts val="1600"/>
              </a:spcBef>
              <a:spcAft>
                <a:spcPts val="0"/>
              </a:spcAft>
              <a:buSzPts val="1400"/>
              <a:buNone/>
              <a:defRPr sz="1800">
                <a:latin typeface="Barlow Semi Condensed SemiBold"/>
                <a:ea typeface="Barlow Semi Condensed SemiBold"/>
                <a:cs typeface="Barlow Semi Condensed SemiBold"/>
                <a:sym typeface="Barlow Semi Condensed SemiBold"/>
              </a:defRPr>
            </a:lvl7pPr>
            <a:lvl8pPr lvl="7" algn="l">
              <a:lnSpc>
                <a:spcPct val="100000"/>
              </a:lnSpc>
              <a:spcBef>
                <a:spcPts val="1600"/>
              </a:spcBef>
              <a:spcAft>
                <a:spcPts val="0"/>
              </a:spcAft>
              <a:buSzPts val="1400"/>
              <a:buNone/>
              <a:defRPr sz="1800">
                <a:latin typeface="Barlow Semi Condensed SemiBold"/>
                <a:ea typeface="Barlow Semi Condensed SemiBold"/>
                <a:cs typeface="Barlow Semi Condensed SemiBold"/>
                <a:sym typeface="Barlow Semi Condensed SemiBold"/>
              </a:defRPr>
            </a:lvl8pPr>
            <a:lvl9pPr lvl="8" algn="l">
              <a:lnSpc>
                <a:spcPct val="100000"/>
              </a:lnSpc>
              <a:spcBef>
                <a:spcPts val="1600"/>
              </a:spcBef>
              <a:spcAft>
                <a:spcPts val="1600"/>
              </a:spcAft>
              <a:buSzPts val="1400"/>
              <a:buNone/>
              <a:defRPr sz="1800">
                <a:latin typeface="Barlow Semi Condensed SemiBold"/>
                <a:ea typeface="Barlow Semi Condensed SemiBold"/>
                <a:cs typeface="Barlow Semi Condensed SemiBold"/>
                <a:sym typeface="Barlow Semi Condensed SemiBold"/>
              </a:defRPr>
            </a:lvl9pPr>
          </a:lstStyle>
          <a:p/>
        </p:txBody>
      </p:sp>
      <p:sp>
        <p:nvSpPr>
          <p:cNvPr id="426" name="Google Shape;426;p58"/>
          <p:cNvSpPr txBox="1"/>
          <p:nvPr>
            <p:ph idx="3" type="subTitle"/>
          </p:nvPr>
        </p:nvSpPr>
        <p:spPr>
          <a:xfrm>
            <a:off x="720035" y="2156150"/>
            <a:ext cx="2396700" cy="577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r">
              <a:lnSpc>
                <a:spcPct val="100000"/>
              </a:lnSpc>
              <a:spcBef>
                <a:spcPts val="1600"/>
              </a:spcBef>
              <a:spcAft>
                <a:spcPts val="0"/>
              </a:spcAft>
              <a:buSzPts val="1400"/>
              <a:buNone/>
              <a:defRPr sz="1400"/>
            </a:lvl2pPr>
            <a:lvl3pPr lvl="2" algn="r">
              <a:lnSpc>
                <a:spcPct val="100000"/>
              </a:lnSpc>
              <a:spcBef>
                <a:spcPts val="1600"/>
              </a:spcBef>
              <a:spcAft>
                <a:spcPts val="0"/>
              </a:spcAft>
              <a:buSzPts val="1400"/>
              <a:buNone/>
              <a:defRPr sz="1400"/>
            </a:lvl3pPr>
            <a:lvl4pPr lvl="3" algn="r">
              <a:lnSpc>
                <a:spcPct val="100000"/>
              </a:lnSpc>
              <a:spcBef>
                <a:spcPts val="1600"/>
              </a:spcBef>
              <a:spcAft>
                <a:spcPts val="0"/>
              </a:spcAft>
              <a:buSzPts val="1400"/>
              <a:buNone/>
              <a:defRPr sz="1400"/>
            </a:lvl4pPr>
            <a:lvl5pPr lvl="4" algn="r">
              <a:lnSpc>
                <a:spcPct val="100000"/>
              </a:lnSpc>
              <a:spcBef>
                <a:spcPts val="1600"/>
              </a:spcBef>
              <a:spcAft>
                <a:spcPts val="0"/>
              </a:spcAft>
              <a:buSzPts val="1400"/>
              <a:buNone/>
              <a:defRPr sz="1400"/>
            </a:lvl5pPr>
            <a:lvl6pPr lvl="5" algn="r">
              <a:lnSpc>
                <a:spcPct val="100000"/>
              </a:lnSpc>
              <a:spcBef>
                <a:spcPts val="1600"/>
              </a:spcBef>
              <a:spcAft>
                <a:spcPts val="0"/>
              </a:spcAft>
              <a:buSzPts val="1400"/>
              <a:buNone/>
              <a:defRPr sz="1400"/>
            </a:lvl6pPr>
            <a:lvl7pPr lvl="6" algn="r">
              <a:lnSpc>
                <a:spcPct val="100000"/>
              </a:lnSpc>
              <a:spcBef>
                <a:spcPts val="1600"/>
              </a:spcBef>
              <a:spcAft>
                <a:spcPts val="0"/>
              </a:spcAft>
              <a:buSzPts val="1400"/>
              <a:buNone/>
              <a:defRPr sz="1400"/>
            </a:lvl7pPr>
            <a:lvl8pPr lvl="7" algn="r">
              <a:lnSpc>
                <a:spcPct val="100000"/>
              </a:lnSpc>
              <a:spcBef>
                <a:spcPts val="1600"/>
              </a:spcBef>
              <a:spcAft>
                <a:spcPts val="0"/>
              </a:spcAft>
              <a:buSzPts val="1400"/>
              <a:buNone/>
              <a:defRPr sz="1400"/>
            </a:lvl8pPr>
            <a:lvl9pPr lvl="8" algn="r">
              <a:lnSpc>
                <a:spcPct val="100000"/>
              </a:lnSpc>
              <a:spcBef>
                <a:spcPts val="1600"/>
              </a:spcBef>
              <a:spcAft>
                <a:spcPts val="1600"/>
              </a:spcAft>
              <a:buSzPts val="1400"/>
              <a:buNone/>
              <a:defRPr sz="1400"/>
            </a:lvl9pPr>
          </a:lstStyle>
          <a:p/>
        </p:txBody>
      </p:sp>
      <p:sp>
        <p:nvSpPr>
          <p:cNvPr id="427" name="Google Shape;427;p58"/>
          <p:cNvSpPr txBox="1"/>
          <p:nvPr>
            <p:ph idx="4" type="subTitle"/>
          </p:nvPr>
        </p:nvSpPr>
        <p:spPr>
          <a:xfrm>
            <a:off x="6027250" y="2156150"/>
            <a:ext cx="2396700" cy="57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1600"/>
              </a:spcBef>
              <a:spcAft>
                <a:spcPts val="0"/>
              </a:spcAft>
              <a:buSzPts val="1400"/>
              <a:buNone/>
              <a:defRPr sz="1400"/>
            </a:lvl2pPr>
            <a:lvl3pPr lvl="2" algn="l">
              <a:lnSpc>
                <a:spcPct val="100000"/>
              </a:lnSpc>
              <a:spcBef>
                <a:spcPts val="1600"/>
              </a:spcBef>
              <a:spcAft>
                <a:spcPts val="0"/>
              </a:spcAft>
              <a:buSzPts val="1400"/>
              <a:buNone/>
              <a:defRPr sz="1400"/>
            </a:lvl3pPr>
            <a:lvl4pPr lvl="3" algn="l">
              <a:lnSpc>
                <a:spcPct val="100000"/>
              </a:lnSpc>
              <a:spcBef>
                <a:spcPts val="1600"/>
              </a:spcBef>
              <a:spcAft>
                <a:spcPts val="0"/>
              </a:spcAft>
              <a:buSzPts val="1400"/>
              <a:buNone/>
              <a:defRPr sz="1400"/>
            </a:lvl4pPr>
            <a:lvl5pPr lvl="4" algn="l">
              <a:lnSpc>
                <a:spcPct val="100000"/>
              </a:lnSpc>
              <a:spcBef>
                <a:spcPts val="1600"/>
              </a:spcBef>
              <a:spcAft>
                <a:spcPts val="0"/>
              </a:spcAft>
              <a:buSzPts val="1400"/>
              <a:buNone/>
              <a:defRPr sz="1400"/>
            </a:lvl5pPr>
            <a:lvl6pPr lvl="5" algn="l">
              <a:lnSpc>
                <a:spcPct val="100000"/>
              </a:lnSpc>
              <a:spcBef>
                <a:spcPts val="1600"/>
              </a:spcBef>
              <a:spcAft>
                <a:spcPts val="0"/>
              </a:spcAft>
              <a:buSzPts val="1400"/>
              <a:buNone/>
              <a:defRPr sz="1400"/>
            </a:lvl6pPr>
            <a:lvl7pPr lvl="6" algn="l">
              <a:lnSpc>
                <a:spcPct val="100000"/>
              </a:lnSpc>
              <a:spcBef>
                <a:spcPts val="1600"/>
              </a:spcBef>
              <a:spcAft>
                <a:spcPts val="0"/>
              </a:spcAft>
              <a:buSzPts val="1400"/>
              <a:buNone/>
              <a:defRPr sz="1400"/>
            </a:lvl7pPr>
            <a:lvl8pPr lvl="7" algn="l">
              <a:lnSpc>
                <a:spcPct val="100000"/>
              </a:lnSpc>
              <a:spcBef>
                <a:spcPts val="1600"/>
              </a:spcBef>
              <a:spcAft>
                <a:spcPts val="0"/>
              </a:spcAft>
              <a:buSzPts val="1400"/>
              <a:buNone/>
              <a:defRPr sz="1400"/>
            </a:lvl8pPr>
            <a:lvl9pPr lvl="8" algn="l">
              <a:lnSpc>
                <a:spcPct val="100000"/>
              </a:lnSpc>
              <a:spcBef>
                <a:spcPts val="1600"/>
              </a:spcBef>
              <a:spcAft>
                <a:spcPts val="1600"/>
              </a:spcAft>
              <a:buSzPts val="1400"/>
              <a:buNone/>
              <a:defRPr sz="1400"/>
            </a:lvl9pPr>
          </a:lstStyle>
          <a:p/>
        </p:txBody>
      </p:sp>
      <p:sp>
        <p:nvSpPr>
          <p:cNvPr id="428" name="Google Shape;428;p58"/>
          <p:cNvSpPr txBox="1"/>
          <p:nvPr>
            <p:ph idx="5" type="subTitle"/>
          </p:nvPr>
        </p:nvSpPr>
        <p:spPr>
          <a:xfrm>
            <a:off x="720000" y="3161582"/>
            <a:ext cx="2396700" cy="5232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800">
                <a:latin typeface="Barlow Semi Condensed SemiBold"/>
                <a:ea typeface="Barlow Semi Condensed SemiBold"/>
                <a:cs typeface="Barlow Semi Condensed SemiBold"/>
                <a:sym typeface="Barlow Semi Condensed SemiBold"/>
              </a:defRPr>
            </a:lvl1pPr>
            <a:lvl2pPr lvl="1" algn="r">
              <a:lnSpc>
                <a:spcPct val="100000"/>
              </a:lnSpc>
              <a:spcBef>
                <a:spcPts val="1600"/>
              </a:spcBef>
              <a:spcAft>
                <a:spcPts val="0"/>
              </a:spcAft>
              <a:buSzPts val="1400"/>
              <a:buNone/>
              <a:defRPr sz="1800">
                <a:latin typeface="Barlow Semi Condensed SemiBold"/>
                <a:ea typeface="Barlow Semi Condensed SemiBold"/>
                <a:cs typeface="Barlow Semi Condensed SemiBold"/>
                <a:sym typeface="Barlow Semi Condensed SemiBold"/>
              </a:defRPr>
            </a:lvl2pPr>
            <a:lvl3pPr lvl="2" algn="r">
              <a:lnSpc>
                <a:spcPct val="100000"/>
              </a:lnSpc>
              <a:spcBef>
                <a:spcPts val="1600"/>
              </a:spcBef>
              <a:spcAft>
                <a:spcPts val="0"/>
              </a:spcAft>
              <a:buSzPts val="1400"/>
              <a:buNone/>
              <a:defRPr sz="1800">
                <a:latin typeface="Barlow Semi Condensed SemiBold"/>
                <a:ea typeface="Barlow Semi Condensed SemiBold"/>
                <a:cs typeface="Barlow Semi Condensed SemiBold"/>
                <a:sym typeface="Barlow Semi Condensed SemiBold"/>
              </a:defRPr>
            </a:lvl3pPr>
            <a:lvl4pPr lvl="3" algn="r">
              <a:lnSpc>
                <a:spcPct val="100000"/>
              </a:lnSpc>
              <a:spcBef>
                <a:spcPts val="1600"/>
              </a:spcBef>
              <a:spcAft>
                <a:spcPts val="0"/>
              </a:spcAft>
              <a:buSzPts val="1400"/>
              <a:buNone/>
              <a:defRPr sz="1800">
                <a:latin typeface="Barlow Semi Condensed SemiBold"/>
                <a:ea typeface="Barlow Semi Condensed SemiBold"/>
                <a:cs typeface="Barlow Semi Condensed SemiBold"/>
                <a:sym typeface="Barlow Semi Condensed SemiBold"/>
              </a:defRPr>
            </a:lvl4pPr>
            <a:lvl5pPr lvl="4" algn="r">
              <a:lnSpc>
                <a:spcPct val="100000"/>
              </a:lnSpc>
              <a:spcBef>
                <a:spcPts val="1600"/>
              </a:spcBef>
              <a:spcAft>
                <a:spcPts val="0"/>
              </a:spcAft>
              <a:buSzPts val="1400"/>
              <a:buNone/>
              <a:defRPr sz="1800">
                <a:latin typeface="Barlow Semi Condensed SemiBold"/>
                <a:ea typeface="Barlow Semi Condensed SemiBold"/>
                <a:cs typeface="Barlow Semi Condensed SemiBold"/>
                <a:sym typeface="Barlow Semi Condensed SemiBold"/>
              </a:defRPr>
            </a:lvl5pPr>
            <a:lvl6pPr lvl="5" algn="r">
              <a:lnSpc>
                <a:spcPct val="100000"/>
              </a:lnSpc>
              <a:spcBef>
                <a:spcPts val="1600"/>
              </a:spcBef>
              <a:spcAft>
                <a:spcPts val="0"/>
              </a:spcAft>
              <a:buSzPts val="1400"/>
              <a:buNone/>
              <a:defRPr sz="1800">
                <a:latin typeface="Barlow Semi Condensed SemiBold"/>
                <a:ea typeface="Barlow Semi Condensed SemiBold"/>
                <a:cs typeface="Barlow Semi Condensed SemiBold"/>
                <a:sym typeface="Barlow Semi Condensed SemiBold"/>
              </a:defRPr>
            </a:lvl6pPr>
            <a:lvl7pPr lvl="6" algn="r">
              <a:lnSpc>
                <a:spcPct val="100000"/>
              </a:lnSpc>
              <a:spcBef>
                <a:spcPts val="1600"/>
              </a:spcBef>
              <a:spcAft>
                <a:spcPts val="0"/>
              </a:spcAft>
              <a:buSzPts val="1400"/>
              <a:buNone/>
              <a:defRPr sz="1800">
                <a:latin typeface="Barlow Semi Condensed SemiBold"/>
                <a:ea typeface="Barlow Semi Condensed SemiBold"/>
                <a:cs typeface="Barlow Semi Condensed SemiBold"/>
                <a:sym typeface="Barlow Semi Condensed SemiBold"/>
              </a:defRPr>
            </a:lvl7pPr>
            <a:lvl8pPr lvl="7" algn="r">
              <a:lnSpc>
                <a:spcPct val="100000"/>
              </a:lnSpc>
              <a:spcBef>
                <a:spcPts val="1600"/>
              </a:spcBef>
              <a:spcAft>
                <a:spcPts val="0"/>
              </a:spcAft>
              <a:buSzPts val="1400"/>
              <a:buNone/>
              <a:defRPr sz="1800">
                <a:latin typeface="Barlow Semi Condensed SemiBold"/>
                <a:ea typeface="Barlow Semi Condensed SemiBold"/>
                <a:cs typeface="Barlow Semi Condensed SemiBold"/>
                <a:sym typeface="Barlow Semi Condensed SemiBold"/>
              </a:defRPr>
            </a:lvl8pPr>
            <a:lvl9pPr lvl="8" algn="r">
              <a:lnSpc>
                <a:spcPct val="100000"/>
              </a:lnSpc>
              <a:spcBef>
                <a:spcPts val="1600"/>
              </a:spcBef>
              <a:spcAft>
                <a:spcPts val="1600"/>
              </a:spcAft>
              <a:buSzPts val="1400"/>
              <a:buNone/>
              <a:defRPr sz="1800">
                <a:latin typeface="Barlow Semi Condensed SemiBold"/>
                <a:ea typeface="Barlow Semi Condensed SemiBold"/>
                <a:cs typeface="Barlow Semi Condensed SemiBold"/>
                <a:sym typeface="Barlow Semi Condensed SemiBold"/>
              </a:defRPr>
            </a:lvl9pPr>
          </a:lstStyle>
          <a:p/>
        </p:txBody>
      </p:sp>
      <p:sp>
        <p:nvSpPr>
          <p:cNvPr id="429" name="Google Shape;429;p58"/>
          <p:cNvSpPr txBox="1"/>
          <p:nvPr>
            <p:ph idx="6" type="subTitle"/>
          </p:nvPr>
        </p:nvSpPr>
        <p:spPr>
          <a:xfrm>
            <a:off x="6027286" y="3161575"/>
            <a:ext cx="2396700" cy="52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800">
                <a:latin typeface="Barlow Semi Condensed SemiBold"/>
                <a:ea typeface="Barlow Semi Condensed SemiBold"/>
                <a:cs typeface="Barlow Semi Condensed SemiBold"/>
                <a:sym typeface="Barlow Semi Condensed SemiBold"/>
              </a:defRPr>
            </a:lvl1pPr>
            <a:lvl2pPr lvl="1" algn="l">
              <a:lnSpc>
                <a:spcPct val="100000"/>
              </a:lnSpc>
              <a:spcBef>
                <a:spcPts val="1600"/>
              </a:spcBef>
              <a:spcAft>
                <a:spcPts val="0"/>
              </a:spcAft>
              <a:buSzPts val="1400"/>
              <a:buNone/>
              <a:defRPr sz="1800">
                <a:latin typeface="Barlow Semi Condensed SemiBold"/>
                <a:ea typeface="Barlow Semi Condensed SemiBold"/>
                <a:cs typeface="Barlow Semi Condensed SemiBold"/>
                <a:sym typeface="Barlow Semi Condensed SemiBold"/>
              </a:defRPr>
            </a:lvl2pPr>
            <a:lvl3pPr lvl="2" algn="l">
              <a:lnSpc>
                <a:spcPct val="100000"/>
              </a:lnSpc>
              <a:spcBef>
                <a:spcPts val="1600"/>
              </a:spcBef>
              <a:spcAft>
                <a:spcPts val="0"/>
              </a:spcAft>
              <a:buSzPts val="1400"/>
              <a:buNone/>
              <a:defRPr sz="1800">
                <a:latin typeface="Barlow Semi Condensed SemiBold"/>
                <a:ea typeface="Barlow Semi Condensed SemiBold"/>
                <a:cs typeface="Barlow Semi Condensed SemiBold"/>
                <a:sym typeface="Barlow Semi Condensed SemiBold"/>
              </a:defRPr>
            </a:lvl3pPr>
            <a:lvl4pPr lvl="3" algn="l">
              <a:lnSpc>
                <a:spcPct val="100000"/>
              </a:lnSpc>
              <a:spcBef>
                <a:spcPts val="1600"/>
              </a:spcBef>
              <a:spcAft>
                <a:spcPts val="0"/>
              </a:spcAft>
              <a:buSzPts val="1400"/>
              <a:buNone/>
              <a:defRPr sz="1800">
                <a:latin typeface="Barlow Semi Condensed SemiBold"/>
                <a:ea typeface="Barlow Semi Condensed SemiBold"/>
                <a:cs typeface="Barlow Semi Condensed SemiBold"/>
                <a:sym typeface="Barlow Semi Condensed SemiBold"/>
              </a:defRPr>
            </a:lvl4pPr>
            <a:lvl5pPr lvl="4" algn="l">
              <a:lnSpc>
                <a:spcPct val="100000"/>
              </a:lnSpc>
              <a:spcBef>
                <a:spcPts val="1600"/>
              </a:spcBef>
              <a:spcAft>
                <a:spcPts val="0"/>
              </a:spcAft>
              <a:buSzPts val="1400"/>
              <a:buNone/>
              <a:defRPr sz="1800">
                <a:latin typeface="Barlow Semi Condensed SemiBold"/>
                <a:ea typeface="Barlow Semi Condensed SemiBold"/>
                <a:cs typeface="Barlow Semi Condensed SemiBold"/>
                <a:sym typeface="Barlow Semi Condensed SemiBold"/>
              </a:defRPr>
            </a:lvl5pPr>
            <a:lvl6pPr lvl="5" algn="l">
              <a:lnSpc>
                <a:spcPct val="100000"/>
              </a:lnSpc>
              <a:spcBef>
                <a:spcPts val="1600"/>
              </a:spcBef>
              <a:spcAft>
                <a:spcPts val="0"/>
              </a:spcAft>
              <a:buSzPts val="1400"/>
              <a:buNone/>
              <a:defRPr sz="1800">
                <a:latin typeface="Barlow Semi Condensed SemiBold"/>
                <a:ea typeface="Barlow Semi Condensed SemiBold"/>
                <a:cs typeface="Barlow Semi Condensed SemiBold"/>
                <a:sym typeface="Barlow Semi Condensed SemiBold"/>
              </a:defRPr>
            </a:lvl6pPr>
            <a:lvl7pPr lvl="6" algn="l">
              <a:lnSpc>
                <a:spcPct val="100000"/>
              </a:lnSpc>
              <a:spcBef>
                <a:spcPts val="1600"/>
              </a:spcBef>
              <a:spcAft>
                <a:spcPts val="0"/>
              </a:spcAft>
              <a:buSzPts val="1400"/>
              <a:buNone/>
              <a:defRPr sz="1800">
                <a:latin typeface="Barlow Semi Condensed SemiBold"/>
                <a:ea typeface="Barlow Semi Condensed SemiBold"/>
                <a:cs typeface="Barlow Semi Condensed SemiBold"/>
                <a:sym typeface="Barlow Semi Condensed SemiBold"/>
              </a:defRPr>
            </a:lvl7pPr>
            <a:lvl8pPr lvl="7" algn="l">
              <a:lnSpc>
                <a:spcPct val="100000"/>
              </a:lnSpc>
              <a:spcBef>
                <a:spcPts val="1600"/>
              </a:spcBef>
              <a:spcAft>
                <a:spcPts val="0"/>
              </a:spcAft>
              <a:buSzPts val="1400"/>
              <a:buNone/>
              <a:defRPr sz="1800">
                <a:latin typeface="Barlow Semi Condensed SemiBold"/>
                <a:ea typeface="Barlow Semi Condensed SemiBold"/>
                <a:cs typeface="Barlow Semi Condensed SemiBold"/>
                <a:sym typeface="Barlow Semi Condensed SemiBold"/>
              </a:defRPr>
            </a:lvl8pPr>
            <a:lvl9pPr lvl="8" algn="l">
              <a:lnSpc>
                <a:spcPct val="100000"/>
              </a:lnSpc>
              <a:spcBef>
                <a:spcPts val="1600"/>
              </a:spcBef>
              <a:spcAft>
                <a:spcPts val="1600"/>
              </a:spcAft>
              <a:buSzPts val="1400"/>
              <a:buNone/>
              <a:defRPr sz="1800">
                <a:latin typeface="Barlow Semi Condensed SemiBold"/>
                <a:ea typeface="Barlow Semi Condensed SemiBold"/>
                <a:cs typeface="Barlow Semi Condensed SemiBold"/>
                <a:sym typeface="Barlow Semi Condensed SemiBold"/>
              </a:defRPr>
            </a:lvl9pPr>
          </a:lstStyle>
          <a:p/>
        </p:txBody>
      </p:sp>
      <p:sp>
        <p:nvSpPr>
          <p:cNvPr id="430" name="Google Shape;430;p58"/>
          <p:cNvSpPr txBox="1"/>
          <p:nvPr>
            <p:ph idx="7" type="subTitle"/>
          </p:nvPr>
        </p:nvSpPr>
        <p:spPr>
          <a:xfrm>
            <a:off x="720035" y="3502300"/>
            <a:ext cx="2396700" cy="577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r">
              <a:lnSpc>
                <a:spcPct val="100000"/>
              </a:lnSpc>
              <a:spcBef>
                <a:spcPts val="1600"/>
              </a:spcBef>
              <a:spcAft>
                <a:spcPts val="0"/>
              </a:spcAft>
              <a:buSzPts val="1400"/>
              <a:buNone/>
              <a:defRPr sz="1400"/>
            </a:lvl2pPr>
            <a:lvl3pPr lvl="2" algn="r">
              <a:lnSpc>
                <a:spcPct val="100000"/>
              </a:lnSpc>
              <a:spcBef>
                <a:spcPts val="1600"/>
              </a:spcBef>
              <a:spcAft>
                <a:spcPts val="0"/>
              </a:spcAft>
              <a:buSzPts val="1400"/>
              <a:buNone/>
              <a:defRPr sz="1400"/>
            </a:lvl3pPr>
            <a:lvl4pPr lvl="3" algn="r">
              <a:lnSpc>
                <a:spcPct val="100000"/>
              </a:lnSpc>
              <a:spcBef>
                <a:spcPts val="1600"/>
              </a:spcBef>
              <a:spcAft>
                <a:spcPts val="0"/>
              </a:spcAft>
              <a:buSzPts val="1400"/>
              <a:buNone/>
              <a:defRPr sz="1400"/>
            </a:lvl4pPr>
            <a:lvl5pPr lvl="4" algn="r">
              <a:lnSpc>
                <a:spcPct val="100000"/>
              </a:lnSpc>
              <a:spcBef>
                <a:spcPts val="1600"/>
              </a:spcBef>
              <a:spcAft>
                <a:spcPts val="0"/>
              </a:spcAft>
              <a:buSzPts val="1400"/>
              <a:buNone/>
              <a:defRPr sz="1400"/>
            </a:lvl5pPr>
            <a:lvl6pPr lvl="5" algn="r">
              <a:lnSpc>
                <a:spcPct val="100000"/>
              </a:lnSpc>
              <a:spcBef>
                <a:spcPts val="1600"/>
              </a:spcBef>
              <a:spcAft>
                <a:spcPts val="0"/>
              </a:spcAft>
              <a:buSzPts val="1400"/>
              <a:buNone/>
              <a:defRPr sz="1400"/>
            </a:lvl6pPr>
            <a:lvl7pPr lvl="6" algn="r">
              <a:lnSpc>
                <a:spcPct val="100000"/>
              </a:lnSpc>
              <a:spcBef>
                <a:spcPts val="1600"/>
              </a:spcBef>
              <a:spcAft>
                <a:spcPts val="0"/>
              </a:spcAft>
              <a:buSzPts val="1400"/>
              <a:buNone/>
              <a:defRPr sz="1400"/>
            </a:lvl7pPr>
            <a:lvl8pPr lvl="7" algn="r">
              <a:lnSpc>
                <a:spcPct val="100000"/>
              </a:lnSpc>
              <a:spcBef>
                <a:spcPts val="1600"/>
              </a:spcBef>
              <a:spcAft>
                <a:spcPts val="0"/>
              </a:spcAft>
              <a:buSzPts val="1400"/>
              <a:buNone/>
              <a:defRPr sz="1400"/>
            </a:lvl8pPr>
            <a:lvl9pPr lvl="8" algn="r">
              <a:lnSpc>
                <a:spcPct val="100000"/>
              </a:lnSpc>
              <a:spcBef>
                <a:spcPts val="1600"/>
              </a:spcBef>
              <a:spcAft>
                <a:spcPts val="1600"/>
              </a:spcAft>
              <a:buSzPts val="1400"/>
              <a:buNone/>
              <a:defRPr sz="1400"/>
            </a:lvl9pPr>
          </a:lstStyle>
          <a:p/>
        </p:txBody>
      </p:sp>
      <p:sp>
        <p:nvSpPr>
          <p:cNvPr id="431" name="Google Shape;431;p58"/>
          <p:cNvSpPr txBox="1"/>
          <p:nvPr>
            <p:ph idx="8" type="subTitle"/>
          </p:nvPr>
        </p:nvSpPr>
        <p:spPr>
          <a:xfrm>
            <a:off x="6027250" y="3502300"/>
            <a:ext cx="2396700" cy="57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1600"/>
              </a:spcBef>
              <a:spcAft>
                <a:spcPts val="0"/>
              </a:spcAft>
              <a:buSzPts val="1400"/>
              <a:buNone/>
              <a:defRPr sz="1400"/>
            </a:lvl2pPr>
            <a:lvl3pPr lvl="2" algn="l">
              <a:lnSpc>
                <a:spcPct val="100000"/>
              </a:lnSpc>
              <a:spcBef>
                <a:spcPts val="1600"/>
              </a:spcBef>
              <a:spcAft>
                <a:spcPts val="0"/>
              </a:spcAft>
              <a:buSzPts val="1400"/>
              <a:buNone/>
              <a:defRPr sz="1400"/>
            </a:lvl3pPr>
            <a:lvl4pPr lvl="3" algn="l">
              <a:lnSpc>
                <a:spcPct val="100000"/>
              </a:lnSpc>
              <a:spcBef>
                <a:spcPts val="1600"/>
              </a:spcBef>
              <a:spcAft>
                <a:spcPts val="0"/>
              </a:spcAft>
              <a:buSzPts val="1400"/>
              <a:buNone/>
              <a:defRPr sz="1400"/>
            </a:lvl4pPr>
            <a:lvl5pPr lvl="4" algn="l">
              <a:lnSpc>
                <a:spcPct val="100000"/>
              </a:lnSpc>
              <a:spcBef>
                <a:spcPts val="1600"/>
              </a:spcBef>
              <a:spcAft>
                <a:spcPts val="0"/>
              </a:spcAft>
              <a:buSzPts val="1400"/>
              <a:buNone/>
              <a:defRPr sz="1400"/>
            </a:lvl5pPr>
            <a:lvl6pPr lvl="5" algn="l">
              <a:lnSpc>
                <a:spcPct val="100000"/>
              </a:lnSpc>
              <a:spcBef>
                <a:spcPts val="1600"/>
              </a:spcBef>
              <a:spcAft>
                <a:spcPts val="0"/>
              </a:spcAft>
              <a:buSzPts val="1400"/>
              <a:buNone/>
              <a:defRPr sz="1400"/>
            </a:lvl6pPr>
            <a:lvl7pPr lvl="6" algn="l">
              <a:lnSpc>
                <a:spcPct val="100000"/>
              </a:lnSpc>
              <a:spcBef>
                <a:spcPts val="1600"/>
              </a:spcBef>
              <a:spcAft>
                <a:spcPts val="0"/>
              </a:spcAft>
              <a:buSzPts val="1400"/>
              <a:buNone/>
              <a:defRPr sz="1400"/>
            </a:lvl7pPr>
            <a:lvl8pPr lvl="7" algn="l">
              <a:lnSpc>
                <a:spcPct val="100000"/>
              </a:lnSpc>
              <a:spcBef>
                <a:spcPts val="1600"/>
              </a:spcBef>
              <a:spcAft>
                <a:spcPts val="0"/>
              </a:spcAft>
              <a:buSzPts val="1400"/>
              <a:buNone/>
              <a:defRPr sz="1400"/>
            </a:lvl8pPr>
            <a:lvl9pPr lvl="8" algn="l">
              <a:lnSpc>
                <a:spcPct val="100000"/>
              </a:lnSpc>
              <a:spcBef>
                <a:spcPts val="1600"/>
              </a:spcBef>
              <a:spcAft>
                <a:spcPts val="1600"/>
              </a:spcAft>
              <a:buSzPts val="1400"/>
              <a:buNone/>
              <a:defRPr sz="1400"/>
            </a:lvl9pPr>
          </a:lstStyle>
          <a:p/>
        </p:txBody>
      </p:sp>
      <p:sp>
        <p:nvSpPr>
          <p:cNvPr id="432" name="Google Shape;432;p58"/>
          <p:cNvSpPr txBox="1"/>
          <p:nvPr>
            <p:ph type="ctrTitle"/>
          </p:nvPr>
        </p:nvSpPr>
        <p:spPr>
          <a:xfrm>
            <a:off x="720050" y="359450"/>
            <a:ext cx="3214200" cy="83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b="0"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eadline">
  <p:cSld name="SECTION_HEADER_1">
    <p:spTree>
      <p:nvGrpSpPr>
        <p:cNvPr id="433" name="Shape 433"/>
        <p:cNvGrpSpPr/>
        <p:nvPr/>
      </p:nvGrpSpPr>
      <p:grpSpPr>
        <a:xfrm>
          <a:off x="0" y="0"/>
          <a:ext cx="0" cy="0"/>
          <a:chOff x="0" y="0"/>
          <a:chExt cx="0" cy="0"/>
        </a:xfrm>
      </p:grpSpPr>
      <p:sp>
        <p:nvSpPr>
          <p:cNvPr id="434" name="Google Shape;434;p59"/>
          <p:cNvSpPr txBox="1"/>
          <p:nvPr>
            <p:ph type="title"/>
          </p:nvPr>
        </p:nvSpPr>
        <p:spPr>
          <a:xfrm>
            <a:off x="1795350" y="1724550"/>
            <a:ext cx="5553300" cy="1694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41294A"/>
              </a:buClr>
              <a:buSzPts val="4200"/>
              <a:buNone/>
              <a:defRPr sz="4800"/>
            </a:lvl1pPr>
            <a:lvl2pPr lvl="1" algn="ctr">
              <a:lnSpc>
                <a:spcPct val="100000"/>
              </a:lnSpc>
              <a:spcBef>
                <a:spcPts val="0"/>
              </a:spcBef>
              <a:spcAft>
                <a:spcPts val="0"/>
              </a:spcAft>
              <a:buClr>
                <a:srgbClr val="41294A"/>
              </a:buClr>
              <a:buSzPts val="4200"/>
              <a:buNone/>
              <a:defRPr sz="4200">
                <a:solidFill>
                  <a:srgbClr val="41294A"/>
                </a:solidFill>
              </a:defRPr>
            </a:lvl2pPr>
            <a:lvl3pPr lvl="2" algn="ctr">
              <a:lnSpc>
                <a:spcPct val="100000"/>
              </a:lnSpc>
              <a:spcBef>
                <a:spcPts val="0"/>
              </a:spcBef>
              <a:spcAft>
                <a:spcPts val="0"/>
              </a:spcAft>
              <a:buClr>
                <a:srgbClr val="41294A"/>
              </a:buClr>
              <a:buSzPts val="4200"/>
              <a:buNone/>
              <a:defRPr sz="4200">
                <a:solidFill>
                  <a:srgbClr val="41294A"/>
                </a:solidFill>
              </a:defRPr>
            </a:lvl3pPr>
            <a:lvl4pPr lvl="3" algn="ctr">
              <a:lnSpc>
                <a:spcPct val="100000"/>
              </a:lnSpc>
              <a:spcBef>
                <a:spcPts val="0"/>
              </a:spcBef>
              <a:spcAft>
                <a:spcPts val="0"/>
              </a:spcAft>
              <a:buClr>
                <a:srgbClr val="41294A"/>
              </a:buClr>
              <a:buSzPts val="4200"/>
              <a:buNone/>
              <a:defRPr sz="4200">
                <a:solidFill>
                  <a:srgbClr val="41294A"/>
                </a:solidFill>
              </a:defRPr>
            </a:lvl4pPr>
            <a:lvl5pPr lvl="4" algn="ctr">
              <a:lnSpc>
                <a:spcPct val="100000"/>
              </a:lnSpc>
              <a:spcBef>
                <a:spcPts val="0"/>
              </a:spcBef>
              <a:spcAft>
                <a:spcPts val="0"/>
              </a:spcAft>
              <a:buClr>
                <a:srgbClr val="41294A"/>
              </a:buClr>
              <a:buSzPts val="4200"/>
              <a:buNone/>
              <a:defRPr sz="4200">
                <a:solidFill>
                  <a:srgbClr val="41294A"/>
                </a:solidFill>
              </a:defRPr>
            </a:lvl5pPr>
            <a:lvl6pPr lvl="5" algn="ctr">
              <a:lnSpc>
                <a:spcPct val="100000"/>
              </a:lnSpc>
              <a:spcBef>
                <a:spcPts val="0"/>
              </a:spcBef>
              <a:spcAft>
                <a:spcPts val="0"/>
              </a:spcAft>
              <a:buClr>
                <a:srgbClr val="41294A"/>
              </a:buClr>
              <a:buSzPts val="4200"/>
              <a:buNone/>
              <a:defRPr sz="4200">
                <a:solidFill>
                  <a:srgbClr val="41294A"/>
                </a:solidFill>
              </a:defRPr>
            </a:lvl6pPr>
            <a:lvl7pPr lvl="6" algn="ctr">
              <a:lnSpc>
                <a:spcPct val="100000"/>
              </a:lnSpc>
              <a:spcBef>
                <a:spcPts val="0"/>
              </a:spcBef>
              <a:spcAft>
                <a:spcPts val="0"/>
              </a:spcAft>
              <a:buClr>
                <a:srgbClr val="41294A"/>
              </a:buClr>
              <a:buSzPts val="4200"/>
              <a:buNone/>
              <a:defRPr sz="4200">
                <a:solidFill>
                  <a:srgbClr val="41294A"/>
                </a:solidFill>
              </a:defRPr>
            </a:lvl7pPr>
            <a:lvl8pPr lvl="7" algn="ctr">
              <a:lnSpc>
                <a:spcPct val="100000"/>
              </a:lnSpc>
              <a:spcBef>
                <a:spcPts val="0"/>
              </a:spcBef>
              <a:spcAft>
                <a:spcPts val="0"/>
              </a:spcAft>
              <a:buClr>
                <a:srgbClr val="41294A"/>
              </a:buClr>
              <a:buSzPts val="4200"/>
              <a:buNone/>
              <a:defRPr sz="4200">
                <a:solidFill>
                  <a:srgbClr val="41294A"/>
                </a:solidFill>
              </a:defRPr>
            </a:lvl8pPr>
            <a:lvl9pPr lvl="8" algn="ctr">
              <a:lnSpc>
                <a:spcPct val="100000"/>
              </a:lnSpc>
              <a:spcBef>
                <a:spcPts val="0"/>
              </a:spcBef>
              <a:spcAft>
                <a:spcPts val="0"/>
              </a:spcAft>
              <a:buClr>
                <a:srgbClr val="41294A"/>
              </a:buClr>
              <a:buSzPts val="4200"/>
              <a:buNone/>
              <a:defRPr sz="4200">
                <a:solidFill>
                  <a:srgbClr val="41294A"/>
                </a:solidFill>
              </a:defRPr>
            </a:lvl9pPr>
          </a:lstStyle>
          <a:p/>
        </p:txBody>
      </p:sp>
      <p:sp>
        <p:nvSpPr>
          <p:cNvPr id="435" name="Google Shape;435;p59"/>
          <p:cNvSpPr txBox="1"/>
          <p:nvPr>
            <p:ph idx="1" type="subTitle"/>
          </p:nvPr>
        </p:nvSpPr>
        <p:spPr>
          <a:xfrm>
            <a:off x="1795350" y="3362050"/>
            <a:ext cx="5553300" cy="39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41294A"/>
              </a:buClr>
              <a:buSzPts val="2100"/>
              <a:buNone/>
              <a:defRPr sz="1400"/>
            </a:lvl1pPr>
            <a:lvl2pPr lvl="1" algn="ctr">
              <a:lnSpc>
                <a:spcPct val="100000"/>
              </a:lnSpc>
              <a:spcBef>
                <a:spcPts val="0"/>
              </a:spcBef>
              <a:spcAft>
                <a:spcPts val="0"/>
              </a:spcAft>
              <a:buClr>
                <a:srgbClr val="41294A"/>
              </a:buClr>
              <a:buSzPts val="2100"/>
              <a:buNone/>
              <a:defRPr sz="2100">
                <a:solidFill>
                  <a:srgbClr val="41294A"/>
                </a:solidFill>
              </a:defRPr>
            </a:lvl2pPr>
            <a:lvl3pPr lvl="2" algn="ctr">
              <a:lnSpc>
                <a:spcPct val="100000"/>
              </a:lnSpc>
              <a:spcBef>
                <a:spcPts val="0"/>
              </a:spcBef>
              <a:spcAft>
                <a:spcPts val="0"/>
              </a:spcAft>
              <a:buClr>
                <a:srgbClr val="41294A"/>
              </a:buClr>
              <a:buSzPts val="2100"/>
              <a:buNone/>
              <a:defRPr sz="2100">
                <a:solidFill>
                  <a:srgbClr val="41294A"/>
                </a:solidFill>
              </a:defRPr>
            </a:lvl3pPr>
            <a:lvl4pPr lvl="3" algn="ctr">
              <a:lnSpc>
                <a:spcPct val="100000"/>
              </a:lnSpc>
              <a:spcBef>
                <a:spcPts val="0"/>
              </a:spcBef>
              <a:spcAft>
                <a:spcPts val="0"/>
              </a:spcAft>
              <a:buClr>
                <a:srgbClr val="41294A"/>
              </a:buClr>
              <a:buSzPts val="2100"/>
              <a:buNone/>
              <a:defRPr sz="2100">
                <a:solidFill>
                  <a:srgbClr val="41294A"/>
                </a:solidFill>
              </a:defRPr>
            </a:lvl4pPr>
            <a:lvl5pPr lvl="4" algn="ctr">
              <a:lnSpc>
                <a:spcPct val="100000"/>
              </a:lnSpc>
              <a:spcBef>
                <a:spcPts val="0"/>
              </a:spcBef>
              <a:spcAft>
                <a:spcPts val="0"/>
              </a:spcAft>
              <a:buClr>
                <a:srgbClr val="41294A"/>
              </a:buClr>
              <a:buSzPts val="2100"/>
              <a:buNone/>
              <a:defRPr sz="2100">
                <a:solidFill>
                  <a:srgbClr val="41294A"/>
                </a:solidFill>
              </a:defRPr>
            </a:lvl5pPr>
            <a:lvl6pPr lvl="5" algn="ctr">
              <a:lnSpc>
                <a:spcPct val="100000"/>
              </a:lnSpc>
              <a:spcBef>
                <a:spcPts val="0"/>
              </a:spcBef>
              <a:spcAft>
                <a:spcPts val="0"/>
              </a:spcAft>
              <a:buClr>
                <a:srgbClr val="41294A"/>
              </a:buClr>
              <a:buSzPts val="2100"/>
              <a:buNone/>
              <a:defRPr sz="2100">
                <a:solidFill>
                  <a:srgbClr val="41294A"/>
                </a:solidFill>
              </a:defRPr>
            </a:lvl6pPr>
            <a:lvl7pPr lvl="6" algn="ctr">
              <a:lnSpc>
                <a:spcPct val="100000"/>
              </a:lnSpc>
              <a:spcBef>
                <a:spcPts val="0"/>
              </a:spcBef>
              <a:spcAft>
                <a:spcPts val="0"/>
              </a:spcAft>
              <a:buClr>
                <a:srgbClr val="41294A"/>
              </a:buClr>
              <a:buSzPts val="2100"/>
              <a:buNone/>
              <a:defRPr sz="2100">
                <a:solidFill>
                  <a:srgbClr val="41294A"/>
                </a:solidFill>
              </a:defRPr>
            </a:lvl7pPr>
            <a:lvl8pPr lvl="7" algn="ctr">
              <a:lnSpc>
                <a:spcPct val="100000"/>
              </a:lnSpc>
              <a:spcBef>
                <a:spcPts val="0"/>
              </a:spcBef>
              <a:spcAft>
                <a:spcPts val="0"/>
              </a:spcAft>
              <a:buClr>
                <a:srgbClr val="41294A"/>
              </a:buClr>
              <a:buSzPts val="2100"/>
              <a:buNone/>
              <a:defRPr sz="2100">
                <a:solidFill>
                  <a:srgbClr val="41294A"/>
                </a:solidFill>
              </a:defRPr>
            </a:lvl8pPr>
            <a:lvl9pPr lvl="8" algn="ctr">
              <a:lnSpc>
                <a:spcPct val="100000"/>
              </a:lnSpc>
              <a:spcBef>
                <a:spcPts val="0"/>
              </a:spcBef>
              <a:spcAft>
                <a:spcPts val="0"/>
              </a:spcAft>
              <a:buClr>
                <a:srgbClr val="41294A"/>
              </a:buClr>
              <a:buSzPts val="2100"/>
              <a:buNone/>
              <a:defRPr sz="2100">
                <a:solidFill>
                  <a:srgbClr val="41294A"/>
                </a:solidFill>
              </a:defRPr>
            </a:lvl9pPr>
          </a:lstStyle>
          <a:p/>
        </p:txBody>
      </p:sp>
      <p:sp>
        <p:nvSpPr>
          <p:cNvPr id="436" name="Google Shape;436;p59"/>
          <p:cNvSpPr txBox="1"/>
          <p:nvPr>
            <p:ph idx="2" type="title"/>
          </p:nvPr>
        </p:nvSpPr>
        <p:spPr>
          <a:xfrm>
            <a:off x="3055306" y="315950"/>
            <a:ext cx="3033300" cy="979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999999"/>
              </a:buClr>
              <a:buSzPts val="3600"/>
              <a:buNone/>
              <a:defRPr b="0" sz="6000"/>
            </a:lvl1pPr>
            <a:lvl2pPr lvl="1" algn="ctr">
              <a:lnSpc>
                <a:spcPct val="100000"/>
              </a:lnSpc>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9pPr>
          </a:lstStyle>
          <a:p/>
        </p:txBody>
      </p:sp>
      <p:sp>
        <p:nvSpPr>
          <p:cNvPr id="437" name="Google Shape;437;p59"/>
          <p:cNvSpPr/>
          <p:nvPr/>
        </p:nvSpPr>
        <p:spPr>
          <a:xfrm>
            <a:off x="-157950" y="4149775"/>
            <a:ext cx="1808700" cy="1006100"/>
          </a:xfrm>
          <a:custGeom>
            <a:rect b="b" l="l" r="r" t="t"/>
            <a:pathLst>
              <a:path extrusionOk="0" h="40244" w="72348">
                <a:moveTo>
                  <a:pt x="0" y="4522"/>
                </a:moveTo>
                <a:lnTo>
                  <a:pt x="40244" y="0"/>
                </a:lnTo>
                <a:lnTo>
                  <a:pt x="72348" y="40244"/>
                </a:lnTo>
              </a:path>
            </a:pathLst>
          </a:custGeom>
          <a:noFill/>
          <a:ln cap="flat" cmpd="sng" w="19050">
            <a:solidFill>
              <a:srgbClr val="434343"/>
            </a:solidFill>
            <a:prstDash val="solid"/>
            <a:round/>
            <a:headEnd len="sm" w="sm" type="none"/>
            <a:tailEnd len="sm" w="sm" type="none"/>
          </a:ln>
        </p:spPr>
      </p:sp>
      <p:sp>
        <p:nvSpPr>
          <p:cNvPr id="438" name="Google Shape;438;p59"/>
          <p:cNvSpPr/>
          <p:nvPr/>
        </p:nvSpPr>
        <p:spPr>
          <a:xfrm rot="10800000">
            <a:off x="7346604" y="587"/>
            <a:ext cx="1808700" cy="1006100"/>
          </a:xfrm>
          <a:custGeom>
            <a:rect b="b" l="l" r="r" t="t"/>
            <a:pathLst>
              <a:path extrusionOk="0" h="40244" w="72348">
                <a:moveTo>
                  <a:pt x="0" y="4522"/>
                </a:moveTo>
                <a:lnTo>
                  <a:pt x="40244" y="0"/>
                </a:lnTo>
                <a:lnTo>
                  <a:pt x="72348" y="40244"/>
                </a:lnTo>
              </a:path>
            </a:pathLst>
          </a:custGeom>
          <a:noFill/>
          <a:ln cap="flat" cmpd="sng" w="19050">
            <a:solidFill>
              <a:srgbClr val="434343"/>
            </a:solidFill>
            <a:prstDash val="solid"/>
            <a:round/>
            <a:headEnd len="sm" w="sm" type="none"/>
            <a:tailEnd len="sm" w="sm" type="none"/>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ext 1">
  <p:cSld name="MAIN_POINT_1_1">
    <p:spTree>
      <p:nvGrpSpPr>
        <p:cNvPr id="439" name="Shape 439"/>
        <p:cNvGrpSpPr/>
        <p:nvPr/>
      </p:nvGrpSpPr>
      <p:grpSpPr>
        <a:xfrm>
          <a:off x="0" y="0"/>
          <a:ext cx="0" cy="0"/>
          <a:chOff x="0" y="0"/>
          <a:chExt cx="0" cy="0"/>
        </a:xfrm>
      </p:grpSpPr>
      <p:sp>
        <p:nvSpPr>
          <p:cNvPr id="440" name="Google Shape;440;p60"/>
          <p:cNvSpPr txBox="1"/>
          <p:nvPr>
            <p:ph type="title"/>
          </p:nvPr>
        </p:nvSpPr>
        <p:spPr>
          <a:xfrm>
            <a:off x="2934650" y="1658400"/>
            <a:ext cx="1350300" cy="1345500"/>
          </a:xfrm>
          <a:prstGeom prst="rect">
            <a:avLst/>
          </a:prstGeom>
          <a:noFill/>
          <a:ln>
            <a:noFill/>
          </a:ln>
        </p:spPr>
        <p:txBody>
          <a:bodyPr anchorCtr="0" anchor="b" bIns="0" lIns="0" spcFirstLastPara="1" rIns="72000" wrap="square" tIns="0">
            <a:noAutofit/>
          </a:bodyPr>
          <a:lstStyle>
            <a:lvl1pPr lvl="0" algn="r">
              <a:lnSpc>
                <a:spcPct val="100000"/>
              </a:lnSpc>
              <a:spcBef>
                <a:spcPts val="0"/>
              </a:spcBef>
              <a:spcAft>
                <a:spcPts val="0"/>
              </a:spcAft>
              <a:buSzPts val="2200"/>
              <a:buNone/>
              <a:defRPr i="0" sz="2400"/>
            </a:lvl1pPr>
            <a:lvl2pPr lvl="1" algn="r">
              <a:lnSpc>
                <a:spcPct val="100000"/>
              </a:lnSpc>
              <a:spcBef>
                <a:spcPts val="0"/>
              </a:spcBef>
              <a:spcAft>
                <a:spcPts val="0"/>
              </a:spcAft>
              <a:buSzPts val="2500"/>
              <a:buNone/>
              <a:defRPr sz="2500"/>
            </a:lvl2pPr>
            <a:lvl3pPr lvl="2" algn="r">
              <a:lnSpc>
                <a:spcPct val="100000"/>
              </a:lnSpc>
              <a:spcBef>
                <a:spcPts val="0"/>
              </a:spcBef>
              <a:spcAft>
                <a:spcPts val="0"/>
              </a:spcAft>
              <a:buSzPts val="2500"/>
              <a:buNone/>
              <a:defRPr sz="2500"/>
            </a:lvl3pPr>
            <a:lvl4pPr lvl="3" algn="r">
              <a:lnSpc>
                <a:spcPct val="100000"/>
              </a:lnSpc>
              <a:spcBef>
                <a:spcPts val="0"/>
              </a:spcBef>
              <a:spcAft>
                <a:spcPts val="0"/>
              </a:spcAft>
              <a:buSzPts val="2500"/>
              <a:buNone/>
              <a:defRPr sz="2500"/>
            </a:lvl4pPr>
            <a:lvl5pPr lvl="4" algn="r">
              <a:lnSpc>
                <a:spcPct val="100000"/>
              </a:lnSpc>
              <a:spcBef>
                <a:spcPts val="0"/>
              </a:spcBef>
              <a:spcAft>
                <a:spcPts val="0"/>
              </a:spcAft>
              <a:buSzPts val="2500"/>
              <a:buNone/>
              <a:defRPr sz="2500"/>
            </a:lvl5pPr>
            <a:lvl6pPr lvl="5" algn="r">
              <a:lnSpc>
                <a:spcPct val="100000"/>
              </a:lnSpc>
              <a:spcBef>
                <a:spcPts val="0"/>
              </a:spcBef>
              <a:spcAft>
                <a:spcPts val="0"/>
              </a:spcAft>
              <a:buSzPts val="2500"/>
              <a:buNone/>
              <a:defRPr sz="2500"/>
            </a:lvl6pPr>
            <a:lvl7pPr lvl="6" algn="r">
              <a:lnSpc>
                <a:spcPct val="100000"/>
              </a:lnSpc>
              <a:spcBef>
                <a:spcPts val="0"/>
              </a:spcBef>
              <a:spcAft>
                <a:spcPts val="0"/>
              </a:spcAft>
              <a:buSzPts val="2500"/>
              <a:buNone/>
              <a:defRPr sz="2500"/>
            </a:lvl7pPr>
            <a:lvl8pPr lvl="7" algn="r">
              <a:lnSpc>
                <a:spcPct val="100000"/>
              </a:lnSpc>
              <a:spcBef>
                <a:spcPts val="0"/>
              </a:spcBef>
              <a:spcAft>
                <a:spcPts val="0"/>
              </a:spcAft>
              <a:buSzPts val="2500"/>
              <a:buNone/>
              <a:defRPr sz="2500"/>
            </a:lvl8pPr>
            <a:lvl9pPr lvl="8" algn="r">
              <a:lnSpc>
                <a:spcPct val="100000"/>
              </a:lnSpc>
              <a:spcBef>
                <a:spcPts val="0"/>
              </a:spcBef>
              <a:spcAft>
                <a:spcPts val="0"/>
              </a:spcAft>
              <a:buSzPts val="2500"/>
              <a:buNone/>
              <a:defRPr sz="2500"/>
            </a:lvl9pPr>
          </a:lstStyle>
          <a:p/>
        </p:txBody>
      </p:sp>
      <p:sp>
        <p:nvSpPr>
          <p:cNvPr id="441" name="Google Shape;441;p60"/>
          <p:cNvSpPr txBox="1"/>
          <p:nvPr>
            <p:ph idx="1" type="subTitle"/>
          </p:nvPr>
        </p:nvSpPr>
        <p:spPr>
          <a:xfrm>
            <a:off x="1511850" y="3464300"/>
            <a:ext cx="2772900" cy="888300"/>
          </a:xfrm>
          <a:prstGeom prst="rect">
            <a:avLst/>
          </a:prstGeom>
          <a:noFill/>
          <a:ln>
            <a:noFill/>
          </a:ln>
        </p:spPr>
        <p:txBody>
          <a:bodyPr anchorCtr="0" anchor="ctr" bIns="91425" lIns="91425" spcFirstLastPara="1" rIns="72000" wrap="square" tIns="91425">
            <a:noAutofit/>
          </a:bodyPr>
          <a:lstStyle>
            <a:lvl1pPr lvl="0" algn="r">
              <a:lnSpc>
                <a:spcPct val="100000"/>
              </a:lnSpc>
              <a:spcBef>
                <a:spcPts val="0"/>
              </a:spcBef>
              <a:spcAft>
                <a:spcPts val="0"/>
              </a:spcAft>
              <a:buSzPts val="1400"/>
              <a:buNone/>
              <a:defRPr sz="1400"/>
            </a:lvl1pPr>
            <a:lvl2pPr lvl="1" algn="r">
              <a:lnSpc>
                <a:spcPct val="100000"/>
              </a:lnSpc>
              <a:spcBef>
                <a:spcPts val="1600"/>
              </a:spcBef>
              <a:spcAft>
                <a:spcPts val="0"/>
              </a:spcAft>
              <a:buSzPts val="1400"/>
              <a:buNone/>
              <a:defRPr sz="1400"/>
            </a:lvl2pPr>
            <a:lvl3pPr lvl="2" algn="r">
              <a:lnSpc>
                <a:spcPct val="100000"/>
              </a:lnSpc>
              <a:spcBef>
                <a:spcPts val="1600"/>
              </a:spcBef>
              <a:spcAft>
                <a:spcPts val="0"/>
              </a:spcAft>
              <a:buSzPts val="1400"/>
              <a:buNone/>
              <a:defRPr sz="1400"/>
            </a:lvl3pPr>
            <a:lvl4pPr lvl="3" algn="r">
              <a:lnSpc>
                <a:spcPct val="100000"/>
              </a:lnSpc>
              <a:spcBef>
                <a:spcPts val="1600"/>
              </a:spcBef>
              <a:spcAft>
                <a:spcPts val="0"/>
              </a:spcAft>
              <a:buSzPts val="1400"/>
              <a:buNone/>
              <a:defRPr sz="1400"/>
            </a:lvl4pPr>
            <a:lvl5pPr lvl="4" algn="r">
              <a:lnSpc>
                <a:spcPct val="100000"/>
              </a:lnSpc>
              <a:spcBef>
                <a:spcPts val="1600"/>
              </a:spcBef>
              <a:spcAft>
                <a:spcPts val="0"/>
              </a:spcAft>
              <a:buSzPts val="1400"/>
              <a:buNone/>
              <a:defRPr sz="1400"/>
            </a:lvl5pPr>
            <a:lvl6pPr lvl="5" algn="r">
              <a:lnSpc>
                <a:spcPct val="100000"/>
              </a:lnSpc>
              <a:spcBef>
                <a:spcPts val="1600"/>
              </a:spcBef>
              <a:spcAft>
                <a:spcPts val="0"/>
              </a:spcAft>
              <a:buSzPts val="1400"/>
              <a:buNone/>
              <a:defRPr sz="1400"/>
            </a:lvl6pPr>
            <a:lvl7pPr lvl="6" algn="r">
              <a:lnSpc>
                <a:spcPct val="100000"/>
              </a:lnSpc>
              <a:spcBef>
                <a:spcPts val="1600"/>
              </a:spcBef>
              <a:spcAft>
                <a:spcPts val="0"/>
              </a:spcAft>
              <a:buSzPts val="1400"/>
              <a:buNone/>
              <a:defRPr sz="1400"/>
            </a:lvl7pPr>
            <a:lvl8pPr lvl="7" algn="r">
              <a:lnSpc>
                <a:spcPct val="100000"/>
              </a:lnSpc>
              <a:spcBef>
                <a:spcPts val="1600"/>
              </a:spcBef>
              <a:spcAft>
                <a:spcPts val="0"/>
              </a:spcAft>
              <a:buSzPts val="1400"/>
              <a:buNone/>
              <a:defRPr sz="1400"/>
            </a:lvl8pPr>
            <a:lvl9pPr lvl="8" algn="r">
              <a:lnSpc>
                <a:spcPct val="100000"/>
              </a:lnSpc>
              <a:spcBef>
                <a:spcPts val="1600"/>
              </a:spcBef>
              <a:spcAft>
                <a:spcPts val="1600"/>
              </a:spcAft>
              <a:buSzPts val="1400"/>
              <a:buNone/>
              <a:defRPr sz="1400"/>
            </a:lvl9pPr>
          </a:lstStyle>
          <a:p/>
        </p:txBody>
      </p:sp>
      <p:sp>
        <p:nvSpPr>
          <p:cNvPr id="442" name="Google Shape;442;p60"/>
          <p:cNvSpPr/>
          <p:nvPr/>
        </p:nvSpPr>
        <p:spPr>
          <a:xfrm rot="10800000">
            <a:off x="-112925" y="0"/>
            <a:ext cx="9360025" cy="1927400"/>
          </a:xfrm>
          <a:custGeom>
            <a:rect b="b" l="l" r="r" t="t"/>
            <a:pathLst>
              <a:path extrusionOk="0" h="77096" w="374401">
                <a:moveTo>
                  <a:pt x="0" y="0"/>
                </a:moveTo>
                <a:lnTo>
                  <a:pt x="41826" y="77096"/>
                </a:lnTo>
                <a:lnTo>
                  <a:pt x="374401" y="41826"/>
                </a:lnTo>
              </a:path>
            </a:pathLst>
          </a:custGeom>
          <a:noFill/>
          <a:ln cap="flat" cmpd="sng" w="19050">
            <a:solidFill>
              <a:srgbClr val="434343"/>
            </a:solidFill>
            <a:prstDash val="solid"/>
            <a:round/>
            <a:headEnd len="sm" w="sm" type="none"/>
            <a:tailEnd len="sm" w="sm" type="none"/>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ext 2">
  <p:cSld name="MAIN_POINT_1_1_1">
    <p:spTree>
      <p:nvGrpSpPr>
        <p:cNvPr id="443" name="Shape 443"/>
        <p:cNvGrpSpPr/>
        <p:nvPr/>
      </p:nvGrpSpPr>
      <p:grpSpPr>
        <a:xfrm>
          <a:off x="0" y="0"/>
          <a:ext cx="0" cy="0"/>
          <a:chOff x="0" y="0"/>
          <a:chExt cx="0" cy="0"/>
        </a:xfrm>
      </p:grpSpPr>
      <p:sp>
        <p:nvSpPr>
          <p:cNvPr id="444" name="Google Shape;444;p61"/>
          <p:cNvSpPr txBox="1"/>
          <p:nvPr>
            <p:ph type="title"/>
          </p:nvPr>
        </p:nvSpPr>
        <p:spPr>
          <a:xfrm>
            <a:off x="5238250" y="1658400"/>
            <a:ext cx="2090700" cy="1345500"/>
          </a:xfrm>
          <a:prstGeom prst="rect">
            <a:avLst/>
          </a:prstGeom>
          <a:noFill/>
          <a:ln>
            <a:noFill/>
          </a:ln>
        </p:spPr>
        <p:txBody>
          <a:bodyPr anchorCtr="0" anchor="b" bIns="0" lIns="91425" spcFirstLastPara="1" rIns="0" wrap="square" tIns="0">
            <a:noAutofit/>
          </a:bodyPr>
          <a:lstStyle>
            <a:lvl1pPr lvl="0" algn="l">
              <a:lnSpc>
                <a:spcPct val="100000"/>
              </a:lnSpc>
              <a:spcBef>
                <a:spcPts val="0"/>
              </a:spcBef>
              <a:spcAft>
                <a:spcPts val="0"/>
              </a:spcAft>
              <a:buSzPts val="2200"/>
              <a:buNone/>
              <a:defRPr i="0" sz="2400"/>
            </a:lvl1pPr>
            <a:lvl2pPr lvl="1" algn="l">
              <a:lnSpc>
                <a:spcPct val="100000"/>
              </a:lnSpc>
              <a:spcBef>
                <a:spcPts val="0"/>
              </a:spcBef>
              <a:spcAft>
                <a:spcPts val="0"/>
              </a:spcAft>
              <a:buSzPts val="2500"/>
              <a:buNone/>
              <a:defRPr sz="2500"/>
            </a:lvl2pPr>
            <a:lvl3pPr lvl="2" algn="l">
              <a:lnSpc>
                <a:spcPct val="100000"/>
              </a:lnSpc>
              <a:spcBef>
                <a:spcPts val="0"/>
              </a:spcBef>
              <a:spcAft>
                <a:spcPts val="0"/>
              </a:spcAft>
              <a:buSzPts val="2500"/>
              <a:buNone/>
              <a:defRPr sz="2500"/>
            </a:lvl3pPr>
            <a:lvl4pPr lvl="3" algn="l">
              <a:lnSpc>
                <a:spcPct val="100000"/>
              </a:lnSpc>
              <a:spcBef>
                <a:spcPts val="0"/>
              </a:spcBef>
              <a:spcAft>
                <a:spcPts val="0"/>
              </a:spcAft>
              <a:buSzPts val="2500"/>
              <a:buNone/>
              <a:defRPr sz="2500"/>
            </a:lvl4pPr>
            <a:lvl5pPr lvl="4" algn="l">
              <a:lnSpc>
                <a:spcPct val="100000"/>
              </a:lnSpc>
              <a:spcBef>
                <a:spcPts val="0"/>
              </a:spcBef>
              <a:spcAft>
                <a:spcPts val="0"/>
              </a:spcAft>
              <a:buSzPts val="2500"/>
              <a:buNone/>
              <a:defRPr sz="2500"/>
            </a:lvl5pPr>
            <a:lvl6pPr lvl="5" algn="l">
              <a:lnSpc>
                <a:spcPct val="100000"/>
              </a:lnSpc>
              <a:spcBef>
                <a:spcPts val="0"/>
              </a:spcBef>
              <a:spcAft>
                <a:spcPts val="0"/>
              </a:spcAft>
              <a:buSzPts val="2500"/>
              <a:buNone/>
              <a:defRPr sz="2500"/>
            </a:lvl6pPr>
            <a:lvl7pPr lvl="6" algn="l">
              <a:lnSpc>
                <a:spcPct val="100000"/>
              </a:lnSpc>
              <a:spcBef>
                <a:spcPts val="0"/>
              </a:spcBef>
              <a:spcAft>
                <a:spcPts val="0"/>
              </a:spcAft>
              <a:buSzPts val="2500"/>
              <a:buNone/>
              <a:defRPr sz="2500"/>
            </a:lvl7pPr>
            <a:lvl8pPr lvl="7" algn="l">
              <a:lnSpc>
                <a:spcPct val="100000"/>
              </a:lnSpc>
              <a:spcBef>
                <a:spcPts val="0"/>
              </a:spcBef>
              <a:spcAft>
                <a:spcPts val="0"/>
              </a:spcAft>
              <a:buSzPts val="2500"/>
              <a:buNone/>
              <a:defRPr sz="2500"/>
            </a:lvl8pPr>
            <a:lvl9pPr lvl="8" algn="l">
              <a:lnSpc>
                <a:spcPct val="100000"/>
              </a:lnSpc>
              <a:spcBef>
                <a:spcPts val="0"/>
              </a:spcBef>
              <a:spcAft>
                <a:spcPts val="0"/>
              </a:spcAft>
              <a:buSzPts val="2500"/>
              <a:buNone/>
              <a:defRPr sz="2500"/>
            </a:lvl9pPr>
          </a:lstStyle>
          <a:p/>
        </p:txBody>
      </p:sp>
      <p:sp>
        <p:nvSpPr>
          <p:cNvPr id="445" name="Google Shape;445;p61"/>
          <p:cNvSpPr txBox="1"/>
          <p:nvPr>
            <p:ph idx="1" type="subTitle"/>
          </p:nvPr>
        </p:nvSpPr>
        <p:spPr>
          <a:xfrm>
            <a:off x="5238250" y="3480175"/>
            <a:ext cx="2498400" cy="888300"/>
          </a:xfrm>
          <a:prstGeom prst="rect">
            <a:avLst/>
          </a:prstGeom>
          <a:noFill/>
          <a:ln>
            <a:noFill/>
          </a:ln>
        </p:spPr>
        <p:txBody>
          <a:bodyPr anchorCtr="0" anchor="ctr" bIns="91425" lIns="91425" spcFirstLastPara="1" rIns="0"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1600"/>
              </a:spcBef>
              <a:spcAft>
                <a:spcPts val="0"/>
              </a:spcAft>
              <a:buSzPts val="1400"/>
              <a:buNone/>
              <a:defRPr sz="1400">
                <a:solidFill>
                  <a:schemeClr val="dk2"/>
                </a:solidFill>
              </a:defRPr>
            </a:lvl2pPr>
            <a:lvl3pPr lvl="2" algn="l">
              <a:lnSpc>
                <a:spcPct val="100000"/>
              </a:lnSpc>
              <a:spcBef>
                <a:spcPts val="1600"/>
              </a:spcBef>
              <a:spcAft>
                <a:spcPts val="0"/>
              </a:spcAft>
              <a:buSzPts val="1400"/>
              <a:buNone/>
              <a:defRPr sz="1400">
                <a:solidFill>
                  <a:schemeClr val="dk2"/>
                </a:solidFill>
              </a:defRPr>
            </a:lvl3pPr>
            <a:lvl4pPr lvl="3" algn="l">
              <a:lnSpc>
                <a:spcPct val="100000"/>
              </a:lnSpc>
              <a:spcBef>
                <a:spcPts val="1600"/>
              </a:spcBef>
              <a:spcAft>
                <a:spcPts val="0"/>
              </a:spcAft>
              <a:buSzPts val="1400"/>
              <a:buNone/>
              <a:defRPr sz="1400">
                <a:solidFill>
                  <a:schemeClr val="dk2"/>
                </a:solidFill>
              </a:defRPr>
            </a:lvl4pPr>
            <a:lvl5pPr lvl="4" algn="l">
              <a:lnSpc>
                <a:spcPct val="100000"/>
              </a:lnSpc>
              <a:spcBef>
                <a:spcPts val="1600"/>
              </a:spcBef>
              <a:spcAft>
                <a:spcPts val="0"/>
              </a:spcAft>
              <a:buSzPts val="1400"/>
              <a:buNone/>
              <a:defRPr sz="1400">
                <a:solidFill>
                  <a:schemeClr val="dk2"/>
                </a:solidFill>
              </a:defRPr>
            </a:lvl5pPr>
            <a:lvl6pPr lvl="5" algn="l">
              <a:lnSpc>
                <a:spcPct val="100000"/>
              </a:lnSpc>
              <a:spcBef>
                <a:spcPts val="1600"/>
              </a:spcBef>
              <a:spcAft>
                <a:spcPts val="0"/>
              </a:spcAft>
              <a:buSzPts val="1400"/>
              <a:buNone/>
              <a:defRPr sz="1400">
                <a:solidFill>
                  <a:schemeClr val="dk2"/>
                </a:solidFill>
              </a:defRPr>
            </a:lvl6pPr>
            <a:lvl7pPr lvl="6" algn="l">
              <a:lnSpc>
                <a:spcPct val="100000"/>
              </a:lnSpc>
              <a:spcBef>
                <a:spcPts val="1600"/>
              </a:spcBef>
              <a:spcAft>
                <a:spcPts val="0"/>
              </a:spcAft>
              <a:buSzPts val="1400"/>
              <a:buNone/>
              <a:defRPr sz="1400">
                <a:solidFill>
                  <a:schemeClr val="dk2"/>
                </a:solidFill>
              </a:defRPr>
            </a:lvl7pPr>
            <a:lvl8pPr lvl="7" algn="l">
              <a:lnSpc>
                <a:spcPct val="100000"/>
              </a:lnSpc>
              <a:spcBef>
                <a:spcPts val="1600"/>
              </a:spcBef>
              <a:spcAft>
                <a:spcPts val="0"/>
              </a:spcAft>
              <a:buSzPts val="1400"/>
              <a:buNone/>
              <a:defRPr sz="1400">
                <a:solidFill>
                  <a:schemeClr val="dk2"/>
                </a:solidFill>
              </a:defRPr>
            </a:lvl8pPr>
            <a:lvl9pPr lvl="8" algn="l">
              <a:lnSpc>
                <a:spcPct val="100000"/>
              </a:lnSpc>
              <a:spcBef>
                <a:spcPts val="1600"/>
              </a:spcBef>
              <a:spcAft>
                <a:spcPts val="1600"/>
              </a:spcAft>
              <a:buSzPts val="1400"/>
              <a:buNone/>
              <a:defRPr sz="1400">
                <a:solidFill>
                  <a:schemeClr val="dk2"/>
                </a:solidFill>
              </a:defRPr>
            </a:lvl9pPr>
          </a:lstStyle>
          <a:p/>
        </p:txBody>
      </p:sp>
      <p:sp>
        <p:nvSpPr>
          <p:cNvPr id="446" name="Google Shape;446;p61"/>
          <p:cNvSpPr/>
          <p:nvPr/>
        </p:nvSpPr>
        <p:spPr>
          <a:xfrm>
            <a:off x="-112925" y="3233575"/>
            <a:ext cx="9360025" cy="1927400"/>
          </a:xfrm>
          <a:custGeom>
            <a:rect b="b" l="l" r="r" t="t"/>
            <a:pathLst>
              <a:path extrusionOk="0" h="77096" w="374401">
                <a:moveTo>
                  <a:pt x="0" y="0"/>
                </a:moveTo>
                <a:lnTo>
                  <a:pt x="41826" y="77096"/>
                </a:lnTo>
                <a:lnTo>
                  <a:pt x="374401" y="41826"/>
                </a:lnTo>
              </a:path>
            </a:pathLst>
          </a:custGeom>
          <a:noFill/>
          <a:ln cap="flat" cmpd="sng" w="19050">
            <a:solidFill>
              <a:srgbClr val="434343"/>
            </a:solidFill>
            <a:prstDash val="solid"/>
            <a:round/>
            <a:headEnd len="sm" w="sm" type="none"/>
            <a:tailEnd len="sm" w="sm" type="none"/>
          </a:ln>
        </p:spPr>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ext 3">
  <p:cSld name="MAIN_POINT_1_1_2">
    <p:spTree>
      <p:nvGrpSpPr>
        <p:cNvPr id="447" name="Shape 447"/>
        <p:cNvGrpSpPr/>
        <p:nvPr/>
      </p:nvGrpSpPr>
      <p:grpSpPr>
        <a:xfrm>
          <a:off x="0" y="0"/>
          <a:ext cx="0" cy="0"/>
          <a:chOff x="0" y="0"/>
          <a:chExt cx="0" cy="0"/>
        </a:xfrm>
      </p:grpSpPr>
      <p:sp>
        <p:nvSpPr>
          <p:cNvPr id="448" name="Google Shape;448;p62"/>
          <p:cNvSpPr txBox="1"/>
          <p:nvPr>
            <p:ph type="title"/>
          </p:nvPr>
        </p:nvSpPr>
        <p:spPr>
          <a:xfrm>
            <a:off x="2934650" y="1658400"/>
            <a:ext cx="1350300" cy="1345500"/>
          </a:xfrm>
          <a:prstGeom prst="rect">
            <a:avLst/>
          </a:prstGeom>
          <a:noFill/>
          <a:ln>
            <a:noFill/>
          </a:ln>
        </p:spPr>
        <p:txBody>
          <a:bodyPr anchorCtr="0" anchor="b" bIns="0" lIns="0" spcFirstLastPara="1" rIns="72000" wrap="square" tIns="0">
            <a:noAutofit/>
          </a:bodyPr>
          <a:lstStyle>
            <a:lvl1pPr lvl="0" algn="r">
              <a:lnSpc>
                <a:spcPct val="100000"/>
              </a:lnSpc>
              <a:spcBef>
                <a:spcPts val="0"/>
              </a:spcBef>
              <a:spcAft>
                <a:spcPts val="0"/>
              </a:spcAft>
              <a:buSzPts val="2200"/>
              <a:buNone/>
              <a:defRPr i="0" sz="2400"/>
            </a:lvl1pPr>
            <a:lvl2pPr lvl="1" algn="r">
              <a:lnSpc>
                <a:spcPct val="100000"/>
              </a:lnSpc>
              <a:spcBef>
                <a:spcPts val="0"/>
              </a:spcBef>
              <a:spcAft>
                <a:spcPts val="0"/>
              </a:spcAft>
              <a:buSzPts val="2500"/>
              <a:buNone/>
              <a:defRPr sz="2500"/>
            </a:lvl2pPr>
            <a:lvl3pPr lvl="2" algn="r">
              <a:lnSpc>
                <a:spcPct val="100000"/>
              </a:lnSpc>
              <a:spcBef>
                <a:spcPts val="0"/>
              </a:spcBef>
              <a:spcAft>
                <a:spcPts val="0"/>
              </a:spcAft>
              <a:buSzPts val="2500"/>
              <a:buNone/>
              <a:defRPr sz="2500"/>
            </a:lvl3pPr>
            <a:lvl4pPr lvl="3" algn="r">
              <a:lnSpc>
                <a:spcPct val="100000"/>
              </a:lnSpc>
              <a:spcBef>
                <a:spcPts val="0"/>
              </a:spcBef>
              <a:spcAft>
                <a:spcPts val="0"/>
              </a:spcAft>
              <a:buSzPts val="2500"/>
              <a:buNone/>
              <a:defRPr sz="2500"/>
            </a:lvl4pPr>
            <a:lvl5pPr lvl="4" algn="r">
              <a:lnSpc>
                <a:spcPct val="100000"/>
              </a:lnSpc>
              <a:spcBef>
                <a:spcPts val="0"/>
              </a:spcBef>
              <a:spcAft>
                <a:spcPts val="0"/>
              </a:spcAft>
              <a:buSzPts val="2500"/>
              <a:buNone/>
              <a:defRPr sz="2500"/>
            </a:lvl5pPr>
            <a:lvl6pPr lvl="5" algn="r">
              <a:lnSpc>
                <a:spcPct val="100000"/>
              </a:lnSpc>
              <a:spcBef>
                <a:spcPts val="0"/>
              </a:spcBef>
              <a:spcAft>
                <a:spcPts val="0"/>
              </a:spcAft>
              <a:buSzPts val="2500"/>
              <a:buNone/>
              <a:defRPr sz="2500"/>
            </a:lvl6pPr>
            <a:lvl7pPr lvl="6" algn="r">
              <a:lnSpc>
                <a:spcPct val="100000"/>
              </a:lnSpc>
              <a:spcBef>
                <a:spcPts val="0"/>
              </a:spcBef>
              <a:spcAft>
                <a:spcPts val="0"/>
              </a:spcAft>
              <a:buSzPts val="2500"/>
              <a:buNone/>
              <a:defRPr sz="2500"/>
            </a:lvl7pPr>
            <a:lvl8pPr lvl="7" algn="r">
              <a:lnSpc>
                <a:spcPct val="100000"/>
              </a:lnSpc>
              <a:spcBef>
                <a:spcPts val="0"/>
              </a:spcBef>
              <a:spcAft>
                <a:spcPts val="0"/>
              </a:spcAft>
              <a:buSzPts val="2500"/>
              <a:buNone/>
              <a:defRPr sz="2500"/>
            </a:lvl8pPr>
            <a:lvl9pPr lvl="8" algn="r">
              <a:lnSpc>
                <a:spcPct val="100000"/>
              </a:lnSpc>
              <a:spcBef>
                <a:spcPts val="0"/>
              </a:spcBef>
              <a:spcAft>
                <a:spcPts val="0"/>
              </a:spcAft>
              <a:buSzPts val="2500"/>
              <a:buNone/>
              <a:defRPr sz="2500"/>
            </a:lvl9pPr>
          </a:lstStyle>
          <a:p/>
        </p:txBody>
      </p:sp>
      <p:sp>
        <p:nvSpPr>
          <p:cNvPr id="449" name="Google Shape;449;p62"/>
          <p:cNvSpPr txBox="1"/>
          <p:nvPr>
            <p:ph idx="1" type="subTitle"/>
          </p:nvPr>
        </p:nvSpPr>
        <p:spPr>
          <a:xfrm>
            <a:off x="1511850" y="3525933"/>
            <a:ext cx="2772900" cy="888300"/>
          </a:xfrm>
          <a:prstGeom prst="rect">
            <a:avLst/>
          </a:prstGeom>
          <a:noFill/>
          <a:ln>
            <a:noFill/>
          </a:ln>
        </p:spPr>
        <p:txBody>
          <a:bodyPr anchorCtr="0" anchor="ctr" bIns="91425" lIns="91425" spcFirstLastPara="1" rIns="72000" wrap="square" tIns="91425">
            <a:noAutofit/>
          </a:bodyPr>
          <a:lstStyle>
            <a:lvl1pPr lvl="0" algn="r">
              <a:lnSpc>
                <a:spcPct val="100000"/>
              </a:lnSpc>
              <a:spcBef>
                <a:spcPts val="0"/>
              </a:spcBef>
              <a:spcAft>
                <a:spcPts val="0"/>
              </a:spcAft>
              <a:buSzPts val="1400"/>
              <a:buNone/>
              <a:defRPr sz="1400"/>
            </a:lvl1pPr>
            <a:lvl2pPr lvl="1" algn="r">
              <a:lnSpc>
                <a:spcPct val="100000"/>
              </a:lnSpc>
              <a:spcBef>
                <a:spcPts val="1600"/>
              </a:spcBef>
              <a:spcAft>
                <a:spcPts val="0"/>
              </a:spcAft>
              <a:buSzPts val="1400"/>
              <a:buNone/>
              <a:defRPr sz="1400"/>
            </a:lvl2pPr>
            <a:lvl3pPr lvl="2" algn="r">
              <a:lnSpc>
                <a:spcPct val="100000"/>
              </a:lnSpc>
              <a:spcBef>
                <a:spcPts val="1600"/>
              </a:spcBef>
              <a:spcAft>
                <a:spcPts val="0"/>
              </a:spcAft>
              <a:buSzPts val="1400"/>
              <a:buNone/>
              <a:defRPr sz="1400"/>
            </a:lvl3pPr>
            <a:lvl4pPr lvl="3" algn="r">
              <a:lnSpc>
                <a:spcPct val="100000"/>
              </a:lnSpc>
              <a:spcBef>
                <a:spcPts val="1600"/>
              </a:spcBef>
              <a:spcAft>
                <a:spcPts val="0"/>
              </a:spcAft>
              <a:buSzPts val="1400"/>
              <a:buNone/>
              <a:defRPr sz="1400"/>
            </a:lvl4pPr>
            <a:lvl5pPr lvl="4" algn="r">
              <a:lnSpc>
                <a:spcPct val="100000"/>
              </a:lnSpc>
              <a:spcBef>
                <a:spcPts val="1600"/>
              </a:spcBef>
              <a:spcAft>
                <a:spcPts val="0"/>
              </a:spcAft>
              <a:buSzPts val="1400"/>
              <a:buNone/>
              <a:defRPr sz="1400"/>
            </a:lvl5pPr>
            <a:lvl6pPr lvl="5" algn="r">
              <a:lnSpc>
                <a:spcPct val="100000"/>
              </a:lnSpc>
              <a:spcBef>
                <a:spcPts val="1600"/>
              </a:spcBef>
              <a:spcAft>
                <a:spcPts val="0"/>
              </a:spcAft>
              <a:buSzPts val="1400"/>
              <a:buNone/>
              <a:defRPr sz="1400"/>
            </a:lvl6pPr>
            <a:lvl7pPr lvl="6" algn="r">
              <a:lnSpc>
                <a:spcPct val="100000"/>
              </a:lnSpc>
              <a:spcBef>
                <a:spcPts val="1600"/>
              </a:spcBef>
              <a:spcAft>
                <a:spcPts val="0"/>
              </a:spcAft>
              <a:buSzPts val="1400"/>
              <a:buNone/>
              <a:defRPr sz="1400"/>
            </a:lvl7pPr>
            <a:lvl8pPr lvl="7" algn="r">
              <a:lnSpc>
                <a:spcPct val="100000"/>
              </a:lnSpc>
              <a:spcBef>
                <a:spcPts val="1600"/>
              </a:spcBef>
              <a:spcAft>
                <a:spcPts val="0"/>
              </a:spcAft>
              <a:buSzPts val="1400"/>
              <a:buNone/>
              <a:defRPr sz="1400"/>
            </a:lvl8pPr>
            <a:lvl9pPr lvl="8" algn="r">
              <a:lnSpc>
                <a:spcPct val="100000"/>
              </a:lnSpc>
              <a:spcBef>
                <a:spcPts val="1600"/>
              </a:spcBef>
              <a:spcAft>
                <a:spcPts val="1600"/>
              </a:spcAft>
              <a:buSzPts val="1400"/>
              <a:buNone/>
              <a:defRPr sz="1400"/>
            </a:lvl9pPr>
          </a:lstStyle>
          <a:p/>
        </p:txBody>
      </p:sp>
      <p:sp>
        <p:nvSpPr>
          <p:cNvPr id="450" name="Google Shape;450;p62"/>
          <p:cNvSpPr/>
          <p:nvPr/>
        </p:nvSpPr>
        <p:spPr>
          <a:xfrm>
            <a:off x="-157950" y="4137400"/>
            <a:ext cx="1808700" cy="1006100"/>
          </a:xfrm>
          <a:custGeom>
            <a:rect b="b" l="l" r="r" t="t"/>
            <a:pathLst>
              <a:path extrusionOk="0" h="40244" w="72348">
                <a:moveTo>
                  <a:pt x="0" y="4522"/>
                </a:moveTo>
                <a:lnTo>
                  <a:pt x="40244" y="0"/>
                </a:lnTo>
                <a:lnTo>
                  <a:pt x="72348" y="40244"/>
                </a:lnTo>
              </a:path>
            </a:pathLst>
          </a:custGeom>
          <a:noFill/>
          <a:ln cap="flat" cmpd="sng" w="19050">
            <a:solidFill>
              <a:srgbClr val="434343"/>
            </a:solidFill>
            <a:prstDash val="solid"/>
            <a:round/>
            <a:headEnd len="sm" w="sm" type="none"/>
            <a:tailEnd len="sm" w="sm" type="none"/>
          </a:ln>
        </p:spPr>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design 3">
  <p:cSld name="TITLE_ONLY_2_1_1">
    <p:spTree>
      <p:nvGrpSpPr>
        <p:cNvPr id="451" name="Shape 451"/>
        <p:cNvGrpSpPr/>
        <p:nvPr/>
      </p:nvGrpSpPr>
      <p:grpSpPr>
        <a:xfrm>
          <a:off x="0" y="0"/>
          <a:ext cx="0" cy="0"/>
          <a:chOff x="0" y="0"/>
          <a:chExt cx="0" cy="0"/>
        </a:xfrm>
      </p:grpSpPr>
      <p:sp>
        <p:nvSpPr>
          <p:cNvPr id="452" name="Google Shape;452;p63"/>
          <p:cNvSpPr txBox="1"/>
          <p:nvPr>
            <p:ph type="ctrTitle"/>
          </p:nvPr>
        </p:nvSpPr>
        <p:spPr>
          <a:xfrm>
            <a:off x="720050" y="359450"/>
            <a:ext cx="3214200" cy="83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b="0"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grpSp>
        <p:nvGrpSpPr>
          <p:cNvPr id="453" name="Google Shape;453;p63"/>
          <p:cNvGrpSpPr/>
          <p:nvPr/>
        </p:nvGrpSpPr>
        <p:grpSpPr>
          <a:xfrm rot="5400000">
            <a:off x="8186507" y="4182606"/>
            <a:ext cx="627300" cy="1446850"/>
            <a:chOff x="6656382" y="-78921"/>
            <a:chExt cx="627300" cy="1446850"/>
          </a:xfrm>
        </p:grpSpPr>
        <p:sp>
          <p:nvSpPr>
            <p:cNvPr id="454" name="Google Shape;454;p63"/>
            <p:cNvSpPr/>
            <p:nvPr/>
          </p:nvSpPr>
          <p:spPr>
            <a:xfrm>
              <a:off x="66563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63"/>
            <p:cNvSpPr/>
            <p:nvPr/>
          </p:nvSpPr>
          <p:spPr>
            <a:xfrm>
              <a:off x="66563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63"/>
            <p:cNvSpPr/>
            <p:nvPr/>
          </p:nvSpPr>
          <p:spPr>
            <a:xfrm>
              <a:off x="66563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63"/>
            <p:cNvSpPr/>
            <p:nvPr/>
          </p:nvSpPr>
          <p:spPr>
            <a:xfrm>
              <a:off x="66563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63"/>
            <p:cNvSpPr/>
            <p:nvPr/>
          </p:nvSpPr>
          <p:spPr>
            <a:xfrm>
              <a:off x="66563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63"/>
            <p:cNvSpPr/>
            <p:nvPr/>
          </p:nvSpPr>
          <p:spPr>
            <a:xfrm>
              <a:off x="66563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63"/>
            <p:cNvSpPr/>
            <p:nvPr/>
          </p:nvSpPr>
          <p:spPr>
            <a:xfrm>
              <a:off x="69389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63"/>
            <p:cNvSpPr/>
            <p:nvPr/>
          </p:nvSpPr>
          <p:spPr>
            <a:xfrm>
              <a:off x="69389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63"/>
            <p:cNvSpPr/>
            <p:nvPr/>
          </p:nvSpPr>
          <p:spPr>
            <a:xfrm>
              <a:off x="69389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63"/>
            <p:cNvSpPr/>
            <p:nvPr/>
          </p:nvSpPr>
          <p:spPr>
            <a:xfrm>
              <a:off x="69389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63"/>
            <p:cNvSpPr/>
            <p:nvPr/>
          </p:nvSpPr>
          <p:spPr>
            <a:xfrm>
              <a:off x="69389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63"/>
            <p:cNvSpPr/>
            <p:nvPr/>
          </p:nvSpPr>
          <p:spPr>
            <a:xfrm>
              <a:off x="69389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63"/>
            <p:cNvSpPr/>
            <p:nvPr/>
          </p:nvSpPr>
          <p:spPr>
            <a:xfrm>
              <a:off x="72215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63"/>
            <p:cNvSpPr/>
            <p:nvPr/>
          </p:nvSpPr>
          <p:spPr>
            <a:xfrm>
              <a:off x="72215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63"/>
            <p:cNvSpPr/>
            <p:nvPr/>
          </p:nvSpPr>
          <p:spPr>
            <a:xfrm>
              <a:off x="72215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63"/>
            <p:cNvSpPr/>
            <p:nvPr/>
          </p:nvSpPr>
          <p:spPr>
            <a:xfrm>
              <a:off x="72215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63"/>
            <p:cNvSpPr/>
            <p:nvPr/>
          </p:nvSpPr>
          <p:spPr>
            <a:xfrm>
              <a:off x="72215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63"/>
            <p:cNvSpPr/>
            <p:nvPr/>
          </p:nvSpPr>
          <p:spPr>
            <a:xfrm>
              <a:off x="72215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2" name="Google Shape;472;p63"/>
          <p:cNvSpPr/>
          <p:nvPr/>
        </p:nvSpPr>
        <p:spPr>
          <a:xfrm rot="10800000">
            <a:off x="7346604" y="587"/>
            <a:ext cx="1808700" cy="1006100"/>
          </a:xfrm>
          <a:custGeom>
            <a:rect b="b" l="l" r="r" t="t"/>
            <a:pathLst>
              <a:path extrusionOk="0" h="40244" w="72348">
                <a:moveTo>
                  <a:pt x="0" y="4522"/>
                </a:moveTo>
                <a:lnTo>
                  <a:pt x="40244" y="0"/>
                </a:lnTo>
                <a:lnTo>
                  <a:pt x="72348" y="40244"/>
                </a:lnTo>
              </a:path>
            </a:pathLst>
          </a:custGeom>
          <a:noFill/>
          <a:ln cap="flat" cmpd="sng" w="19050">
            <a:solidFill>
              <a:srgbClr val="434343"/>
            </a:solidFill>
            <a:prstDash val="solid"/>
            <a:round/>
            <a:headEnd len="sm" w="sm" type="none"/>
            <a:tailEnd len="sm" w="sm" type="none"/>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long list">
  <p:cSld name="CUSTOM_8">
    <p:bg>
      <p:bgPr>
        <a:solidFill>
          <a:srgbClr val="434343"/>
        </a:solidFill>
      </p:bgPr>
    </p:bg>
    <p:spTree>
      <p:nvGrpSpPr>
        <p:cNvPr id="473" name="Shape 473"/>
        <p:cNvGrpSpPr/>
        <p:nvPr/>
      </p:nvGrpSpPr>
      <p:grpSpPr>
        <a:xfrm>
          <a:off x="0" y="0"/>
          <a:ext cx="0" cy="0"/>
          <a:chOff x="0" y="0"/>
          <a:chExt cx="0" cy="0"/>
        </a:xfrm>
      </p:grpSpPr>
      <p:sp>
        <p:nvSpPr>
          <p:cNvPr id="474" name="Google Shape;474;p66"/>
          <p:cNvSpPr txBox="1"/>
          <p:nvPr>
            <p:ph idx="1" type="body"/>
          </p:nvPr>
        </p:nvSpPr>
        <p:spPr>
          <a:xfrm>
            <a:off x="720050" y="1426225"/>
            <a:ext cx="7703700" cy="3116100"/>
          </a:xfrm>
          <a:prstGeom prst="rect">
            <a:avLst/>
          </a:prstGeom>
          <a:noFill/>
          <a:ln>
            <a:noFill/>
          </a:ln>
        </p:spPr>
        <p:txBody>
          <a:bodyPr anchorCtr="0" anchor="t" bIns="91425" lIns="91425" spcFirstLastPara="1" rIns="91425" wrap="square" tIns="91425">
            <a:noAutofit/>
          </a:bodyPr>
          <a:lstStyle>
            <a:lvl1pPr indent="-298450" lvl="0" marL="457200" algn="l">
              <a:lnSpc>
                <a:spcPct val="100000"/>
              </a:lnSpc>
              <a:spcBef>
                <a:spcPts val="0"/>
              </a:spcBef>
              <a:spcAft>
                <a:spcPts val="0"/>
              </a:spcAft>
              <a:buClr>
                <a:srgbClr val="F3F3F3"/>
              </a:buClr>
              <a:buSzPts val="1100"/>
              <a:buAutoNum type="arabicPeriod"/>
              <a:defRPr sz="1200">
                <a:solidFill>
                  <a:srgbClr val="F3F3F3"/>
                </a:solidFill>
              </a:defRPr>
            </a:lvl1pPr>
            <a:lvl2pPr indent="-298450" lvl="1" marL="914400" algn="l">
              <a:lnSpc>
                <a:spcPct val="115000"/>
              </a:lnSpc>
              <a:spcBef>
                <a:spcPts val="1600"/>
              </a:spcBef>
              <a:spcAft>
                <a:spcPts val="0"/>
              </a:spcAft>
              <a:buClr>
                <a:srgbClr val="F3F3F3"/>
              </a:buClr>
              <a:buSzPts val="1100"/>
              <a:buFont typeface="Muli"/>
              <a:buAutoNum type="alphaLcPeriod"/>
              <a:defRPr>
                <a:solidFill>
                  <a:srgbClr val="F3F3F3"/>
                </a:solidFill>
              </a:defRPr>
            </a:lvl2pPr>
            <a:lvl3pPr indent="-298450" lvl="2" marL="1371600" algn="l">
              <a:lnSpc>
                <a:spcPct val="115000"/>
              </a:lnSpc>
              <a:spcBef>
                <a:spcPts val="1600"/>
              </a:spcBef>
              <a:spcAft>
                <a:spcPts val="0"/>
              </a:spcAft>
              <a:buClr>
                <a:srgbClr val="F3F3F3"/>
              </a:buClr>
              <a:buSzPts val="1100"/>
              <a:buFont typeface="Muli"/>
              <a:buAutoNum type="romanLcPeriod"/>
              <a:defRPr>
                <a:solidFill>
                  <a:srgbClr val="F3F3F3"/>
                </a:solidFill>
              </a:defRPr>
            </a:lvl3pPr>
            <a:lvl4pPr indent="-298450" lvl="3" marL="1828800" algn="l">
              <a:lnSpc>
                <a:spcPct val="115000"/>
              </a:lnSpc>
              <a:spcBef>
                <a:spcPts val="1600"/>
              </a:spcBef>
              <a:spcAft>
                <a:spcPts val="0"/>
              </a:spcAft>
              <a:buClr>
                <a:srgbClr val="F3F3F3"/>
              </a:buClr>
              <a:buSzPts val="1100"/>
              <a:buFont typeface="Muli"/>
              <a:buAutoNum type="arabicPeriod"/>
              <a:defRPr>
                <a:solidFill>
                  <a:srgbClr val="F3F3F3"/>
                </a:solidFill>
              </a:defRPr>
            </a:lvl4pPr>
            <a:lvl5pPr indent="-298450" lvl="4" marL="2286000" algn="l">
              <a:lnSpc>
                <a:spcPct val="115000"/>
              </a:lnSpc>
              <a:spcBef>
                <a:spcPts val="1600"/>
              </a:spcBef>
              <a:spcAft>
                <a:spcPts val="0"/>
              </a:spcAft>
              <a:buClr>
                <a:srgbClr val="F3F3F3"/>
              </a:buClr>
              <a:buSzPts val="1100"/>
              <a:buFont typeface="Muli"/>
              <a:buAutoNum type="alphaLcPeriod"/>
              <a:defRPr>
                <a:solidFill>
                  <a:srgbClr val="F3F3F3"/>
                </a:solidFill>
              </a:defRPr>
            </a:lvl5pPr>
            <a:lvl6pPr indent="-298450" lvl="5" marL="2743200" algn="l">
              <a:lnSpc>
                <a:spcPct val="115000"/>
              </a:lnSpc>
              <a:spcBef>
                <a:spcPts val="1600"/>
              </a:spcBef>
              <a:spcAft>
                <a:spcPts val="0"/>
              </a:spcAft>
              <a:buClr>
                <a:srgbClr val="F3F3F3"/>
              </a:buClr>
              <a:buSzPts val="1100"/>
              <a:buFont typeface="Muli"/>
              <a:buAutoNum type="romanLcPeriod"/>
              <a:defRPr>
                <a:solidFill>
                  <a:srgbClr val="F3F3F3"/>
                </a:solidFill>
              </a:defRPr>
            </a:lvl6pPr>
            <a:lvl7pPr indent="-298450" lvl="6" marL="3200400" algn="l">
              <a:lnSpc>
                <a:spcPct val="115000"/>
              </a:lnSpc>
              <a:spcBef>
                <a:spcPts val="1600"/>
              </a:spcBef>
              <a:spcAft>
                <a:spcPts val="0"/>
              </a:spcAft>
              <a:buClr>
                <a:srgbClr val="F3F3F3"/>
              </a:buClr>
              <a:buSzPts val="1100"/>
              <a:buFont typeface="Muli"/>
              <a:buAutoNum type="arabicPeriod"/>
              <a:defRPr>
                <a:solidFill>
                  <a:srgbClr val="F3F3F3"/>
                </a:solidFill>
              </a:defRPr>
            </a:lvl7pPr>
            <a:lvl8pPr indent="-298450" lvl="7" marL="3657600" algn="l">
              <a:lnSpc>
                <a:spcPct val="115000"/>
              </a:lnSpc>
              <a:spcBef>
                <a:spcPts val="1600"/>
              </a:spcBef>
              <a:spcAft>
                <a:spcPts val="0"/>
              </a:spcAft>
              <a:buClr>
                <a:srgbClr val="F3F3F3"/>
              </a:buClr>
              <a:buSzPts val="1100"/>
              <a:buFont typeface="Muli"/>
              <a:buAutoNum type="alphaLcPeriod"/>
              <a:defRPr>
                <a:solidFill>
                  <a:srgbClr val="F3F3F3"/>
                </a:solidFill>
              </a:defRPr>
            </a:lvl8pPr>
            <a:lvl9pPr indent="-298450" lvl="8" marL="4114800" algn="l">
              <a:lnSpc>
                <a:spcPct val="115000"/>
              </a:lnSpc>
              <a:spcBef>
                <a:spcPts val="1600"/>
              </a:spcBef>
              <a:spcAft>
                <a:spcPts val="1600"/>
              </a:spcAft>
              <a:buClr>
                <a:srgbClr val="F3F3F3"/>
              </a:buClr>
              <a:buSzPts val="1100"/>
              <a:buFont typeface="Muli"/>
              <a:buAutoNum type="romanLcPeriod"/>
              <a:defRPr>
                <a:solidFill>
                  <a:srgbClr val="F3F3F3"/>
                </a:solidFill>
              </a:defRPr>
            </a:lvl9pPr>
          </a:lstStyle>
          <a:p/>
        </p:txBody>
      </p:sp>
      <p:sp>
        <p:nvSpPr>
          <p:cNvPr id="475" name="Google Shape;475;p66"/>
          <p:cNvSpPr txBox="1"/>
          <p:nvPr>
            <p:ph type="ctrTitle"/>
          </p:nvPr>
        </p:nvSpPr>
        <p:spPr>
          <a:xfrm>
            <a:off x="720050" y="359450"/>
            <a:ext cx="3214200" cy="83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3F3F3"/>
              </a:buClr>
              <a:buSzPts val="2400"/>
              <a:buNone/>
              <a:defRPr b="0" sz="2400">
                <a:solidFill>
                  <a:srgbClr val="F3F3F3"/>
                </a:solidFill>
              </a:defRPr>
            </a:lvl1pPr>
            <a:lvl2pPr lvl="1" algn="l">
              <a:lnSpc>
                <a:spcPct val="100000"/>
              </a:lnSpc>
              <a:spcBef>
                <a:spcPts val="0"/>
              </a:spcBef>
              <a:spcAft>
                <a:spcPts val="0"/>
              </a:spcAft>
              <a:buClr>
                <a:srgbClr val="F3F3F3"/>
              </a:buClr>
              <a:buSzPts val="2400"/>
              <a:buNone/>
              <a:defRPr sz="2400">
                <a:solidFill>
                  <a:srgbClr val="F3F3F3"/>
                </a:solidFill>
              </a:defRPr>
            </a:lvl2pPr>
            <a:lvl3pPr lvl="2" algn="l">
              <a:lnSpc>
                <a:spcPct val="100000"/>
              </a:lnSpc>
              <a:spcBef>
                <a:spcPts val="0"/>
              </a:spcBef>
              <a:spcAft>
                <a:spcPts val="0"/>
              </a:spcAft>
              <a:buClr>
                <a:srgbClr val="F3F3F3"/>
              </a:buClr>
              <a:buSzPts val="2400"/>
              <a:buNone/>
              <a:defRPr sz="2400">
                <a:solidFill>
                  <a:srgbClr val="F3F3F3"/>
                </a:solidFill>
              </a:defRPr>
            </a:lvl3pPr>
            <a:lvl4pPr lvl="3" algn="l">
              <a:lnSpc>
                <a:spcPct val="100000"/>
              </a:lnSpc>
              <a:spcBef>
                <a:spcPts val="0"/>
              </a:spcBef>
              <a:spcAft>
                <a:spcPts val="0"/>
              </a:spcAft>
              <a:buClr>
                <a:srgbClr val="F3F3F3"/>
              </a:buClr>
              <a:buSzPts val="2400"/>
              <a:buNone/>
              <a:defRPr sz="2400">
                <a:solidFill>
                  <a:srgbClr val="F3F3F3"/>
                </a:solidFill>
              </a:defRPr>
            </a:lvl4pPr>
            <a:lvl5pPr lvl="4" algn="l">
              <a:lnSpc>
                <a:spcPct val="100000"/>
              </a:lnSpc>
              <a:spcBef>
                <a:spcPts val="0"/>
              </a:spcBef>
              <a:spcAft>
                <a:spcPts val="0"/>
              </a:spcAft>
              <a:buClr>
                <a:srgbClr val="F3F3F3"/>
              </a:buClr>
              <a:buSzPts val="2400"/>
              <a:buNone/>
              <a:defRPr sz="2400">
                <a:solidFill>
                  <a:srgbClr val="F3F3F3"/>
                </a:solidFill>
              </a:defRPr>
            </a:lvl5pPr>
            <a:lvl6pPr lvl="5" algn="l">
              <a:lnSpc>
                <a:spcPct val="100000"/>
              </a:lnSpc>
              <a:spcBef>
                <a:spcPts val="0"/>
              </a:spcBef>
              <a:spcAft>
                <a:spcPts val="0"/>
              </a:spcAft>
              <a:buClr>
                <a:srgbClr val="F3F3F3"/>
              </a:buClr>
              <a:buSzPts val="2400"/>
              <a:buNone/>
              <a:defRPr sz="2400">
                <a:solidFill>
                  <a:srgbClr val="F3F3F3"/>
                </a:solidFill>
              </a:defRPr>
            </a:lvl6pPr>
            <a:lvl7pPr lvl="6" algn="l">
              <a:lnSpc>
                <a:spcPct val="100000"/>
              </a:lnSpc>
              <a:spcBef>
                <a:spcPts val="0"/>
              </a:spcBef>
              <a:spcAft>
                <a:spcPts val="0"/>
              </a:spcAft>
              <a:buClr>
                <a:srgbClr val="F3F3F3"/>
              </a:buClr>
              <a:buSzPts val="2400"/>
              <a:buNone/>
              <a:defRPr sz="2400">
                <a:solidFill>
                  <a:srgbClr val="F3F3F3"/>
                </a:solidFill>
              </a:defRPr>
            </a:lvl7pPr>
            <a:lvl8pPr lvl="7" algn="l">
              <a:lnSpc>
                <a:spcPct val="100000"/>
              </a:lnSpc>
              <a:spcBef>
                <a:spcPts val="0"/>
              </a:spcBef>
              <a:spcAft>
                <a:spcPts val="0"/>
              </a:spcAft>
              <a:buClr>
                <a:srgbClr val="F3F3F3"/>
              </a:buClr>
              <a:buSzPts val="2400"/>
              <a:buNone/>
              <a:defRPr sz="2400">
                <a:solidFill>
                  <a:srgbClr val="F3F3F3"/>
                </a:solidFill>
              </a:defRPr>
            </a:lvl8pPr>
            <a:lvl9pPr lvl="8" algn="l">
              <a:lnSpc>
                <a:spcPct val="100000"/>
              </a:lnSpc>
              <a:spcBef>
                <a:spcPts val="0"/>
              </a:spcBef>
              <a:spcAft>
                <a:spcPts val="0"/>
              </a:spcAft>
              <a:buClr>
                <a:srgbClr val="F3F3F3"/>
              </a:buClr>
              <a:buSzPts val="2400"/>
              <a:buNone/>
              <a:defRPr sz="2400">
                <a:solidFill>
                  <a:srgbClr val="F3F3F3"/>
                </a:solidFill>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ckground ">
  <p:cSld name="CUSTOM_9_1_1_1">
    <p:spTree>
      <p:nvGrpSpPr>
        <p:cNvPr id="476" name="Shape 476"/>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noFill/>
      </p:bgPr>
    </p:bg>
    <p:spTree>
      <p:nvGrpSpPr>
        <p:cNvPr id="477" name="Shape 477"/>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ble of contents">
  <p:cSld name="CUSTOM">
    <p:spTree>
      <p:nvGrpSpPr>
        <p:cNvPr id="100" name="Shape 100"/>
        <p:cNvGrpSpPr/>
        <p:nvPr/>
      </p:nvGrpSpPr>
      <p:grpSpPr>
        <a:xfrm>
          <a:off x="0" y="0"/>
          <a:ext cx="0" cy="0"/>
          <a:chOff x="0" y="0"/>
          <a:chExt cx="0" cy="0"/>
        </a:xfrm>
      </p:grpSpPr>
      <p:sp>
        <p:nvSpPr>
          <p:cNvPr id="101" name="Google Shape;101;p40"/>
          <p:cNvSpPr/>
          <p:nvPr/>
        </p:nvSpPr>
        <p:spPr>
          <a:xfrm>
            <a:off x="-68700" y="-52400"/>
            <a:ext cx="3328475" cy="5212300"/>
          </a:xfrm>
          <a:custGeom>
            <a:rect b="b" l="l" r="r" t="t"/>
            <a:pathLst>
              <a:path extrusionOk="0" h="208492" w="133139">
                <a:moveTo>
                  <a:pt x="847" y="0"/>
                </a:moveTo>
                <a:lnTo>
                  <a:pt x="133139" y="128058"/>
                </a:lnTo>
                <a:lnTo>
                  <a:pt x="115359" y="171450"/>
                </a:lnTo>
                <a:lnTo>
                  <a:pt x="0" y="208492"/>
                </a:lnTo>
              </a:path>
            </a:pathLst>
          </a:custGeom>
          <a:noFill/>
          <a:ln cap="flat" cmpd="sng" w="19050">
            <a:solidFill>
              <a:srgbClr val="434343"/>
            </a:solidFill>
            <a:prstDash val="solid"/>
            <a:round/>
            <a:headEnd len="sm" w="sm" type="none"/>
            <a:tailEnd len="sm" w="sm" type="none"/>
          </a:ln>
        </p:spPr>
      </p:sp>
      <p:sp>
        <p:nvSpPr>
          <p:cNvPr id="102" name="Google Shape;102;p40"/>
          <p:cNvSpPr/>
          <p:nvPr/>
        </p:nvSpPr>
        <p:spPr>
          <a:xfrm>
            <a:off x="7069775" y="0"/>
            <a:ext cx="2074200" cy="51435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40"/>
          <p:cNvSpPr txBox="1"/>
          <p:nvPr>
            <p:ph type="ctrTitle"/>
          </p:nvPr>
        </p:nvSpPr>
        <p:spPr>
          <a:xfrm>
            <a:off x="2271096" y="670575"/>
            <a:ext cx="4631100" cy="577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400"/>
              <a:buNone/>
              <a:defRPr b="0" sz="18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04" name="Google Shape;104;p40"/>
          <p:cNvSpPr txBox="1"/>
          <p:nvPr>
            <p:ph idx="2" type="title"/>
          </p:nvPr>
        </p:nvSpPr>
        <p:spPr>
          <a:xfrm>
            <a:off x="6541575" y="643275"/>
            <a:ext cx="1770600" cy="900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3F3F3"/>
              </a:buClr>
              <a:buSzPts val="3600"/>
              <a:buNone/>
              <a:defRPr b="0" sz="6000">
                <a:solidFill>
                  <a:srgbClr val="F3F3F3"/>
                </a:solidFill>
              </a:defRPr>
            </a:lvl1pPr>
            <a:lvl2pPr lvl="1" algn="r">
              <a:lnSpc>
                <a:spcPct val="100000"/>
              </a:lnSpc>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2pPr>
            <a:lvl3pPr lvl="2" algn="r">
              <a:lnSpc>
                <a:spcPct val="100000"/>
              </a:lnSpc>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3pPr>
            <a:lvl4pPr lvl="3" algn="r">
              <a:lnSpc>
                <a:spcPct val="100000"/>
              </a:lnSpc>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4pPr>
            <a:lvl5pPr lvl="4" algn="r">
              <a:lnSpc>
                <a:spcPct val="100000"/>
              </a:lnSpc>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5pPr>
            <a:lvl6pPr lvl="5" algn="r">
              <a:lnSpc>
                <a:spcPct val="100000"/>
              </a:lnSpc>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6pPr>
            <a:lvl7pPr lvl="6" algn="r">
              <a:lnSpc>
                <a:spcPct val="100000"/>
              </a:lnSpc>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7pPr>
            <a:lvl8pPr lvl="7" algn="r">
              <a:lnSpc>
                <a:spcPct val="100000"/>
              </a:lnSpc>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8pPr>
            <a:lvl9pPr lvl="8" algn="r">
              <a:lnSpc>
                <a:spcPct val="100000"/>
              </a:lnSpc>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9pPr>
          </a:lstStyle>
          <a:p/>
        </p:txBody>
      </p:sp>
      <p:sp>
        <p:nvSpPr>
          <p:cNvPr id="105" name="Google Shape;105;p40"/>
          <p:cNvSpPr txBox="1"/>
          <p:nvPr>
            <p:ph idx="3" type="ctrTitle"/>
          </p:nvPr>
        </p:nvSpPr>
        <p:spPr>
          <a:xfrm>
            <a:off x="2271096" y="1712750"/>
            <a:ext cx="4631100" cy="577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400"/>
              <a:buNone/>
              <a:defRPr b="0" sz="18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06" name="Google Shape;106;p40"/>
          <p:cNvSpPr txBox="1"/>
          <p:nvPr>
            <p:ph idx="4" type="title"/>
          </p:nvPr>
        </p:nvSpPr>
        <p:spPr>
          <a:xfrm>
            <a:off x="6541575" y="1685436"/>
            <a:ext cx="1770600" cy="900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3F3F3"/>
              </a:buClr>
              <a:buSzPts val="3600"/>
              <a:buNone/>
              <a:defRPr b="0" sz="6000">
                <a:solidFill>
                  <a:srgbClr val="F3F3F3"/>
                </a:solidFill>
              </a:defRPr>
            </a:lvl1pPr>
            <a:lvl2pPr lvl="1" algn="r">
              <a:lnSpc>
                <a:spcPct val="100000"/>
              </a:lnSpc>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2pPr>
            <a:lvl3pPr lvl="2" algn="r">
              <a:lnSpc>
                <a:spcPct val="100000"/>
              </a:lnSpc>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3pPr>
            <a:lvl4pPr lvl="3" algn="r">
              <a:lnSpc>
                <a:spcPct val="100000"/>
              </a:lnSpc>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4pPr>
            <a:lvl5pPr lvl="4" algn="r">
              <a:lnSpc>
                <a:spcPct val="100000"/>
              </a:lnSpc>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5pPr>
            <a:lvl6pPr lvl="5" algn="r">
              <a:lnSpc>
                <a:spcPct val="100000"/>
              </a:lnSpc>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6pPr>
            <a:lvl7pPr lvl="6" algn="r">
              <a:lnSpc>
                <a:spcPct val="100000"/>
              </a:lnSpc>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7pPr>
            <a:lvl8pPr lvl="7" algn="r">
              <a:lnSpc>
                <a:spcPct val="100000"/>
              </a:lnSpc>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8pPr>
            <a:lvl9pPr lvl="8" algn="r">
              <a:lnSpc>
                <a:spcPct val="100000"/>
              </a:lnSpc>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9pPr>
          </a:lstStyle>
          <a:p/>
        </p:txBody>
      </p:sp>
      <p:sp>
        <p:nvSpPr>
          <p:cNvPr id="107" name="Google Shape;107;p40"/>
          <p:cNvSpPr txBox="1"/>
          <p:nvPr>
            <p:ph idx="5" type="ctrTitle"/>
          </p:nvPr>
        </p:nvSpPr>
        <p:spPr>
          <a:xfrm>
            <a:off x="2271096" y="2754925"/>
            <a:ext cx="4631100" cy="577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400"/>
              <a:buNone/>
              <a:defRPr b="0" sz="18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08" name="Google Shape;108;p40"/>
          <p:cNvSpPr txBox="1"/>
          <p:nvPr>
            <p:ph idx="6" type="title"/>
          </p:nvPr>
        </p:nvSpPr>
        <p:spPr>
          <a:xfrm>
            <a:off x="6541575" y="2727590"/>
            <a:ext cx="1770600" cy="900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3F3F3"/>
              </a:buClr>
              <a:buSzPts val="3600"/>
              <a:buNone/>
              <a:defRPr b="0" sz="6000">
                <a:solidFill>
                  <a:srgbClr val="F3F3F3"/>
                </a:solidFill>
              </a:defRPr>
            </a:lvl1pPr>
            <a:lvl2pPr lvl="1" algn="r">
              <a:lnSpc>
                <a:spcPct val="100000"/>
              </a:lnSpc>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2pPr>
            <a:lvl3pPr lvl="2" algn="r">
              <a:lnSpc>
                <a:spcPct val="100000"/>
              </a:lnSpc>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3pPr>
            <a:lvl4pPr lvl="3" algn="r">
              <a:lnSpc>
                <a:spcPct val="100000"/>
              </a:lnSpc>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4pPr>
            <a:lvl5pPr lvl="4" algn="r">
              <a:lnSpc>
                <a:spcPct val="100000"/>
              </a:lnSpc>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5pPr>
            <a:lvl6pPr lvl="5" algn="r">
              <a:lnSpc>
                <a:spcPct val="100000"/>
              </a:lnSpc>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6pPr>
            <a:lvl7pPr lvl="6" algn="r">
              <a:lnSpc>
                <a:spcPct val="100000"/>
              </a:lnSpc>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7pPr>
            <a:lvl8pPr lvl="7" algn="r">
              <a:lnSpc>
                <a:spcPct val="100000"/>
              </a:lnSpc>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8pPr>
            <a:lvl9pPr lvl="8" algn="r">
              <a:lnSpc>
                <a:spcPct val="100000"/>
              </a:lnSpc>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9pPr>
          </a:lstStyle>
          <a:p/>
        </p:txBody>
      </p:sp>
      <p:sp>
        <p:nvSpPr>
          <p:cNvPr id="109" name="Google Shape;109;p40"/>
          <p:cNvSpPr txBox="1"/>
          <p:nvPr>
            <p:ph idx="7" type="ctrTitle"/>
          </p:nvPr>
        </p:nvSpPr>
        <p:spPr>
          <a:xfrm>
            <a:off x="2271142" y="3797100"/>
            <a:ext cx="4631100" cy="5865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400"/>
              <a:buNone/>
              <a:defRPr b="0" sz="18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10" name="Google Shape;110;p40"/>
          <p:cNvSpPr txBox="1"/>
          <p:nvPr>
            <p:ph idx="8" type="title"/>
          </p:nvPr>
        </p:nvSpPr>
        <p:spPr>
          <a:xfrm>
            <a:off x="6541575" y="3774175"/>
            <a:ext cx="1770600" cy="900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3F3F3"/>
              </a:buClr>
              <a:buSzPts val="3600"/>
              <a:buNone/>
              <a:defRPr b="0" sz="6000">
                <a:solidFill>
                  <a:srgbClr val="F3F3F3"/>
                </a:solidFill>
              </a:defRPr>
            </a:lvl1pPr>
            <a:lvl2pPr lvl="1" algn="r">
              <a:lnSpc>
                <a:spcPct val="100000"/>
              </a:lnSpc>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2pPr>
            <a:lvl3pPr lvl="2" algn="r">
              <a:lnSpc>
                <a:spcPct val="100000"/>
              </a:lnSpc>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3pPr>
            <a:lvl4pPr lvl="3" algn="r">
              <a:lnSpc>
                <a:spcPct val="100000"/>
              </a:lnSpc>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4pPr>
            <a:lvl5pPr lvl="4" algn="r">
              <a:lnSpc>
                <a:spcPct val="100000"/>
              </a:lnSpc>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5pPr>
            <a:lvl6pPr lvl="5" algn="r">
              <a:lnSpc>
                <a:spcPct val="100000"/>
              </a:lnSpc>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6pPr>
            <a:lvl7pPr lvl="6" algn="r">
              <a:lnSpc>
                <a:spcPct val="100000"/>
              </a:lnSpc>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7pPr>
            <a:lvl8pPr lvl="7" algn="r">
              <a:lnSpc>
                <a:spcPct val="100000"/>
              </a:lnSpc>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8pPr>
            <a:lvl9pPr lvl="8" algn="r">
              <a:lnSpc>
                <a:spcPct val="100000"/>
              </a:lnSpc>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9pPr>
          </a:lstStyle>
          <a:p/>
        </p:txBody>
      </p:sp>
      <p:sp>
        <p:nvSpPr>
          <p:cNvPr id="111" name="Google Shape;111;p40"/>
          <p:cNvSpPr txBox="1"/>
          <p:nvPr>
            <p:ph idx="1" type="subTitle"/>
          </p:nvPr>
        </p:nvSpPr>
        <p:spPr>
          <a:xfrm flipH="1">
            <a:off x="2640750" y="4165950"/>
            <a:ext cx="4261500" cy="435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2" name="Google Shape;112;p40"/>
          <p:cNvSpPr txBox="1"/>
          <p:nvPr>
            <p:ph idx="9" type="subTitle"/>
          </p:nvPr>
        </p:nvSpPr>
        <p:spPr>
          <a:xfrm flipH="1">
            <a:off x="2640676" y="3127425"/>
            <a:ext cx="4261500" cy="435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3" name="Google Shape;113;p40"/>
          <p:cNvSpPr txBox="1"/>
          <p:nvPr>
            <p:ph idx="13" type="subTitle"/>
          </p:nvPr>
        </p:nvSpPr>
        <p:spPr>
          <a:xfrm flipH="1">
            <a:off x="2640750" y="2081100"/>
            <a:ext cx="4261500" cy="435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4" name="Google Shape;114;p40"/>
          <p:cNvSpPr txBox="1"/>
          <p:nvPr>
            <p:ph idx="14" type="subTitle"/>
          </p:nvPr>
        </p:nvSpPr>
        <p:spPr>
          <a:xfrm flipH="1">
            <a:off x="2640750" y="1034775"/>
            <a:ext cx="4261500" cy="435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ext">
  <p:cSld name="ONE_COLUMN_TEXT_1">
    <p:spTree>
      <p:nvGrpSpPr>
        <p:cNvPr id="115" name="Shape 115"/>
        <p:cNvGrpSpPr/>
        <p:nvPr/>
      </p:nvGrpSpPr>
      <p:grpSpPr>
        <a:xfrm>
          <a:off x="0" y="0"/>
          <a:ext cx="0" cy="0"/>
          <a:chOff x="0" y="0"/>
          <a:chExt cx="0" cy="0"/>
        </a:xfrm>
      </p:grpSpPr>
      <p:sp>
        <p:nvSpPr>
          <p:cNvPr id="116" name="Google Shape;116;p41"/>
          <p:cNvSpPr/>
          <p:nvPr/>
        </p:nvSpPr>
        <p:spPr>
          <a:xfrm>
            <a:off x="0" y="0"/>
            <a:ext cx="4994400" cy="51435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41"/>
          <p:cNvSpPr txBox="1"/>
          <p:nvPr>
            <p:ph type="ctrTitle"/>
          </p:nvPr>
        </p:nvSpPr>
        <p:spPr>
          <a:xfrm>
            <a:off x="720000" y="1134000"/>
            <a:ext cx="3304200" cy="1557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b="0" sz="3000">
                <a:solidFill>
                  <a:srgbClr val="F3F3F3"/>
                </a:solidFill>
              </a:defRPr>
            </a:lvl1pPr>
            <a:lvl2pPr lvl="1" algn="r">
              <a:lnSpc>
                <a:spcPct val="100000"/>
              </a:lnSpc>
              <a:spcBef>
                <a:spcPts val="0"/>
              </a:spcBef>
              <a:spcAft>
                <a:spcPts val="0"/>
              </a:spcAft>
              <a:buSzPts val="2400"/>
              <a:buNone/>
              <a:defRPr sz="2400"/>
            </a:lvl2pPr>
            <a:lvl3pPr lvl="2" algn="r">
              <a:lnSpc>
                <a:spcPct val="100000"/>
              </a:lnSpc>
              <a:spcBef>
                <a:spcPts val="0"/>
              </a:spcBef>
              <a:spcAft>
                <a:spcPts val="0"/>
              </a:spcAft>
              <a:buSzPts val="2400"/>
              <a:buNone/>
              <a:defRPr sz="2400"/>
            </a:lvl3pPr>
            <a:lvl4pPr lvl="3" algn="r">
              <a:lnSpc>
                <a:spcPct val="100000"/>
              </a:lnSpc>
              <a:spcBef>
                <a:spcPts val="0"/>
              </a:spcBef>
              <a:spcAft>
                <a:spcPts val="0"/>
              </a:spcAft>
              <a:buSzPts val="2400"/>
              <a:buNone/>
              <a:defRPr sz="2400"/>
            </a:lvl4pPr>
            <a:lvl5pPr lvl="4" algn="r">
              <a:lnSpc>
                <a:spcPct val="100000"/>
              </a:lnSpc>
              <a:spcBef>
                <a:spcPts val="0"/>
              </a:spcBef>
              <a:spcAft>
                <a:spcPts val="0"/>
              </a:spcAft>
              <a:buSzPts val="2400"/>
              <a:buNone/>
              <a:defRPr sz="2400"/>
            </a:lvl5pPr>
            <a:lvl6pPr lvl="5" algn="r">
              <a:lnSpc>
                <a:spcPct val="100000"/>
              </a:lnSpc>
              <a:spcBef>
                <a:spcPts val="0"/>
              </a:spcBef>
              <a:spcAft>
                <a:spcPts val="0"/>
              </a:spcAft>
              <a:buSzPts val="2400"/>
              <a:buNone/>
              <a:defRPr sz="2400"/>
            </a:lvl6pPr>
            <a:lvl7pPr lvl="6" algn="r">
              <a:lnSpc>
                <a:spcPct val="100000"/>
              </a:lnSpc>
              <a:spcBef>
                <a:spcPts val="0"/>
              </a:spcBef>
              <a:spcAft>
                <a:spcPts val="0"/>
              </a:spcAft>
              <a:buSzPts val="2400"/>
              <a:buNone/>
              <a:defRPr sz="2400"/>
            </a:lvl7pPr>
            <a:lvl8pPr lvl="7" algn="r">
              <a:lnSpc>
                <a:spcPct val="100000"/>
              </a:lnSpc>
              <a:spcBef>
                <a:spcPts val="0"/>
              </a:spcBef>
              <a:spcAft>
                <a:spcPts val="0"/>
              </a:spcAft>
              <a:buSzPts val="2400"/>
              <a:buNone/>
              <a:defRPr sz="2400"/>
            </a:lvl8pPr>
            <a:lvl9pPr lvl="8" algn="r">
              <a:lnSpc>
                <a:spcPct val="100000"/>
              </a:lnSpc>
              <a:spcBef>
                <a:spcPts val="0"/>
              </a:spcBef>
              <a:spcAft>
                <a:spcPts val="0"/>
              </a:spcAft>
              <a:buSzPts val="2400"/>
              <a:buNone/>
              <a:defRPr sz="2400"/>
            </a:lvl9pPr>
          </a:lstStyle>
          <a:p/>
        </p:txBody>
      </p:sp>
      <p:sp>
        <p:nvSpPr>
          <p:cNvPr id="118" name="Google Shape;118;p41"/>
          <p:cNvSpPr txBox="1"/>
          <p:nvPr>
            <p:ph idx="1" type="subTitle"/>
          </p:nvPr>
        </p:nvSpPr>
        <p:spPr>
          <a:xfrm>
            <a:off x="720000" y="2828400"/>
            <a:ext cx="3181800" cy="169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solidFill>
                  <a:srgbClr val="F3F3F3"/>
                </a:solidFill>
              </a:defRPr>
            </a:lvl1pPr>
            <a:lvl2pPr lvl="1" algn="l">
              <a:lnSpc>
                <a:spcPct val="100000"/>
              </a:lnSpc>
              <a:spcBef>
                <a:spcPts val="1600"/>
              </a:spcBef>
              <a:spcAft>
                <a:spcPts val="0"/>
              </a:spcAft>
              <a:buSzPts val="1400"/>
              <a:buNone/>
              <a:defRPr sz="1400">
                <a:solidFill>
                  <a:srgbClr val="F3F3F3"/>
                </a:solidFill>
              </a:defRPr>
            </a:lvl2pPr>
            <a:lvl3pPr lvl="2" algn="l">
              <a:lnSpc>
                <a:spcPct val="100000"/>
              </a:lnSpc>
              <a:spcBef>
                <a:spcPts val="1600"/>
              </a:spcBef>
              <a:spcAft>
                <a:spcPts val="0"/>
              </a:spcAft>
              <a:buSzPts val="1400"/>
              <a:buNone/>
              <a:defRPr sz="1400">
                <a:solidFill>
                  <a:srgbClr val="F3F3F3"/>
                </a:solidFill>
              </a:defRPr>
            </a:lvl3pPr>
            <a:lvl4pPr lvl="3" algn="l">
              <a:lnSpc>
                <a:spcPct val="100000"/>
              </a:lnSpc>
              <a:spcBef>
                <a:spcPts val="1600"/>
              </a:spcBef>
              <a:spcAft>
                <a:spcPts val="0"/>
              </a:spcAft>
              <a:buSzPts val="1400"/>
              <a:buNone/>
              <a:defRPr sz="1400">
                <a:solidFill>
                  <a:srgbClr val="F3F3F3"/>
                </a:solidFill>
              </a:defRPr>
            </a:lvl4pPr>
            <a:lvl5pPr lvl="4" algn="l">
              <a:lnSpc>
                <a:spcPct val="100000"/>
              </a:lnSpc>
              <a:spcBef>
                <a:spcPts val="1600"/>
              </a:spcBef>
              <a:spcAft>
                <a:spcPts val="0"/>
              </a:spcAft>
              <a:buSzPts val="1400"/>
              <a:buNone/>
              <a:defRPr sz="1400">
                <a:solidFill>
                  <a:srgbClr val="F3F3F3"/>
                </a:solidFill>
              </a:defRPr>
            </a:lvl5pPr>
            <a:lvl6pPr lvl="5" algn="l">
              <a:lnSpc>
                <a:spcPct val="100000"/>
              </a:lnSpc>
              <a:spcBef>
                <a:spcPts val="1600"/>
              </a:spcBef>
              <a:spcAft>
                <a:spcPts val="0"/>
              </a:spcAft>
              <a:buSzPts val="1400"/>
              <a:buNone/>
              <a:defRPr sz="1400">
                <a:solidFill>
                  <a:srgbClr val="F3F3F3"/>
                </a:solidFill>
              </a:defRPr>
            </a:lvl6pPr>
            <a:lvl7pPr lvl="6" algn="l">
              <a:lnSpc>
                <a:spcPct val="100000"/>
              </a:lnSpc>
              <a:spcBef>
                <a:spcPts val="1600"/>
              </a:spcBef>
              <a:spcAft>
                <a:spcPts val="0"/>
              </a:spcAft>
              <a:buSzPts val="1400"/>
              <a:buNone/>
              <a:defRPr sz="1400">
                <a:solidFill>
                  <a:srgbClr val="F3F3F3"/>
                </a:solidFill>
              </a:defRPr>
            </a:lvl7pPr>
            <a:lvl8pPr lvl="7" algn="l">
              <a:lnSpc>
                <a:spcPct val="100000"/>
              </a:lnSpc>
              <a:spcBef>
                <a:spcPts val="1600"/>
              </a:spcBef>
              <a:spcAft>
                <a:spcPts val="0"/>
              </a:spcAft>
              <a:buSzPts val="1400"/>
              <a:buNone/>
              <a:defRPr sz="1400">
                <a:solidFill>
                  <a:srgbClr val="F3F3F3"/>
                </a:solidFill>
              </a:defRPr>
            </a:lvl8pPr>
            <a:lvl9pPr lvl="8" algn="l">
              <a:lnSpc>
                <a:spcPct val="100000"/>
              </a:lnSpc>
              <a:spcBef>
                <a:spcPts val="1600"/>
              </a:spcBef>
              <a:spcAft>
                <a:spcPts val="1600"/>
              </a:spcAft>
              <a:buSzPts val="1400"/>
              <a:buNone/>
              <a:defRPr sz="1400">
                <a:solidFill>
                  <a:srgbClr val="F3F3F3"/>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19" name="Shape 119"/>
        <p:cNvGrpSpPr/>
        <p:nvPr/>
      </p:nvGrpSpPr>
      <p:grpSpPr>
        <a:xfrm>
          <a:off x="0" y="0"/>
          <a:ext cx="0" cy="0"/>
          <a:chOff x="0" y="0"/>
          <a:chExt cx="0" cy="0"/>
        </a:xfrm>
      </p:grpSpPr>
      <p:sp>
        <p:nvSpPr>
          <p:cNvPr id="120" name="Google Shape;120;p42"/>
          <p:cNvSpPr/>
          <p:nvPr/>
        </p:nvSpPr>
        <p:spPr>
          <a:xfrm>
            <a:off x="-16825" y="-95500"/>
            <a:ext cx="8461350" cy="5256550"/>
          </a:xfrm>
          <a:custGeom>
            <a:rect b="b" l="l" r="r" t="t"/>
            <a:pathLst>
              <a:path extrusionOk="0" h="210262" w="338454">
                <a:moveTo>
                  <a:pt x="266558" y="0"/>
                </a:moveTo>
                <a:lnTo>
                  <a:pt x="338454" y="106940"/>
                </a:lnTo>
                <a:lnTo>
                  <a:pt x="310419" y="210262"/>
                </a:lnTo>
                <a:lnTo>
                  <a:pt x="0" y="196245"/>
                </a:lnTo>
              </a:path>
            </a:pathLst>
          </a:custGeom>
          <a:noFill/>
          <a:ln cap="flat" cmpd="sng" w="19050">
            <a:solidFill>
              <a:srgbClr val="434343"/>
            </a:solidFill>
            <a:prstDash val="solid"/>
            <a:round/>
            <a:headEnd len="sm" w="sm" type="none"/>
            <a:tailEnd len="sm" w="sm" type="none"/>
          </a:ln>
        </p:spPr>
      </p:sp>
      <p:grpSp>
        <p:nvGrpSpPr>
          <p:cNvPr id="121" name="Google Shape;121;p42"/>
          <p:cNvGrpSpPr/>
          <p:nvPr/>
        </p:nvGrpSpPr>
        <p:grpSpPr>
          <a:xfrm>
            <a:off x="198233" y="198029"/>
            <a:ext cx="344700" cy="1169900"/>
            <a:chOff x="198233" y="198029"/>
            <a:chExt cx="344700" cy="1169900"/>
          </a:xfrm>
        </p:grpSpPr>
        <p:sp>
          <p:nvSpPr>
            <p:cNvPr id="122" name="Google Shape;122;p42"/>
            <p:cNvSpPr/>
            <p:nvPr/>
          </p:nvSpPr>
          <p:spPr>
            <a:xfrm>
              <a:off x="198233"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42"/>
            <p:cNvSpPr/>
            <p:nvPr/>
          </p:nvSpPr>
          <p:spPr>
            <a:xfrm>
              <a:off x="480833"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42"/>
            <p:cNvSpPr/>
            <p:nvPr/>
          </p:nvSpPr>
          <p:spPr>
            <a:xfrm>
              <a:off x="198233"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42"/>
            <p:cNvSpPr/>
            <p:nvPr/>
          </p:nvSpPr>
          <p:spPr>
            <a:xfrm>
              <a:off x="480833"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42"/>
            <p:cNvSpPr/>
            <p:nvPr/>
          </p:nvSpPr>
          <p:spPr>
            <a:xfrm>
              <a:off x="198233"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42"/>
            <p:cNvSpPr/>
            <p:nvPr/>
          </p:nvSpPr>
          <p:spPr>
            <a:xfrm>
              <a:off x="480833"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42"/>
            <p:cNvSpPr/>
            <p:nvPr/>
          </p:nvSpPr>
          <p:spPr>
            <a:xfrm>
              <a:off x="198233"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42"/>
            <p:cNvSpPr/>
            <p:nvPr/>
          </p:nvSpPr>
          <p:spPr>
            <a:xfrm>
              <a:off x="480833"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42"/>
            <p:cNvSpPr/>
            <p:nvPr/>
          </p:nvSpPr>
          <p:spPr>
            <a:xfrm>
              <a:off x="198233"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42"/>
            <p:cNvSpPr/>
            <p:nvPr/>
          </p:nvSpPr>
          <p:spPr>
            <a:xfrm>
              <a:off x="480833"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2" name="Google Shape;132;p42"/>
          <p:cNvSpPr txBox="1"/>
          <p:nvPr>
            <p:ph type="ctrTitle"/>
          </p:nvPr>
        </p:nvSpPr>
        <p:spPr>
          <a:xfrm>
            <a:off x="720000" y="1405200"/>
            <a:ext cx="2958300" cy="969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b="0" sz="6000"/>
            </a:lvl1pPr>
            <a:lvl2pPr lvl="1" algn="r">
              <a:lnSpc>
                <a:spcPct val="100000"/>
              </a:lnSpc>
              <a:spcBef>
                <a:spcPts val="0"/>
              </a:spcBef>
              <a:spcAft>
                <a:spcPts val="0"/>
              </a:spcAft>
              <a:buSzPts val="2400"/>
              <a:buNone/>
              <a:defRPr sz="2400"/>
            </a:lvl2pPr>
            <a:lvl3pPr lvl="2" algn="r">
              <a:lnSpc>
                <a:spcPct val="100000"/>
              </a:lnSpc>
              <a:spcBef>
                <a:spcPts val="0"/>
              </a:spcBef>
              <a:spcAft>
                <a:spcPts val="0"/>
              </a:spcAft>
              <a:buSzPts val="2400"/>
              <a:buNone/>
              <a:defRPr sz="2400"/>
            </a:lvl3pPr>
            <a:lvl4pPr lvl="3" algn="r">
              <a:lnSpc>
                <a:spcPct val="100000"/>
              </a:lnSpc>
              <a:spcBef>
                <a:spcPts val="0"/>
              </a:spcBef>
              <a:spcAft>
                <a:spcPts val="0"/>
              </a:spcAft>
              <a:buSzPts val="2400"/>
              <a:buNone/>
              <a:defRPr sz="2400"/>
            </a:lvl4pPr>
            <a:lvl5pPr lvl="4" algn="r">
              <a:lnSpc>
                <a:spcPct val="100000"/>
              </a:lnSpc>
              <a:spcBef>
                <a:spcPts val="0"/>
              </a:spcBef>
              <a:spcAft>
                <a:spcPts val="0"/>
              </a:spcAft>
              <a:buSzPts val="2400"/>
              <a:buNone/>
              <a:defRPr sz="2400"/>
            </a:lvl5pPr>
            <a:lvl6pPr lvl="5" algn="r">
              <a:lnSpc>
                <a:spcPct val="100000"/>
              </a:lnSpc>
              <a:spcBef>
                <a:spcPts val="0"/>
              </a:spcBef>
              <a:spcAft>
                <a:spcPts val="0"/>
              </a:spcAft>
              <a:buSzPts val="2400"/>
              <a:buNone/>
              <a:defRPr sz="2400"/>
            </a:lvl6pPr>
            <a:lvl7pPr lvl="6" algn="r">
              <a:lnSpc>
                <a:spcPct val="100000"/>
              </a:lnSpc>
              <a:spcBef>
                <a:spcPts val="0"/>
              </a:spcBef>
              <a:spcAft>
                <a:spcPts val="0"/>
              </a:spcAft>
              <a:buSzPts val="2400"/>
              <a:buNone/>
              <a:defRPr sz="2400"/>
            </a:lvl7pPr>
            <a:lvl8pPr lvl="7" algn="r">
              <a:lnSpc>
                <a:spcPct val="100000"/>
              </a:lnSpc>
              <a:spcBef>
                <a:spcPts val="0"/>
              </a:spcBef>
              <a:spcAft>
                <a:spcPts val="0"/>
              </a:spcAft>
              <a:buSzPts val="2400"/>
              <a:buNone/>
              <a:defRPr sz="2400"/>
            </a:lvl8pPr>
            <a:lvl9pPr lvl="8" algn="r">
              <a:lnSpc>
                <a:spcPct val="100000"/>
              </a:lnSpc>
              <a:spcBef>
                <a:spcPts val="0"/>
              </a:spcBef>
              <a:spcAft>
                <a:spcPts val="0"/>
              </a:spcAft>
              <a:buSzPts val="2400"/>
              <a:buNone/>
              <a:defRPr sz="2400"/>
            </a:lvl9pPr>
          </a:lstStyle>
          <a:p/>
        </p:txBody>
      </p:sp>
      <p:sp>
        <p:nvSpPr>
          <p:cNvPr id="133" name="Google Shape;133;p42"/>
          <p:cNvSpPr txBox="1"/>
          <p:nvPr>
            <p:ph idx="1" type="subTitle"/>
          </p:nvPr>
        </p:nvSpPr>
        <p:spPr>
          <a:xfrm>
            <a:off x="720000" y="2571750"/>
            <a:ext cx="4073400" cy="169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lvl1pPr>
            <a:lvl2pPr lvl="1" algn="l">
              <a:lnSpc>
                <a:spcPct val="100000"/>
              </a:lnSpc>
              <a:spcBef>
                <a:spcPts val="1600"/>
              </a:spcBef>
              <a:spcAft>
                <a:spcPts val="0"/>
              </a:spcAft>
              <a:buSzPts val="1400"/>
              <a:buNone/>
              <a:defRPr sz="1600"/>
            </a:lvl2pPr>
            <a:lvl3pPr lvl="2" algn="l">
              <a:lnSpc>
                <a:spcPct val="100000"/>
              </a:lnSpc>
              <a:spcBef>
                <a:spcPts val="1600"/>
              </a:spcBef>
              <a:spcAft>
                <a:spcPts val="0"/>
              </a:spcAft>
              <a:buSzPts val="1400"/>
              <a:buNone/>
              <a:defRPr sz="1600"/>
            </a:lvl3pPr>
            <a:lvl4pPr lvl="3" algn="l">
              <a:lnSpc>
                <a:spcPct val="100000"/>
              </a:lnSpc>
              <a:spcBef>
                <a:spcPts val="1600"/>
              </a:spcBef>
              <a:spcAft>
                <a:spcPts val="0"/>
              </a:spcAft>
              <a:buSzPts val="1400"/>
              <a:buNone/>
              <a:defRPr sz="1600"/>
            </a:lvl4pPr>
            <a:lvl5pPr lvl="4" algn="l">
              <a:lnSpc>
                <a:spcPct val="100000"/>
              </a:lnSpc>
              <a:spcBef>
                <a:spcPts val="1600"/>
              </a:spcBef>
              <a:spcAft>
                <a:spcPts val="0"/>
              </a:spcAft>
              <a:buSzPts val="1400"/>
              <a:buNone/>
              <a:defRPr sz="1600"/>
            </a:lvl5pPr>
            <a:lvl6pPr lvl="5" algn="l">
              <a:lnSpc>
                <a:spcPct val="100000"/>
              </a:lnSpc>
              <a:spcBef>
                <a:spcPts val="1600"/>
              </a:spcBef>
              <a:spcAft>
                <a:spcPts val="0"/>
              </a:spcAft>
              <a:buSzPts val="1400"/>
              <a:buNone/>
              <a:defRPr sz="1600"/>
            </a:lvl6pPr>
            <a:lvl7pPr lvl="6" algn="l">
              <a:lnSpc>
                <a:spcPct val="100000"/>
              </a:lnSpc>
              <a:spcBef>
                <a:spcPts val="1600"/>
              </a:spcBef>
              <a:spcAft>
                <a:spcPts val="0"/>
              </a:spcAft>
              <a:buSzPts val="1400"/>
              <a:buNone/>
              <a:defRPr sz="1600"/>
            </a:lvl7pPr>
            <a:lvl8pPr lvl="7" algn="l">
              <a:lnSpc>
                <a:spcPct val="100000"/>
              </a:lnSpc>
              <a:spcBef>
                <a:spcPts val="1600"/>
              </a:spcBef>
              <a:spcAft>
                <a:spcPts val="0"/>
              </a:spcAft>
              <a:buSzPts val="1400"/>
              <a:buNone/>
              <a:defRPr sz="1600"/>
            </a:lvl8pPr>
            <a:lvl9pPr lvl="8" algn="l">
              <a:lnSpc>
                <a:spcPct val="100000"/>
              </a:lnSpc>
              <a:spcBef>
                <a:spcPts val="1600"/>
              </a:spcBef>
              <a:spcAft>
                <a:spcPts val="1600"/>
              </a:spcAft>
              <a:buSzPts val="1400"/>
              <a:buNone/>
              <a:defRPr sz="16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six columns ">
  <p:cSld name="CUSTOM_2_1">
    <p:spTree>
      <p:nvGrpSpPr>
        <p:cNvPr id="134" name="Shape 134"/>
        <p:cNvGrpSpPr/>
        <p:nvPr/>
      </p:nvGrpSpPr>
      <p:grpSpPr>
        <a:xfrm>
          <a:off x="0" y="0"/>
          <a:ext cx="0" cy="0"/>
          <a:chOff x="0" y="0"/>
          <a:chExt cx="0" cy="0"/>
        </a:xfrm>
      </p:grpSpPr>
      <p:sp>
        <p:nvSpPr>
          <p:cNvPr id="135" name="Google Shape;135;p43"/>
          <p:cNvSpPr txBox="1"/>
          <p:nvPr>
            <p:ph idx="1" type="subTitle"/>
          </p:nvPr>
        </p:nvSpPr>
        <p:spPr>
          <a:xfrm>
            <a:off x="720050" y="3787660"/>
            <a:ext cx="2154000" cy="75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200"/>
            </a:lvl1pPr>
            <a:lvl2pPr lvl="1" algn="ctr">
              <a:lnSpc>
                <a:spcPct val="100000"/>
              </a:lnSpc>
              <a:spcBef>
                <a:spcPts val="1600"/>
              </a:spcBef>
              <a:spcAft>
                <a:spcPts val="0"/>
              </a:spcAft>
              <a:buSzPts val="1400"/>
              <a:buNone/>
              <a:defRPr sz="1200"/>
            </a:lvl2pPr>
            <a:lvl3pPr lvl="2" algn="ctr">
              <a:lnSpc>
                <a:spcPct val="100000"/>
              </a:lnSpc>
              <a:spcBef>
                <a:spcPts val="1600"/>
              </a:spcBef>
              <a:spcAft>
                <a:spcPts val="0"/>
              </a:spcAft>
              <a:buSzPts val="1400"/>
              <a:buNone/>
              <a:defRPr sz="1200"/>
            </a:lvl3pPr>
            <a:lvl4pPr lvl="3" algn="ctr">
              <a:lnSpc>
                <a:spcPct val="100000"/>
              </a:lnSpc>
              <a:spcBef>
                <a:spcPts val="1600"/>
              </a:spcBef>
              <a:spcAft>
                <a:spcPts val="0"/>
              </a:spcAft>
              <a:buSzPts val="1400"/>
              <a:buNone/>
              <a:defRPr sz="1200"/>
            </a:lvl4pPr>
            <a:lvl5pPr lvl="4" algn="ctr">
              <a:lnSpc>
                <a:spcPct val="100000"/>
              </a:lnSpc>
              <a:spcBef>
                <a:spcPts val="1600"/>
              </a:spcBef>
              <a:spcAft>
                <a:spcPts val="0"/>
              </a:spcAft>
              <a:buSzPts val="1400"/>
              <a:buNone/>
              <a:defRPr sz="1200"/>
            </a:lvl5pPr>
            <a:lvl6pPr lvl="5" algn="ctr">
              <a:lnSpc>
                <a:spcPct val="100000"/>
              </a:lnSpc>
              <a:spcBef>
                <a:spcPts val="1600"/>
              </a:spcBef>
              <a:spcAft>
                <a:spcPts val="0"/>
              </a:spcAft>
              <a:buSzPts val="1400"/>
              <a:buNone/>
              <a:defRPr sz="1200"/>
            </a:lvl6pPr>
            <a:lvl7pPr lvl="6" algn="ctr">
              <a:lnSpc>
                <a:spcPct val="100000"/>
              </a:lnSpc>
              <a:spcBef>
                <a:spcPts val="1600"/>
              </a:spcBef>
              <a:spcAft>
                <a:spcPts val="0"/>
              </a:spcAft>
              <a:buSzPts val="1400"/>
              <a:buNone/>
              <a:defRPr sz="1200"/>
            </a:lvl7pPr>
            <a:lvl8pPr lvl="7" algn="ctr">
              <a:lnSpc>
                <a:spcPct val="100000"/>
              </a:lnSpc>
              <a:spcBef>
                <a:spcPts val="1600"/>
              </a:spcBef>
              <a:spcAft>
                <a:spcPts val="0"/>
              </a:spcAft>
              <a:buSzPts val="1400"/>
              <a:buNone/>
              <a:defRPr sz="1200"/>
            </a:lvl8pPr>
            <a:lvl9pPr lvl="8" algn="ctr">
              <a:lnSpc>
                <a:spcPct val="100000"/>
              </a:lnSpc>
              <a:spcBef>
                <a:spcPts val="1600"/>
              </a:spcBef>
              <a:spcAft>
                <a:spcPts val="1600"/>
              </a:spcAft>
              <a:buSzPts val="1400"/>
              <a:buNone/>
              <a:defRPr sz="1200"/>
            </a:lvl9pPr>
          </a:lstStyle>
          <a:p/>
        </p:txBody>
      </p:sp>
      <p:sp>
        <p:nvSpPr>
          <p:cNvPr id="136" name="Google Shape;136;p43"/>
          <p:cNvSpPr txBox="1"/>
          <p:nvPr>
            <p:ph idx="2" type="subTitle"/>
          </p:nvPr>
        </p:nvSpPr>
        <p:spPr>
          <a:xfrm>
            <a:off x="3494960" y="3787660"/>
            <a:ext cx="2154000" cy="75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200"/>
            </a:lvl1pPr>
            <a:lvl2pPr lvl="1" algn="ctr">
              <a:lnSpc>
                <a:spcPct val="100000"/>
              </a:lnSpc>
              <a:spcBef>
                <a:spcPts val="1600"/>
              </a:spcBef>
              <a:spcAft>
                <a:spcPts val="0"/>
              </a:spcAft>
              <a:buSzPts val="1400"/>
              <a:buNone/>
              <a:defRPr sz="1200"/>
            </a:lvl2pPr>
            <a:lvl3pPr lvl="2" algn="ctr">
              <a:lnSpc>
                <a:spcPct val="100000"/>
              </a:lnSpc>
              <a:spcBef>
                <a:spcPts val="1600"/>
              </a:spcBef>
              <a:spcAft>
                <a:spcPts val="0"/>
              </a:spcAft>
              <a:buSzPts val="1400"/>
              <a:buNone/>
              <a:defRPr sz="1200"/>
            </a:lvl3pPr>
            <a:lvl4pPr lvl="3" algn="ctr">
              <a:lnSpc>
                <a:spcPct val="100000"/>
              </a:lnSpc>
              <a:spcBef>
                <a:spcPts val="1600"/>
              </a:spcBef>
              <a:spcAft>
                <a:spcPts val="0"/>
              </a:spcAft>
              <a:buSzPts val="1400"/>
              <a:buNone/>
              <a:defRPr sz="1200"/>
            </a:lvl4pPr>
            <a:lvl5pPr lvl="4" algn="ctr">
              <a:lnSpc>
                <a:spcPct val="100000"/>
              </a:lnSpc>
              <a:spcBef>
                <a:spcPts val="1600"/>
              </a:spcBef>
              <a:spcAft>
                <a:spcPts val="0"/>
              </a:spcAft>
              <a:buSzPts val="1400"/>
              <a:buNone/>
              <a:defRPr sz="1200"/>
            </a:lvl5pPr>
            <a:lvl6pPr lvl="5" algn="ctr">
              <a:lnSpc>
                <a:spcPct val="100000"/>
              </a:lnSpc>
              <a:spcBef>
                <a:spcPts val="1600"/>
              </a:spcBef>
              <a:spcAft>
                <a:spcPts val="0"/>
              </a:spcAft>
              <a:buSzPts val="1400"/>
              <a:buNone/>
              <a:defRPr sz="1200"/>
            </a:lvl6pPr>
            <a:lvl7pPr lvl="6" algn="ctr">
              <a:lnSpc>
                <a:spcPct val="100000"/>
              </a:lnSpc>
              <a:spcBef>
                <a:spcPts val="1600"/>
              </a:spcBef>
              <a:spcAft>
                <a:spcPts val="0"/>
              </a:spcAft>
              <a:buSzPts val="1400"/>
              <a:buNone/>
              <a:defRPr sz="1200"/>
            </a:lvl7pPr>
            <a:lvl8pPr lvl="7" algn="ctr">
              <a:lnSpc>
                <a:spcPct val="100000"/>
              </a:lnSpc>
              <a:spcBef>
                <a:spcPts val="1600"/>
              </a:spcBef>
              <a:spcAft>
                <a:spcPts val="0"/>
              </a:spcAft>
              <a:buSzPts val="1400"/>
              <a:buNone/>
              <a:defRPr sz="1200"/>
            </a:lvl8pPr>
            <a:lvl9pPr lvl="8" algn="ctr">
              <a:lnSpc>
                <a:spcPct val="100000"/>
              </a:lnSpc>
              <a:spcBef>
                <a:spcPts val="1600"/>
              </a:spcBef>
              <a:spcAft>
                <a:spcPts val="1600"/>
              </a:spcAft>
              <a:buSzPts val="1400"/>
              <a:buNone/>
              <a:defRPr sz="1200"/>
            </a:lvl9pPr>
          </a:lstStyle>
          <a:p/>
        </p:txBody>
      </p:sp>
      <p:sp>
        <p:nvSpPr>
          <p:cNvPr id="137" name="Google Shape;137;p43"/>
          <p:cNvSpPr txBox="1"/>
          <p:nvPr>
            <p:ph idx="3" type="subTitle"/>
          </p:nvPr>
        </p:nvSpPr>
        <p:spPr>
          <a:xfrm>
            <a:off x="6279600" y="3787660"/>
            <a:ext cx="2154000" cy="75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200"/>
            </a:lvl1pPr>
            <a:lvl2pPr lvl="1" algn="ctr">
              <a:lnSpc>
                <a:spcPct val="100000"/>
              </a:lnSpc>
              <a:spcBef>
                <a:spcPts val="1600"/>
              </a:spcBef>
              <a:spcAft>
                <a:spcPts val="0"/>
              </a:spcAft>
              <a:buSzPts val="1400"/>
              <a:buNone/>
              <a:defRPr sz="1200"/>
            </a:lvl2pPr>
            <a:lvl3pPr lvl="2" algn="ctr">
              <a:lnSpc>
                <a:spcPct val="100000"/>
              </a:lnSpc>
              <a:spcBef>
                <a:spcPts val="1600"/>
              </a:spcBef>
              <a:spcAft>
                <a:spcPts val="0"/>
              </a:spcAft>
              <a:buSzPts val="1400"/>
              <a:buNone/>
              <a:defRPr sz="1200"/>
            </a:lvl3pPr>
            <a:lvl4pPr lvl="3" algn="ctr">
              <a:lnSpc>
                <a:spcPct val="100000"/>
              </a:lnSpc>
              <a:spcBef>
                <a:spcPts val="1600"/>
              </a:spcBef>
              <a:spcAft>
                <a:spcPts val="0"/>
              </a:spcAft>
              <a:buSzPts val="1400"/>
              <a:buNone/>
              <a:defRPr sz="1200"/>
            </a:lvl4pPr>
            <a:lvl5pPr lvl="4" algn="ctr">
              <a:lnSpc>
                <a:spcPct val="100000"/>
              </a:lnSpc>
              <a:spcBef>
                <a:spcPts val="1600"/>
              </a:spcBef>
              <a:spcAft>
                <a:spcPts val="0"/>
              </a:spcAft>
              <a:buSzPts val="1400"/>
              <a:buNone/>
              <a:defRPr sz="1200"/>
            </a:lvl5pPr>
            <a:lvl6pPr lvl="5" algn="ctr">
              <a:lnSpc>
                <a:spcPct val="100000"/>
              </a:lnSpc>
              <a:spcBef>
                <a:spcPts val="1600"/>
              </a:spcBef>
              <a:spcAft>
                <a:spcPts val="0"/>
              </a:spcAft>
              <a:buSzPts val="1400"/>
              <a:buNone/>
              <a:defRPr sz="1200"/>
            </a:lvl6pPr>
            <a:lvl7pPr lvl="6" algn="ctr">
              <a:lnSpc>
                <a:spcPct val="100000"/>
              </a:lnSpc>
              <a:spcBef>
                <a:spcPts val="1600"/>
              </a:spcBef>
              <a:spcAft>
                <a:spcPts val="0"/>
              </a:spcAft>
              <a:buSzPts val="1400"/>
              <a:buNone/>
              <a:defRPr sz="1200"/>
            </a:lvl7pPr>
            <a:lvl8pPr lvl="7" algn="ctr">
              <a:lnSpc>
                <a:spcPct val="100000"/>
              </a:lnSpc>
              <a:spcBef>
                <a:spcPts val="1600"/>
              </a:spcBef>
              <a:spcAft>
                <a:spcPts val="0"/>
              </a:spcAft>
              <a:buSzPts val="1400"/>
              <a:buNone/>
              <a:defRPr sz="1200"/>
            </a:lvl8pPr>
            <a:lvl9pPr lvl="8" algn="ctr">
              <a:lnSpc>
                <a:spcPct val="100000"/>
              </a:lnSpc>
              <a:spcBef>
                <a:spcPts val="1600"/>
              </a:spcBef>
              <a:spcAft>
                <a:spcPts val="1600"/>
              </a:spcAft>
              <a:buSzPts val="1400"/>
              <a:buNone/>
              <a:defRPr sz="1200"/>
            </a:lvl9pPr>
          </a:lstStyle>
          <a:p/>
        </p:txBody>
      </p:sp>
      <p:sp>
        <p:nvSpPr>
          <p:cNvPr id="138" name="Google Shape;138;p43"/>
          <p:cNvSpPr txBox="1"/>
          <p:nvPr>
            <p:ph idx="4" type="subTitle"/>
          </p:nvPr>
        </p:nvSpPr>
        <p:spPr>
          <a:xfrm>
            <a:off x="720050" y="3352050"/>
            <a:ext cx="2154000" cy="473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3000">
                <a:latin typeface="Barlow Semi Condensed SemiBold"/>
                <a:ea typeface="Barlow Semi Condensed SemiBold"/>
                <a:cs typeface="Barlow Semi Condensed SemiBold"/>
                <a:sym typeface="Barlow Semi Condensed SemiBold"/>
              </a:defRPr>
            </a:lvl1pPr>
            <a:lvl2pPr lvl="1"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2pPr>
            <a:lvl3pPr lvl="2"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3pPr>
            <a:lvl4pPr lvl="3"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4pPr>
            <a:lvl5pPr lvl="4"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5pPr>
            <a:lvl6pPr lvl="5"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6pPr>
            <a:lvl7pPr lvl="6"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7pPr>
            <a:lvl8pPr lvl="7"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8pPr>
            <a:lvl9pPr lvl="8" algn="ctr">
              <a:lnSpc>
                <a:spcPct val="100000"/>
              </a:lnSpc>
              <a:spcBef>
                <a:spcPts val="1600"/>
              </a:spcBef>
              <a:spcAft>
                <a:spcPts val="1600"/>
              </a:spcAft>
              <a:buSzPts val="1400"/>
              <a:buNone/>
              <a:defRPr sz="3000">
                <a:latin typeface="Barlow Semi Condensed SemiBold"/>
                <a:ea typeface="Barlow Semi Condensed SemiBold"/>
                <a:cs typeface="Barlow Semi Condensed SemiBold"/>
                <a:sym typeface="Barlow Semi Condensed SemiBold"/>
              </a:defRPr>
            </a:lvl9pPr>
          </a:lstStyle>
          <a:p/>
        </p:txBody>
      </p:sp>
      <p:sp>
        <p:nvSpPr>
          <p:cNvPr id="139" name="Google Shape;139;p43"/>
          <p:cNvSpPr txBox="1"/>
          <p:nvPr>
            <p:ph idx="5" type="subTitle"/>
          </p:nvPr>
        </p:nvSpPr>
        <p:spPr>
          <a:xfrm>
            <a:off x="3494961" y="3352050"/>
            <a:ext cx="2154000" cy="473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3000">
                <a:latin typeface="Barlow Semi Condensed SemiBold"/>
                <a:ea typeface="Barlow Semi Condensed SemiBold"/>
                <a:cs typeface="Barlow Semi Condensed SemiBold"/>
                <a:sym typeface="Barlow Semi Condensed SemiBold"/>
              </a:defRPr>
            </a:lvl1pPr>
            <a:lvl2pPr lvl="1"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2pPr>
            <a:lvl3pPr lvl="2"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3pPr>
            <a:lvl4pPr lvl="3"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4pPr>
            <a:lvl5pPr lvl="4"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5pPr>
            <a:lvl6pPr lvl="5"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6pPr>
            <a:lvl7pPr lvl="6"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7pPr>
            <a:lvl8pPr lvl="7"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8pPr>
            <a:lvl9pPr lvl="8" algn="ctr">
              <a:lnSpc>
                <a:spcPct val="100000"/>
              </a:lnSpc>
              <a:spcBef>
                <a:spcPts val="1600"/>
              </a:spcBef>
              <a:spcAft>
                <a:spcPts val="1600"/>
              </a:spcAft>
              <a:buSzPts val="1400"/>
              <a:buNone/>
              <a:defRPr sz="3000">
                <a:latin typeface="Barlow Semi Condensed SemiBold"/>
                <a:ea typeface="Barlow Semi Condensed SemiBold"/>
                <a:cs typeface="Barlow Semi Condensed SemiBold"/>
                <a:sym typeface="Barlow Semi Condensed SemiBold"/>
              </a:defRPr>
            </a:lvl9pPr>
          </a:lstStyle>
          <a:p/>
        </p:txBody>
      </p:sp>
      <p:sp>
        <p:nvSpPr>
          <p:cNvPr id="140" name="Google Shape;140;p43"/>
          <p:cNvSpPr txBox="1"/>
          <p:nvPr>
            <p:ph idx="6" type="subTitle"/>
          </p:nvPr>
        </p:nvSpPr>
        <p:spPr>
          <a:xfrm>
            <a:off x="6279602" y="3352050"/>
            <a:ext cx="2154000" cy="473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3000">
                <a:latin typeface="Barlow Semi Condensed SemiBold"/>
                <a:ea typeface="Barlow Semi Condensed SemiBold"/>
                <a:cs typeface="Barlow Semi Condensed SemiBold"/>
                <a:sym typeface="Barlow Semi Condensed SemiBold"/>
              </a:defRPr>
            </a:lvl1pPr>
            <a:lvl2pPr lvl="1"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2pPr>
            <a:lvl3pPr lvl="2"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3pPr>
            <a:lvl4pPr lvl="3"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4pPr>
            <a:lvl5pPr lvl="4"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5pPr>
            <a:lvl6pPr lvl="5"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6pPr>
            <a:lvl7pPr lvl="6"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7pPr>
            <a:lvl8pPr lvl="7"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8pPr>
            <a:lvl9pPr lvl="8" algn="ctr">
              <a:lnSpc>
                <a:spcPct val="100000"/>
              </a:lnSpc>
              <a:spcBef>
                <a:spcPts val="1600"/>
              </a:spcBef>
              <a:spcAft>
                <a:spcPts val="1600"/>
              </a:spcAft>
              <a:buSzPts val="1400"/>
              <a:buNone/>
              <a:defRPr sz="3000">
                <a:latin typeface="Barlow Semi Condensed SemiBold"/>
                <a:ea typeface="Barlow Semi Condensed SemiBold"/>
                <a:cs typeface="Barlow Semi Condensed SemiBold"/>
                <a:sym typeface="Barlow Semi Condensed SemiBold"/>
              </a:defRPr>
            </a:lvl9pPr>
          </a:lstStyle>
          <a:p/>
        </p:txBody>
      </p:sp>
      <p:sp>
        <p:nvSpPr>
          <p:cNvPr id="141" name="Google Shape;141;p43"/>
          <p:cNvSpPr txBox="1"/>
          <p:nvPr>
            <p:ph idx="7" type="subTitle"/>
          </p:nvPr>
        </p:nvSpPr>
        <p:spPr>
          <a:xfrm>
            <a:off x="720050" y="2240837"/>
            <a:ext cx="2154000" cy="75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200"/>
            </a:lvl1pPr>
            <a:lvl2pPr lvl="1" algn="ctr">
              <a:lnSpc>
                <a:spcPct val="100000"/>
              </a:lnSpc>
              <a:spcBef>
                <a:spcPts val="1600"/>
              </a:spcBef>
              <a:spcAft>
                <a:spcPts val="0"/>
              </a:spcAft>
              <a:buSzPts val="1400"/>
              <a:buNone/>
              <a:defRPr sz="1200"/>
            </a:lvl2pPr>
            <a:lvl3pPr lvl="2" algn="ctr">
              <a:lnSpc>
                <a:spcPct val="100000"/>
              </a:lnSpc>
              <a:spcBef>
                <a:spcPts val="1600"/>
              </a:spcBef>
              <a:spcAft>
                <a:spcPts val="0"/>
              </a:spcAft>
              <a:buSzPts val="1400"/>
              <a:buNone/>
              <a:defRPr sz="1200"/>
            </a:lvl3pPr>
            <a:lvl4pPr lvl="3" algn="ctr">
              <a:lnSpc>
                <a:spcPct val="100000"/>
              </a:lnSpc>
              <a:spcBef>
                <a:spcPts val="1600"/>
              </a:spcBef>
              <a:spcAft>
                <a:spcPts val="0"/>
              </a:spcAft>
              <a:buSzPts val="1400"/>
              <a:buNone/>
              <a:defRPr sz="1200"/>
            </a:lvl4pPr>
            <a:lvl5pPr lvl="4" algn="ctr">
              <a:lnSpc>
                <a:spcPct val="100000"/>
              </a:lnSpc>
              <a:spcBef>
                <a:spcPts val="1600"/>
              </a:spcBef>
              <a:spcAft>
                <a:spcPts val="0"/>
              </a:spcAft>
              <a:buSzPts val="1400"/>
              <a:buNone/>
              <a:defRPr sz="1200"/>
            </a:lvl5pPr>
            <a:lvl6pPr lvl="5" algn="ctr">
              <a:lnSpc>
                <a:spcPct val="100000"/>
              </a:lnSpc>
              <a:spcBef>
                <a:spcPts val="1600"/>
              </a:spcBef>
              <a:spcAft>
                <a:spcPts val="0"/>
              </a:spcAft>
              <a:buSzPts val="1400"/>
              <a:buNone/>
              <a:defRPr sz="1200"/>
            </a:lvl6pPr>
            <a:lvl7pPr lvl="6" algn="ctr">
              <a:lnSpc>
                <a:spcPct val="100000"/>
              </a:lnSpc>
              <a:spcBef>
                <a:spcPts val="1600"/>
              </a:spcBef>
              <a:spcAft>
                <a:spcPts val="0"/>
              </a:spcAft>
              <a:buSzPts val="1400"/>
              <a:buNone/>
              <a:defRPr sz="1200"/>
            </a:lvl7pPr>
            <a:lvl8pPr lvl="7" algn="ctr">
              <a:lnSpc>
                <a:spcPct val="100000"/>
              </a:lnSpc>
              <a:spcBef>
                <a:spcPts val="1600"/>
              </a:spcBef>
              <a:spcAft>
                <a:spcPts val="0"/>
              </a:spcAft>
              <a:buSzPts val="1400"/>
              <a:buNone/>
              <a:defRPr sz="1200"/>
            </a:lvl8pPr>
            <a:lvl9pPr lvl="8" algn="ctr">
              <a:lnSpc>
                <a:spcPct val="100000"/>
              </a:lnSpc>
              <a:spcBef>
                <a:spcPts val="1600"/>
              </a:spcBef>
              <a:spcAft>
                <a:spcPts val="1600"/>
              </a:spcAft>
              <a:buSzPts val="1400"/>
              <a:buNone/>
              <a:defRPr sz="1200"/>
            </a:lvl9pPr>
          </a:lstStyle>
          <a:p/>
        </p:txBody>
      </p:sp>
      <p:sp>
        <p:nvSpPr>
          <p:cNvPr id="142" name="Google Shape;142;p43"/>
          <p:cNvSpPr txBox="1"/>
          <p:nvPr>
            <p:ph idx="8" type="subTitle"/>
          </p:nvPr>
        </p:nvSpPr>
        <p:spPr>
          <a:xfrm>
            <a:off x="3494960" y="2240837"/>
            <a:ext cx="2154000" cy="75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200"/>
            </a:lvl1pPr>
            <a:lvl2pPr lvl="1" algn="ctr">
              <a:lnSpc>
                <a:spcPct val="100000"/>
              </a:lnSpc>
              <a:spcBef>
                <a:spcPts val="1600"/>
              </a:spcBef>
              <a:spcAft>
                <a:spcPts val="0"/>
              </a:spcAft>
              <a:buSzPts val="1400"/>
              <a:buNone/>
              <a:defRPr sz="1200"/>
            </a:lvl2pPr>
            <a:lvl3pPr lvl="2" algn="ctr">
              <a:lnSpc>
                <a:spcPct val="100000"/>
              </a:lnSpc>
              <a:spcBef>
                <a:spcPts val="1600"/>
              </a:spcBef>
              <a:spcAft>
                <a:spcPts val="0"/>
              </a:spcAft>
              <a:buSzPts val="1400"/>
              <a:buNone/>
              <a:defRPr sz="1200"/>
            </a:lvl3pPr>
            <a:lvl4pPr lvl="3" algn="ctr">
              <a:lnSpc>
                <a:spcPct val="100000"/>
              </a:lnSpc>
              <a:spcBef>
                <a:spcPts val="1600"/>
              </a:spcBef>
              <a:spcAft>
                <a:spcPts val="0"/>
              </a:spcAft>
              <a:buSzPts val="1400"/>
              <a:buNone/>
              <a:defRPr sz="1200"/>
            </a:lvl4pPr>
            <a:lvl5pPr lvl="4" algn="ctr">
              <a:lnSpc>
                <a:spcPct val="100000"/>
              </a:lnSpc>
              <a:spcBef>
                <a:spcPts val="1600"/>
              </a:spcBef>
              <a:spcAft>
                <a:spcPts val="0"/>
              </a:spcAft>
              <a:buSzPts val="1400"/>
              <a:buNone/>
              <a:defRPr sz="1200"/>
            </a:lvl5pPr>
            <a:lvl6pPr lvl="5" algn="ctr">
              <a:lnSpc>
                <a:spcPct val="100000"/>
              </a:lnSpc>
              <a:spcBef>
                <a:spcPts val="1600"/>
              </a:spcBef>
              <a:spcAft>
                <a:spcPts val="0"/>
              </a:spcAft>
              <a:buSzPts val="1400"/>
              <a:buNone/>
              <a:defRPr sz="1200"/>
            </a:lvl6pPr>
            <a:lvl7pPr lvl="6" algn="ctr">
              <a:lnSpc>
                <a:spcPct val="100000"/>
              </a:lnSpc>
              <a:spcBef>
                <a:spcPts val="1600"/>
              </a:spcBef>
              <a:spcAft>
                <a:spcPts val="0"/>
              </a:spcAft>
              <a:buSzPts val="1400"/>
              <a:buNone/>
              <a:defRPr sz="1200"/>
            </a:lvl7pPr>
            <a:lvl8pPr lvl="7" algn="ctr">
              <a:lnSpc>
                <a:spcPct val="100000"/>
              </a:lnSpc>
              <a:spcBef>
                <a:spcPts val="1600"/>
              </a:spcBef>
              <a:spcAft>
                <a:spcPts val="0"/>
              </a:spcAft>
              <a:buSzPts val="1400"/>
              <a:buNone/>
              <a:defRPr sz="1200"/>
            </a:lvl8pPr>
            <a:lvl9pPr lvl="8" algn="ctr">
              <a:lnSpc>
                <a:spcPct val="100000"/>
              </a:lnSpc>
              <a:spcBef>
                <a:spcPts val="1600"/>
              </a:spcBef>
              <a:spcAft>
                <a:spcPts val="1600"/>
              </a:spcAft>
              <a:buSzPts val="1400"/>
              <a:buNone/>
              <a:defRPr sz="1200"/>
            </a:lvl9pPr>
          </a:lstStyle>
          <a:p/>
        </p:txBody>
      </p:sp>
      <p:sp>
        <p:nvSpPr>
          <p:cNvPr id="143" name="Google Shape;143;p43"/>
          <p:cNvSpPr txBox="1"/>
          <p:nvPr>
            <p:ph idx="9" type="subTitle"/>
          </p:nvPr>
        </p:nvSpPr>
        <p:spPr>
          <a:xfrm>
            <a:off x="6279600" y="2240837"/>
            <a:ext cx="2154000" cy="75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200"/>
            </a:lvl1pPr>
            <a:lvl2pPr lvl="1" algn="ctr">
              <a:lnSpc>
                <a:spcPct val="100000"/>
              </a:lnSpc>
              <a:spcBef>
                <a:spcPts val="1600"/>
              </a:spcBef>
              <a:spcAft>
                <a:spcPts val="0"/>
              </a:spcAft>
              <a:buSzPts val="1400"/>
              <a:buNone/>
              <a:defRPr sz="1200"/>
            </a:lvl2pPr>
            <a:lvl3pPr lvl="2" algn="ctr">
              <a:lnSpc>
                <a:spcPct val="100000"/>
              </a:lnSpc>
              <a:spcBef>
                <a:spcPts val="1600"/>
              </a:spcBef>
              <a:spcAft>
                <a:spcPts val="0"/>
              </a:spcAft>
              <a:buSzPts val="1400"/>
              <a:buNone/>
              <a:defRPr sz="1200"/>
            </a:lvl3pPr>
            <a:lvl4pPr lvl="3" algn="ctr">
              <a:lnSpc>
                <a:spcPct val="100000"/>
              </a:lnSpc>
              <a:spcBef>
                <a:spcPts val="1600"/>
              </a:spcBef>
              <a:spcAft>
                <a:spcPts val="0"/>
              </a:spcAft>
              <a:buSzPts val="1400"/>
              <a:buNone/>
              <a:defRPr sz="1200"/>
            </a:lvl4pPr>
            <a:lvl5pPr lvl="4" algn="ctr">
              <a:lnSpc>
                <a:spcPct val="100000"/>
              </a:lnSpc>
              <a:spcBef>
                <a:spcPts val="1600"/>
              </a:spcBef>
              <a:spcAft>
                <a:spcPts val="0"/>
              </a:spcAft>
              <a:buSzPts val="1400"/>
              <a:buNone/>
              <a:defRPr sz="1200"/>
            </a:lvl5pPr>
            <a:lvl6pPr lvl="5" algn="ctr">
              <a:lnSpc>
                <a:spcPct val="100000"/>
              </a:lnSpc>
              <a:spcBef>
                <a:spcPts val="1600"/>
              </a:spcBef>
              <a:spcAft>
                <a:spcPts val="0"/>
              </a:spcAft>
              <a:buSzPts val="1400"/>
              <a:buNone/>
              <a:defRPr sz="1200"/>
            </a:lvl6pPr>
            <a:lvl7pPr lvl="6" algn="ctr">
              <a:lnSpc>
                <a:spcPct val="100000"/>
              </a:lnSpc>
              <a:spcBef>
                <a:spcPts val="1600"/>
              </a:spcBef>
              <a:spcAft>
                <a:spcPts val="0"/>
              </a:spcAft>
              <a:buSzPts val="1400"/>
              <a:buNone/>
              <a:defRPr sz="1200"/>
            </a:lvl7pPr>
            <a:lvl8pPr lvl="7" algn="ctr">
              <a:lnSpc>
                <a:spcPct val="100000"/>
              </a:lnSpc>
              <a:spcBef>
                <a:spcPts val="1600"/>
              </a:spcBef>
              <a:spcAft>
                <a:spcPts val="0"/>
              </a:spcAft>
              <a:buSzPts val="1400"/>
              <a:buNone/>
              <a:defRPr sz="1200"/>
            </a:lvl8pPr>
            <a:lvl9pPr lvl="8" algn="ctr">
              <a:lnSpc>
                <a:spcPct val="100000"/>
              </a:lnSpc>
              <a:spcBef>
                <a:spcPts val="1600"/>
              </a:spcBef>
              <a:spcAft>
                <a:spcPts val="1600"/>
              </a:spcAft>
              <a:buSzPts val="1400"/>
              <a:buNone/>
              <a:defRPr sz="1200"/>
            </a:lvl9pPr>
          </a:lstStyle>
          <a:p/>
        </p:txBody>
      </p:sp>
      <p:sp>
        <p:nvSpPr>
          <p:cNvPr id="144" name="Google Shape;144;p43"/>
          <p:cNvSpPr txBox="1"/>
          <p:nvPr>
            <p:ph idx="13" type="subTitle"/>
          </p:nvPr>
        </p:nvSpPr>
        <p:spPr>
          <a:xfrm>
            <a:off x="720050" y="1805213"/>
            <a:ext cx="2154000" cy="473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3000">
                <a:latin typeface="Barlow Semi Condensed SemiBold"/>
                <a:ea typeface="Barlow Semi Condensed SemiBold"/>
                <a:cs typeface="Barlow Semi Condensed SemiBold"/>
                <a:sym typeface="Barlow Semi Condensed SemiBold"/>
              </a:defRPr>
            </a:lvl1pPr>
            <a:lvl2pPr lvl="1"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2pPr>
            <a:lvl3pPr lvl="2"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3pPr>
            <a:lvl4pPr lvl="3"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4pPr>
            <a:lvl5pPr lvl="4"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5pPr>
            <a:lvl6pPr lvl="5"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6pPr>
            <a:lvl7pPr lvl="6"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7pPr>
            <a:lvl8pPr lvl="7"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8pPr>
            <a:lvl9pPr lvl="8" algn="ctr">
              <a:lnSpc>
                <a:spcPct val="100000"/>
              </a:lnSpc>
              <a:spcBef>
                <a:spcPts val="1600"/>
              </a:spcBef>
              <a:spcAft>
                <a:spcPts val="1600"/>
              </a:spcAft>
              <a:buSzPts val="1400"/>
              <a:buNone/>
              <a:defRPr sz="3000">
                <a:latin typeface="Barlow Semi Condensed SemiBold"/>
                <a:ea typeface="Barlow Semi Condensed SemiBold"/>
                <a:cs typeface="Barlow Semi Condensed SemiBold"/>
                <a:sym typeface="Barlow Semi Condensed SemiBold"/>
              </a:defRPr>
            </a:lvl9pPr>
          </a:lstStyle>
          <a:p/>
        </p:txBody>
      </p:sp>
      <p:sp>
        <p:nvSpPr>
          <p:cNvPr id="145" name="Google Shape;145;p43"/>
          <p:cNvSpPr txBox="1"/>
          <p:nvPr>
            <p:ph idx="14" type="subTitle"/>
          </p:nvPr>
        </p:nvSpPr>
        <p:spPr>
          <a:xfrm>
            <a:off x="3494961" y="1805213"/>
            <a:ext cx="2154000" cy="473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3000">
                <a:latin typeface="Barlow Semi Condensed SemiBold"/>
                <a:ea typeface="Barlow Semi Condensed SemiBold"/>
                <a:cs typeface="Barlow Semi Condensed SemiBold"/>
                <a:sym typeface="Barlow Semi Condensed SemiBold"/>
              </a:defRPr>
            </a:lvl1pPr>
            <a:lvl2pPr lvl="1"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2pPr>
            <a:lvl3pPr lvl="2"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3pPr>
            <a:lvl4pPr lvl="3"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4pPr>
            <a:lvl5pPr lvl="4"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5pPr>
            <a:lvl6pPr lvl="5"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6pPr>
            <a:lvl7pPr lvl="6"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7pPr>
            <a:lvl8pPr lvl="7"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8pPr>
            <a:lvl9pPr lvl="8" algn="ctr">
              <a:lnSpc>
                <a:spcPct val="100000"/>
              </a:lnSpc>
              <a:spcBef>
                <a:spcPts val="1600"/>
              </a:spcBef>
              <a:spcAft>
                <a:spcPts val="1600"/>
              </a:spcAft>
              <a:buSzPts val="1400"/>
              <a:buNone/>
              <a:defRPr sz="3000">
                <a:latin typeface="Barlow Semi Condensed SemiBold"/>
                <a:ea typeface="Barlow Semi Condensed SemiBold"/>
                <a:cs typeface="Barlow Semi Condensed SemiBold"/>
                <a:sym typeface="Barlow Semi Condensed SemiBold"/>
              </a:defRPr>
            </a:lvl9pPr>
          </a:lstStyle>
          <a:p/>
        </p:txBody>
      </p:sp>
      <p:sp>
        <p:nvSpPr>
          <p:cNvPr id="146" name="Google Shape;146;p43"/>
          <p:cNvSpPr txBox="1"/>
          <p:nvPr>
            <p:ph idx="15" type="subTitle"/>
          </p:nvPr>
        </p:nvSpPr>
        <p:spPr>
          <a:xfrm>
            <a:off x="6279602" y="1805213"/>
            <a:ext cx="2154000" cy="473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3000">
                <a:latin typeface="Barlow Semi Condensed SemiBold"/>
                <a:ea typeface="Barlow Semi Condensed SemiBold"/>
                <a:cs typeface="Barlow Semi Condensed SemiBold"/>
                <a:sym typeface="Barlow Semi Condensed SemiBold"/>
              </a:defRPr>
            </a:lvl1pPr>
            <a:lvl2pPr lvl="1"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2pPr>
            <a:lvl3pPr lvl="2"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3pPr>
            <a:lvl4pPr lvl="3"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4pPr>
            <a:lvl5pPr lvl="4"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5pPr>
            <a:lvl6pPr lvl="5"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6pPr>
            <a:lvl7pPr lvl="6"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7pPr>
            <a:lvl8pPr lvl="7"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8pPr>
            <a:lvl9pPr lvl="8" algn="ctr">
              <a:lnSpc>
                <a:spcPct val="100000"/>
              </a:lnSpc>
              <a:spcBef>
                <a:spcPts val="1600"/>
              </a:spcBef>
              <a:spcAft>
                <a:spcPts val="1600"/>
              </a:spcAft>
              <a:buSzPts val="1400"/>
              <a:buNone/>
              <a:defRPr sz="3000">
                <a:latin typeface="Barlow Semi Condensed SemiBold"/>
                <a:ea typeface="Barlow Semi Condensed SemiBold"/>
                <a:cs typeface="Barlow Semi Condensed SemiBold"/>
                <a:sym typeface="Barlow Semi Condensed SemiBold"/>
              </a:defRPr>
            </a:lvl9pPr>
          </a:lstStyle>
          <a:p/>
        </p:txBody>
      </p:sp>
      <p:sp>
        <p:nvSpPr>
          <p:cNvPr id="147" name="Google Shape;147;p43"/>
          <p:cNvSpPr txBox="1"/>
          <p:nvPr>
            <p:ph type="ctrTitle"/>
          </p:nvPr>
        </p:nvSpPr>
        <p:spPr>
          <a:xfrm>
            <a:off x="720050" y="359450"/>
            <a:ext cx="3214200" cy="83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b="0"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design 1">
  <p:cSld name="TITLE_ONLY_2">
    <p:spTree>
      <p:nvGrpSpPr>
        <p:cNvPr id="148" name="Shape 148"/>
        <p:cNvGrpSpPr/>
        <p:nvPr/>
      </p:nvGrpSpPr>
      <p:grpSpPr>
        <a:xfrm>
          <a:off x="0" y="0"/>
          <a:ext cx="0" cy="0"/>
          <a:chOff x="0" y="0"/>
          <a:chExt cx="0" cy="0"/>
        </a:xfrm>
      </p:grpSpPr>
      <p:sp>
        <p:nvSpPr>
          <p:cNvPr id="149" name="Google Shape;149;p44"/>
          <p:cNvSpPr txBox="1"/>
          <p:nvPr>
            <p:ph type="ctrTitle"/>
          </p:nvPr>
        </p:nvSpPr>
        <p:spPr>
          <a:xfrm>
            <a:off x="720050" y="359450"/>
            <a:ext cx="3214200" cy="83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b="0"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grpSp>
        <p:nvGrpSpPr>
          <p:cNvPr id="150" name="Google Shape;150;p44"/>
          <p:cNvGrpSpPr/>
          <p:nvPr/>
        </p:nvGrpSpPr>
        <p:grpSpPr>
          <a:xfrm rot="5400000">
            <a:off x="8186507" y="4182606"/>
            <a:ext cx="627300" cy="1446850"/>
            <a:chOff x="6656382" y="-78921"/>
            <a:chExt cx="627300" cy="1446850"/>
          </a:xfrm>
        </p:grpSpPr>
        <p:sp>
          <p:nvSpPr>
            <p:cNvPr id="151" name="Google Shape;151;p44"/>
            <p:cNvSpPr/>
            <p:nvPr/>
          </p:nvSpPr>
          <p:spPr>
            <a:xfrm>
              <a:off x="66563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44"/>
            <p:cNvSpPr/>
            <p:nvPr/>
          </p:nvSpPr>
          <p:spPr>
            <a:xfrm>
              <a:off x="66563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44"/>
            <p:cNvSpPr/>
            <p:nvPr/>
          </p:nvSpPr>
          <p:spPr>
            <a:xfrm>
              <a:off x="66563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44"/>
            <p:cNvSpPr/>
            <p:nvPr/>
          </p:nvSpPr>
          <p:spPr>
            <a:xfrm>
              <a:off x="66563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44"/>
            <p:cNvSpPr/>
            <p:nvPr/>
          </p:nvSpPr>
          <p:spPr>
            <a:xfrm>
              <a:off x="66563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44"/>
            <p:cNvSpPr/>
            <p:nvPr/>
          </p:nvSpPr>
          <p:spPr>
            <a:xfrm>
              <a:off x="66563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44"/>
            <p:cNvSpPr/>
            <p:nvPr/>
          </p:nvSpPr>
          <p:spPr>
            <a:xfrm>
              <a:off x="69389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44"/>
            <p:cNvSpPr/>
            <p:nvPr/>
          </p:nvSpPr>
          <p:spPr>
            <a:xfrm>
              <a:off x="69389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44"/>
            <p:cNvSpPr/>
            <p:nvPr/>
          </p:nvSpPr>
          <p:spPr>
            <a:xfrm>
              <a:off x="69389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44"/>
            <p:cNvSpPr/>
            <p:nvPr/>
          </p:nvSpPr>
          <p:spPr>
            <a:xfrm>
              <a:off x="69389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44"/>
            <p:cNvSpPr/>
            <p:nvPr/>
          </p:nvSpPr>
          <p:spPr>
            <a:xfrm>
              <a:off x="69389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44"/>
            <p:cNvSpPr/>
            <p:nvPr/>
          </p:nvSpPr>
          <p:spPr>
            <a:xfrm>
              <a:off x="69389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44"/>
            <p:cNvSpPr/>
            <p:nvPr/>
          </p:nvSpPr>
          <p:spPr>
            <a:xfrm>
              <a:off x="72215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44"/>
            <p:cNvSpPr/>
            <p:nvPr/>
          </p:nvSpPr>
          <p:spPr>
            <a:xfrm>
              <a:off x="72215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44"/>
            <p:cNvSpPr/>
            <p:nvPr/>
          </p:nvSpPr>
          <p:spPr>
            <a:xfrm>
              <a:off x="72215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44"/>
            <p:cNvSpPr/>
            <p:nvPr/>
          </p:nvSpPr>
          <p:spPr>
            <a:xfrm>
              <a:off x="72215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44"/>
            <p:cNvSpPr/>
            <p:nvPr/>
          </p:nvSpPr>
          <p:spPr>
            <a:xfrm>
              <a:off x="72215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44"/>
            <p:cNvSpPr/>
            <p:nvPr/>
          </p:nvSpPr>
          <p:spPr>
            <a:xfrm>
              <a:off x="72215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9" name="Google Shape;169;p44"/>
          <p:cNvSpPr/>
          <p:nvPr/>
        </p:nvSpPr>
        <p:spPr>
          <a:xfrm>
            <a:off x="-112925" y="3233575"/>
            <a:ext cx="9360025" cy="1927400"/>
          </a:xfrm>
          <a:custGeom>
            <a:rect b="b" l="l" r="r" t="t"/>
            <a:pathLst>
              <a:path extrusionOk="0" h="77096" w="374401">
                <a:moveTo>
                  <a:pt x="0" y="0"/>
                </a:moveTo>
                <a:lnTo>
                  <a:pt x="41826" y="77096"/>
                </a:lnTo>
                <a:lnTo>
                  <a:pt x="374401" y="41826"/>
                </a:lnTo>
              </a:path>
            </a:pathLst>
          </a:custGeom>
          <a:noFill/>
          <a:ln cap="flat" cmpd="sng" w="19050">
            <a:solidFill>
              <a:srgbClr val="434343"/>
            </a:solidFill>
            <a:prstDash val="solid"/>
            <a:round/>
            <a:headEnd len="sm" w="sm" type="none"/>
            <a:tailEnd len="sm" w="sm" type="none"/>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70" name="Shape 170"/>
        <p:cNvGrpSpPr/>
        <p:nvPr/>
      </p:nvGrpSpPr>
      <p:grpSpPr>
        <a:xfrm>
          <a:off x="0" y="0"/>
          <a:ext cx="0" cy="0"/>
          <a:chOff x="0" y="0"/>
          <a:chExt cx="0" cy="0"/>
        </a:xfrm>
      </p:grpSpPr>
      <p:sp>
        <p:nvSpPr>
          <p:cNvPr id="171" name="Google Shape;171;p45"/>
          <p:cNvSpPr txBox="1"/>
          <p:nvPr>
            <p:ph type="ctrTitle"/>
          </p:nvPr>
        </p:nvSpPr>
        <p:spPr>
          <a:xfrm>
            <a:off x="720050" y="359450"/>
            <a:ext cx="3214200" cy="83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b="0"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grpSp>
        <p:nvGrpSpPr>
          <p:cNvPr id="172" name="Google Shape;172;p45"/>
          <p:cNvGrpSpPr/>
          <p:nvPr/>
        </p:nvGrpSpPr>
        <p:grpSpPr>
          <a:xfrm rot="5400000">
            <a:off x="8186507" y="4182606"/>
            <a:ext cx="627300" cy="1446850"/>
            <a:chOff x="6656382" y="-78921"/>
            <a:chExt cx="627300" cy="1446850"/>
          </a:xfrm>
        </p:grpSpPr>
        <p:sp>
          <p:nvSpPr>
            <p:cNvPr id="173" name="Google Shape;173;p45"/>
            <p:cNvSpPr/>
            <p:nvPr/>
          </p:nvSpPr>
          <p:spPr>
            <a:xfrm>
              <a:off x="66563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45"/>
            <p:cNvSpPr/>
            <p:nvPr/>
          </p:nvSpPr>
          <p:spPr>
            <a:xfrm>
              <a:off x="66563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45"/>
            <p:cNvSpPr/>
            <p:nvPr/>
          </p:nvSpPr>
          <p:spPr>
            <a:xfrm>
              <a:off x="66563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45"/>
            <p:cNvSpPr/>
            <p:nvPr/>
          </p:nvSpPr>
          <p:spPr>
            <a:xfrm>
              <a:off x="66563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45"/>
            <p:cNvSpPr/>
            <p:nvPr/>
          </p:nvSpPr>
          <p:spPr>
            <a:xfrm>
              <a:off x="66563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45"/>
            <p:cNvSpPr/>
            <p:nvPr/>
          </p:nvSpPr>
          <p:spPr>
            <a:xfrm>
              <a:off x="66563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45"/>
            <p:cNvSpPr/>
            <p:nvPr/>
          </p:nvSpPr>
          <p:spPr>
            <a:xfrm>
              <a:off x="69389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45"/>
            <p:cNvSpPr/>
            <p:nvPr/>
          </p:nvSpPr>
          <p:spPr>
            <a:xfrm>
              <a:off x="69389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45"/>
            <p:cNvSpPr/>
            <p:nvPr/>
          </p:nvSpPr>
          <p:spPr>
            <a:xfrm>
              <a:off x="69389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45"/>
            <p:cNvSpPr/>
            <p:nvPr/>
          </p:nvSpPr>
          <p:spPr>
            <a:xfrm>
              <a:off x="69389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45"/>
            <p:cNvSpPr/>
            <p:nvPr/>
          </p:nvSpPr>
          <p:spPr>
            <a:xfrm>
              <a:off x="69389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45"/>
            <p:cNvSpPr/>
            <p:nvPr/>
          </p:nvSpPr>
          <p:spPr>
            <a:xfrm>
              <a:off x="69389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45"/>
            <p:cNvSpPr/>
            <p:nvPr/>
          </p:nvSpPr>
          <p:spPr>
            <a:xfrm>
              <a:off x="72215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45"/>
            <p:cNvSpPr/>
            <p:nvPr/>
          </p:nvSpPr>
          <p:spPr>
            <a:xfrm>
              <a:off x="72215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45"/>
            <p:cNvSpPr/>
            <p:nvPr/>
          </p:nvSpPr>
          <p:spPr>
            <a:xfrm>
              <a:off x="72215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45"/>
            <p:cNvSpPr/>
            <p:nvPr/>
          </p:nvSpPr>
          <p:spPr>
            <a:xfrm>
              <a:off x="72215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45"/>
            <p:cNvSpPr/>
            <p:nvPr/>
          </p:nvSpPr>
          <p:spPr>
            <a:xfrm>
              <a:off x="72215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45"/>
            <p:cNvSpPr/>
            <p:nvPr/>
          </p:nvSpPr>
          <p:spPr>
            <a:xfrm>
              <a:off x="72215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1" name="Google Shape;191;p45"/>
          <p:cNvSpPr/>
          <p:nvPr/>
        </p:nvSpPr>
        <p:spPr>
          <a:xfrm>
            <a:off x="-112925" y="3233575"/>
            <a:ext cx="9360025" cy="1927400"/>
          </a:xfrm>
          <a:custGeom>
            <a:rect b="b" l="l" r="r" t="t"/>
            <a:pathLst>
              <a:path extrusionOk="0" h="77096" w="374401">
                <a:moveTo>
                  <a:pt x="0" y="0"/>
                </a:moveTo>
                <a:lnTo>
                  <a:pt x="41826" y="77096"/>
                </a:lnTo>
                <a:lnTo>
                  <a:pt x="374401" y="41826"/>
                </a:lnTo>
              </a:path>
            </a:pathLst>
          </a:custGeom>
          <a:noFill/>
          <a:ln cap="flat" cmpd="sng" w="19050">
            <a:solidFill>
              <a:srgbClr val="434343"/>
            </a:solidFill>
            <a:prstDash val="solid"/>
            <a:round/>
            <a:headEnd len="sm" w="sm" type="none"/>
            <a:tailEnd len="sm" w="sm" type="none"/>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design 2">
  <p:cSld name="TITLE_ONLY_2_1_2">
    <p:spTree>
      <p:nvGrpSpPr>
        <p:cNvPr id="192" name="Shape 192"/>
        <p:cNvGrpSpPr/>
        <p:nvPr/>
      </p:nvGrpSpPr>
      <p:grpSpPr>
        <a:xfrm>
          <a:off x="0" y="0"/>
          <a:ext cx="0" cy="0"/>
          <a:chOff x="0" y="0"/>
          <a:chExt cx="0" cy="0"/>
        </a:xfrm>
      </p:grpSpPr>
      <p:sp>
        <p:nvSpPr>
          <p:cNvPr id="193" name="Google Shape;193;p46"/>
          <p:cNvSpPr txBox="1"/>
          <p:nvPr>
            <p:ph type="ctrTitle"/>
          </p:nvPr>
        </p:nvSpPr>
        <p:spPr>
          <a:xfrm>
            <a:off x="720050" y="359450"/>
            <a:ext cx="3214200" cy="83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b="0"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grpSp>
        <p:nvGrpSpPr>
          <p:cNvPr id="194" name="Google Shape;194;p46"/>
          <p:cNvGrpSpPr/>
          <p:nvPr/>
        </p:nvGrpSpPr>
        <p:grpSpPr>
          <a:xfrm rot="5400000">
            <a:off x="8186507" y="4182606"/>
            <a:ext cx="627300" cy="1446850"/>
            <a:chOff x="6656382" y="-78921"/>
            <a:chExt cx="627300" cy="1446850"/>
          </a:xfrm>
        </p:grpSpPr>
        <p:sp>
          <p:nvSpPr>
            <p:cNvPr id="195" name="Google Shape;195;p46"/>
            <p:cNvSpPr/>
            <p:nvPr/>
          </p:nvSpPr>
          <p:spPr>
            <a:xfrm>
              <a:off x="66563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46"/>
            <p:cNvSpPr/>
            <p:nvPr/>
          </p:nvSpPr>
          <p:spPr>
            <a:xfrm>
              <a:off x="66563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46"/>
            <p:cNvSpPr/>
            <p:nvPr/>
          </p:nvSpPr>
          <p:spPr>
            <a:xfrm>
              <a:off x="66563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46"/>
            <p:cNvSpPr/>
            <p:nvPr/>
          </p:nvSpPr>
          <p:spPr>
            <a:xfrm>
              <a:off x="66563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46"/>
            <p:cNvSpPr/>
            <p:nvPr/>
          </p:nvSpPr>
          <p:spPr>
            <a:xfrm>
              <a:off x="66563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46"/>
            <p:cNvSpPr/>
            <p:nvPr/>
          </p:nvSpPr>
          <p:spPr>
            <a:xfrm>
              <a:off x="66563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46"/>
            <p:cNvSpPr/>
            <p:nvPr/>
          </p:nvSpPr>
          <p:spPr>
            <a:xfrm>
              <a:off x="69389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46"/>
            <p:cNvSpPr/>
            <p:nvPr/>
          </p:nvSpPr>
          <p:spPr>
            <a:xfrm>
              <a:off x="69389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46"/>
            <p:cNvSpPr/>
            <p:nvPr/>
          </p:nvSpPr>
          <p:spPr>
            <a:xfrm>
              <a:off x="69389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46"/>
            <p:cNvSpPr/>
            <p:nvPr/>
          </p:nvSpPr>
          <p:spPr>
            <a:xfrm>
              <a:off x="69389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46"/>
            <p:cNvSpPr/>
            <p:nvPr/>
          </p:nvSpPr>
          <p:spPr>
            <a:xfrm>
              <a:off x="69389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46"/>
            <p:cNvSpPr/>
            <p:nvPr/>
          </p:nvSpPr>
          <p:spPr>
            <a:xfrm>
              <a:off x="69389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46"/>
            <p:cNvSpPr/>
            <p:nvPr/>
          </p:nvSpPr>
          <p:spPr>
            <a:xfrm>
              <a:off x="72215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46"/>
            <p:cNvSpPr/>
            <p:nvPr/>
          </p:nvSpPr>
          <p:spPr>
            <a:xfrm>
              <a:off x="72215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46"/>
            <p:cNvSpPr/>
            <p:nvPr/>
          </p:nvSpPr>
          <p:spPr>
            <a:xfrm>
              <a:off x="72215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46"/>
            <p:cNvSpPr/>
            <p:nvPr/>
          </p:nvSpPr>
          <p:spPr>
            <a:xfrm>
              <a:off x="72215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46"/>
            <p:cNvSpPr/>
            <p:nvPr/>
          </p:nvSpPr>
          <p:spPr>
            <a:xfrm>
              <a:off x="72215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46"/>
            <p:cNvSpPr/>
            <p:nvPr/>
          </p:nvSpPr>
          <p:spPr>
            <a:xfrm>
              <a:off x="72215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3" name="Google Shape;213;p46"/>
          <p:cNvSpPr/>
          <p:nvPr/>
        </p:nvSpPr>
        <p:spPr>
          <a:xfrm>
            <a:off x="-157950" y="4149775"/>
            <a:ext cx="1808700" cy="1006100"/>
          </a:xfrm>
          <a:custGeom>
            <a:rect b="b" l="l" r="r" t="t"/>
            <a:pathLst>
              <a:path extrusionOk="0" h="40244" w="72348">
                <a:moveTo>
                  <a:pt x="0" y="4522"/>
                </a:moveTo>
                <a:lnTo>
                  <a:pt x="40244" y="0"/>
                </a:lnTo>
                <a:lnTo>
                  <a:pt x="72348" y="40244"/>
                </a:lnTo>
              </a:path>
            </a:pathLst>
          </a:custGeom>
          <a:noFill/>
          <a:ln cap="flat" cmpd="sng" w="19050">
            <a:solidFill>
              <a:srgbClr val="434343"/>
            </a:solidFill>
            <a:prstDash val="solid"/>
            <a:round/>
            <a:headEnd len="sm" w="sm" type="none"/>
            <a:tailEnd len="sm" w="sm" type="none"/>
          </a:ln>
        </p:spPr>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F3F3F3"/>
        </a:solidFill>
      </p:bgPr>
    </p:bg>
    <p:spTree>
      <p:nvGrpSpPr>
        <p:cNvPr id="5" name="Shape 5"/>
        <p:cNvGrpSpPr/>
        <p:nvPr/>
      </p:nvGrpSpPr>
      <p:grpSpPr>
        <a:xfrm>
          <a:off x="0" y="0"/>
          <a:ext cx="0" cy="0"/>
          <a:chOff x="0" y="0"/>
          <a:chExt cx="0" cy="0"/>
        </a:xfrm>
      </p:grpSpPr>
      <p:sp>
        <p:nvSpPr>
          <p:cNvPr id="6" name="Google Shape;6;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434343"/>
              </a:buClr>
              <a:buSzPts val="2800"/>
              <a:buFont typeface="Barlow Semi Condensed SemiBold"/>
              <a:buNone/>
              <a:defRPr b="0" i="0" sz="2800" u="none" cap="none" strike="noStrike">
                <a:solidFill>
                  <a:srgbClr val="434343"/>
                </a:solidFill>
                <a:latin typeface="Barlow Semi Condensed SemiBold"/>
                <a:ea typeface="Barlow Semi Condensed SemiBold"/>
                <a:cs typeface="Barlow Semi Condensed SemiBold"/>
                <a:sym typeface="Barlow Semi Condensed SemiBold"/>
              </a:defRPr>
            </a:lvl1pPr>
            <a:lvl2pPr lvl="1" marR="0" rtl="0" algn="l">
              <a:lnSpc>
                <a:spcPct val="100000"/>
              </a:lnSpc>
              <a:spcBef>
                <a:spcPts val="0"/>
              </a:spcBef>
              <a:spcAft>
                <a:spcPts val="0"/>
              </a:spcAft>
              <a:buClr>
                <a:srgbClr val="434343"/>
              </a:buClr>
              <a:buSzPts val="2800"/>
              <a:buFont typeface="Barlow Semi Condensed"/>
              <a:buNone/>
              <a:defRPr b="1" i="0" sz="2800" u="none" cap="none" strike="noStrike">
                <a:solidFill>
                  <a:srgbClr val="434343"/>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434343"/>
              </a:buClr>
              <a:buSzPts val="2800"/>
              <a:buFont typeface="Barlow Semi Condensed"/>
              <a:buNone/>
              <a:defRPr b="1" i="0" sz="2800" u="none" cap="none" strike="noStrike">
                <a:solidFill>
                  <a:srgbClr val="434343"/>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434343"/>
              </a:buClr>
              <a:buSzPts val="2800"/>
              <a:buFont typeface="Barlow Semi Condensed"/>
              <a:buNone/>
              <a:defRPr b="1" i="0" sz="2800" u="none" cap="none" strike="noStrike">
                <a:solidFill>
                  <a:srgbClr val="434343"/>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434343"/>
              </a:buClr>
              <a:buSzPts val="2800"/>
              <a:buFont typeface="Barlow Semi Condensed"/>
              <a:buNone/>
              <a:defRPr b="1" i="0" sz="2800" u="none" cap="none" strike="noStrike">
                <a:solidFill>
                  <a:srgbClr val="434343"/>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434343"/>
              </a:buClr>
              <a:buSzPts val="2800"/>
              <a:buFont typeface="Barlow Semi Condensed"/>
              <a:buNone/>
              <a:defRPr b="1" i="0" sz="2800" u="none" cap="none" strike="noStrike">
                <a:solidFill>
                  <a:srgbClr val="434343"/>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434343"/>
              </a:buClr>
              <a:buSzPts val="2800"/>
              <a:buFont typeface="Barlow Semi Condensed"/>
              <a:buNone/>
              <a:defRPr b="1" i="0" sz="2800" u="none" cap="none" strike="noStrike">
                <a:solidFill>
                  <a:srgbClr val="434343"/>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434343"/>
              </a:buClr>
              <a:buSzPts val="2800"/>
              <a:buFont typeface="Barlow Semi Condensed"/>
              <a:buNone/>
              <a:defRPr b="1" i="0" sz="2800" u="none" cap="none" strike="noStrike">
                <a:solidFill>
                  <a:srgbClr val="434343"/>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434343"/>
              </a:buClr>
              <a:buSzPts val="2800"/>
              <a:buFont typeface="Barlow Semi Condensed"/>
              <a:buNone/>
              <a:defRPr b="1" i="0" sz="2800" u="none" cap="none" strike="noStrike">
                <a:solidFill>
                  <a:srgbClr val="434343"/>
                </a:solidFill>
                <a:latin typeface="Barlow Semi Condensed"/>
                <a:ea typeface="Barlow Semi Condensed"/>
                <a:cs typeface="Barlow Semi Condensed"/>
                <a:sym typeface="Barlow Semi Condensed"/>
              </a:defRPr>
            </a:lvl9pPr>
          </a:lstStyle>
          <a:p/>
        </p:txBody>
      </p:sp>
      <p:sp>
        <p:nvSpPr>
          <p:cNvPr id="7" name="Google Shape;7;p3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434343"/>
              </a:buClr>
              <a:buSzPts val="1400"/>
              <a:buFont typeface="Roboto Condensed Light"/>
              <a:buChar char="●"/>
              <a:defRPr b="0" i="0" sz="1400" u="none" cap="none" strike="noStrike">
                <a:solidFill>
                  <a:srgbClr val="434343"/>
                </a:solidFill>
                <a:latin typeface="Roboto Condensed Light"/>
                <a:ea typeface="Roboto Condensed Light"/>
                <a:cs typeface="Roboto Condensed Light"/>
                <a:sym typeface="Roboto Condensed Light"/>
              </a:defRPr>
            </a:lvl1pPr>
            <a:lvl2pPr indent="-317500" lvl="1" marL="914400" marR="0" rtl="0" algn="l">
              <a:lnSpc>
                <a:spcPct val="115000"/>
              </a:lnSpc>
              <a:spcBef>
                <a:spcPts val="1600"/>
              </a:spcBef>
              <a:spcAft>
                <a:spcPts val="0"/>
              </a:spcAft>
              <a:buClr>
                <a:srgbClr val="434343"/>
              </a:buClr>
              <a:buSzPts val="1400"/>
              <a:buFont typeface="Roboto Condensed Light"/>
              <a:buChar char="○"/>
              <a:defRPr b="0" i="0" sz="1400" u="none" cap="none" strike="noStrike">
                <a:solidFill>
                  <a:srgbClr val="434343"/>
                </a:solidFill>
                <a:latin typeface="Roboto Condensed Light"/>
                <a:ea typeface="Roboto Condensed Light"/>
                <a:cs typeface="Roboto Condensed Light"/>
                <a:sym typeface="Roboto Condensed Light"/>
              </a:defRPr>
            </a:lvl2pPr>
            <a:lvl3pPr indent="-317500" lvl="2" marL="1371600" marR="0" rtl="0" algn="l">
              <a:lnSpc>
                <a:spcPct val="115000"/>
              </a:lnSpc>
              <a:spcBef>
                <a:spcPts val="1600"/>
              </a:spcBef>
              <a:spcAft>
                <a:spcPts val="0"/>
              </a:spcAft>
              <a:buClr>
                <a:srgbClr val="434343"/>
              </a:buClr>
              <a:buSzPts val="1400"/>
              <a:buFont typeface="Roboto Condensed Light"/>
              <a:buChar char="■"/>
              <a:defRPr b="0" i="0" sz="1400" u="none" cap="none" strike="noStrike">
                <a:solidFill>
                  <a:srgbClr val="434343"/>
                </a:solidFill>
                <a:latin typeface="Roboto Condensed Light"/>
                <a:ea typeface="Roboto Condensed Light"/>
                <a:cs typeface="Roboto Condensed Light"/>
                <a:sym typeface="Roboto Condensed Light"/>
              </a:defRPr>
            </a:lvl3pPr>
            <a:lvl4pPr indent="-317500" lvl="3" marL="1828800" marR="0" rtl="0" algn="l">
              <a:lnSpc>
                <a:spcPct val="115000"/>
              </a:lnSpc>
              <a:spcBef>
                <a:spcPts val="1600"/>
              </a:spcBef>
              <a:spcAft>
                <a:spcPts val="0"/>
              </a:spcAft>
              <a:buClr>
                <a:srgbClr val="434343"/>
              </a:buClr>
              <a:buSzPts val="1400"/>
              <a:buFont typeface="Roboto Condensed Light"/>
              <a:buChar char="●"/>
              <a:defRPr b="0" i="0" sz="1400" u="none" cap="none" strike="noStrike">
                <a:solidFill>
                  <a:srgbClr val="434343"/>
                </a:solidFill>
                <a:latin typeface="Roboto Condensed Light"/>
                <a:ea typeface="Roboto Condensed Light"/>
                <a:cs typeface="Roboto Condensed Light"/>
                <a:sym typeface="Roboto Condensed Light"/>
              </a:defRPr>
            </a:lvl4pPr>
            <a:lvl5pPr indent="-317500" lvl="4" marL="2286000" marR="0" rtl="0" algn="l">
              <a:lnSpc>
                <a:spcPct val="115000"/>
              </a:lnSpc>
              <a:spcBef>
                <a:spcPts val="1600"/>
              </a:spcBef>
              <a:spcAft>
                <a:spcPts val="0"/>
              </a:spcAft>
              <a:buClr>
                <a:srgbClr val="434343"/>
              </a:buClr>
              <a:buSzPts val="1400"/>
              <a:buFont typeface="Roboto Condensed Light"/>
              <a:buChar char="○"/>
              <a:defRPr b="0" i="0" sz="1400" u="none" cap="none" strike="noStrike">
                <a:solidFill>
                  <a:srgbClr val="434343"/>
                </a:solidFill>
                <a:latin typeface="Roboto Condensed Light"/>
                <a:ea typeface="Roboto Condensed Light"/>
                <a:cs typeface="Roboto Condensed Light"/>
                <a:sym typeface="Roboto Condensed Light"/>
              </a:defRPr>
            </a:lvl5pPr>
            <a:lvl6pPr indent="-317500" lvl="5" marL="2743200" marR="0" rtl="0" algn="l">
              <a:lnSpc>
                <a:spcPct val="115000"/>
              </a:lnSpc>
              <a:spcBef>
                <a:spcPts val="1600"/>
              </a:spcBef>
              <a:spcAft>
                <a:spcPts val="0"/>
              </a:spcAft>
              <a:buClr>
                <a:srgbClr val="434343"/>
              </a:buClr>
              <a:buSzPts val="1400"/>
              <a:buFont typeface="Roboto Condensed Light"/>
              <a:buChar char="■"/>
              <a:defRPr b="0" i="0" sz="1400" u="none" cap="none" strike="noStrike">
                <a:solidFill>
                  <a:srgbClr val="434343"/>
                </a:solidFill>
                <a:latin typeface="Roboto Condensed Light"/>
                <a:ea typeface="Roboto Condensed Light"/>
                <a:cs typeface="Roboto Condensed Light"/>
                <a:sym typeface="Roboto Condensed Light"/>
              </a:defRPr>
            </a:lvl6pPr>
            <a:lvl7pPr indent="-317500" lvl="6" marL="3200400" marR="0" rtl="0" algn="l">
              <a:lnSpc>
                <a:spcPct val="115000"/>
              </a:lnSpc>
              <a:spcBef>
                <a:spcPts val="1600"/>
              </a:spcBef>
              <a:spcAft>
                <a:spcPts val="0"/>
              </a:spcAft>
              <a:buClr>
                <a:srgbClr val="434343"/>
              </a:buClr>
              <a:buSzPts val="1400"/>
              <a:buFont typeface="Roboto Condensed Light"/>
              <a:buChar char="●"/>
              <a:defRPr b="0" i="0" sz="1400" u="none" cap="none" strike="noStrike">
                <a:solidFill>
                  <a:srgbClr val="434343"/>
                </a:solidFill>
                <a:latin typeface="Roboto Condensed Light"/>
                <a:ea typeface="Roboto Condensed Light"/>
                <a:cs typeface="Roboto Condensed Light"/>
                <a:sym typeface="Roboto Condensed Light"/>
              </a:defRPr>
            </a:lvl7pPr>
            <a:lvl8pPr indent="-317500" lvl="7" marL="3657600" marR="0" rtl="0" algn="l">
              <a:lnSpc>
                <a:spcPct val="115000"/>
              </a:lnSpc>
              <a:spcBef>
                <a:spcPts val="1600"/>
              </a:spcBef>
              <a:spcAft>
                <a:spcPts val="0"/>
              </a:spcAft>
              <a:buClr>
                <a:srgbClr val="434343"/>
              </a:buClr>
              <a:buSzPts val="1400"/>
              <a:buFont typeface="Roboto Condensed Light"/>
              <a:buChar char="○"/>
              <a:defRPr b="0" i="0" sz="1400" u="none" cap="none" strike="noStrike">
                <a:solidFill>
                  <a:srgbClr val="434343"/>
                </a:solidFill>
                <a:latin typeface="Roboto Condensed Light"/>
                <a:ea typeface="Roboto Condensed Light"/>
                <a:cs typeface="Roboto Condensed Light"/>
                <a:sym typeface="Roboto Condensed Light"/>
              </a:defRPr>
            </a:lvl8pPr>
            <a:lvl9pPr indent="-317500" lvl="8" marL="4114800" marR="0" rtl="0" algn="l">
              <a:lnSpc>
                <a:spcPct val="115000"/>
              </a:lnSpc>
              <a:spcBef>
                <a:spcPts val="1600"/>
              </a:spcBef>
              <a:spcAft>
                <a:spcPts val="1600"/>
              </a:spcAft>
              <a:buClr>
                <a:srgbClr val="434343"/>
              </a:buClr>
              <a:buSzPts val="1400"/>
              <a:buFont typeface="Roboto Condensed Light"/>
              <a:buChar char="■"/>
              <a:defRPr b="0" i="0" sz="1400" u="none" cap="none" strike="noStrike">
                <a:solidFill>
                  <a:srgbClr val="434343"/>
                </a:solidFill>
                <a:latin typeface="Roboto Condensed Light"/>
                <a:ea typeface="Roboto Condensed Light"/>
                <a:cs typeface="Roboto Condensed Light"/>
                <a:sym typeface="Roboto Condensed Light"/>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481" name="Shape 481"/>
        <p:cNvGrpSpPr/>
        <p:nvPr/>
      </p:nvGrpSpPr>
      <p:grpSpPr>
        <a:xfrm>
          <a:off x="0" y="0"/>
          <a:ext cx="0" cy="0"/>
          <a:chOff x="0" y="0"/>
          <a:chExt cx="0" cy="0"/>
        </a:xfrm>
      </p:grpSpPr>
      <p:sp>
        <p:nvSpPr>
          <p:cNvPr id="482" name="Google Shape;482;p1"/>
          <p:cNvSpPr txBox="1"/>
          <p:nvPr>
            <p:ph type="ctrTitle"/>
          </p:nvPr>
        </p:nvSpPr>
        <p:spPr>
          <a:xfrm>
            <a:off x="1728150" y="2275050"/>
            <a:ext cx="5687700" cy="904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6000"/>
              <a:buNone/>
            </a:pPr>
            <a:r>
              <a:rPr lang="en" sz="4800"/>
              <a:t>Post - Driven Social Media App</a:t>
            </a:r>
            <a:endParaRPr/>
          </a:p>
        </p:txBody>
      </p:sp>
      <p:sp>
        <p:nvSpPr>
          <p:cNvPr id="483" name="Google Shape;483;p1"/>
          <p:cNvSpPr txBox="1"/>
          <p:nvPr>
            <p:ph idx="1" type="subTitle"/>
          </p:nvPr>
        </p:nvSpPr>
        <p:spPr>
          <a:xfrm>
            <a:off x="1728150" y="3017000"/>
            <a:ext cx="5687700" cy="577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SzPts val="1400"/>
              <a:buNone/>
            </a:pPr>
            <a:r>
              <a:rPr b="1" lang="en">
                <a:latin typeface="Roboto Condensed"/>
                <a:ea typeface="Roboto Condensed"/>
                <a:cs typeface="Roboto Condensed"/>
                <a:sym typeface="Roboto Condensed"/>
              </a:rPr>
              <a:t>Final Project Pemrograman Jaringan</a:t>
            </a:r>
            <a:endParaRPr b="1">
              <a:latin typeface="Roboto Condensed"/>
              <a:ea typeface="Roboto Condensed"/>
              <a:cs typeface="Roboto Condensed"/>
              <a:sym typeface="Roboto Condense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7" name="Shape 567"/>
        <p:cNvGrpSpPr/>
        <p:nvPr/>
      </p:nvGrpSpPr>
      <p:grpSpPr>
        <a:xfrm>
          <a:off x="0" y="0"/>
          <a:ext cx="0" cy="0"/>
          <a:chOff x="0" y="0"/>
          <a:chExt cx="0" cy="0"/>
        </a:xfrm>
      </p:grpSpPr>
      <p:sp>
        <p:nvSpPr>
          <p:cNvPr id="568" name="Google Shape;568;p9"/>
          <p:cNvSpPr txBox="1"/>
          <p:nvPr>
            <p:ph type="ctrTitle"/>
          </p:nvPr>
        </p:nvSpPr>
        <p:spPr>
          <a:xfrm>
            <a:off x="720050" y="359450"/>
            <a:ext cx="3214200" cy="834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Timeline</a:t>
            </a:r>
            <a:endParaRPr/>
          </a:p>
        </p:txBody>
      </p:sp>
      <p:cxnSp>
        <p:nvCxnSpPr>
          <p:cNvPr id="569" name="Google Shape;569;p9"/>
          <p:cNvCxnSpPr/>
          <p:nvPr/>
        </p:nvCxnSpPr>
        <p:spPr>
          <a:xfrm rot="10800000">
            <a:off x="0" y="2836100"/>
            <a:ext cx="8564520" cy="7620"/>
          </a:xfrm>
          <a:prstGeom prst="straightConnector1">
            <a:avLst/>
          </a:prstGeom>
          <a:noFill/>
          <a:ln cap="flat" cmpd="sng" w="19050">
            <a:solidFill>
              <a:srgbClr val="434343"/>
            </a:solidFill>
            <a:prstDash val="solid"/>
            <a:round/>
            <a:headEnd len="med" w="med" type="diamond"/>
            <a:tailEnd len="sm" w="sm" type="none"/>
          </a:ln>
        </p:spPr>
      </p:cxnSp>
      <p:sp>
        <p:nvSpPr>
          <p:cNvPr id="570" name="Google Shape;570;p9"/>
          <p:cNvSpPr/>
          <p:nvPr/>
        </p:nvSpPr>
        <p:spPr>
          <a:xfrm flipH="1">
            <a:off x="5923100" y="1858025"/>
            <a:ext cx="511800" cy="5118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rgbClr val="F3F3F3"/>
                </a:solidFill>
                <a:latin typeface="Barlow Semi Condensed SemiBold"/>
                <a:ea typeface="Barlow Semi Condensed SemiBold"/>
                <a:cs typeface="Barlow Semi Condensed SemiBold"/>
                <a:sym typeface="Barlow Semi Condensed SemiBold"/>
              </a:rPr>
              <a:t>04</a:t>
            </a:r>
            <a:endParaRPr b="0" i="0" sz="2400" u="none" cap="none" strike="noStrike">
              <a:solidFill>
                <a:srgbClr val="F3F3F3"/>
              </a:solidFill>
              <a:latin typeface="Barlow Semi Condensed SemiBold"/>
              <a:ea typeface="Barlow Semi Condensed SemiBold"/>
              <a:cs typeface="Barlow Semi Condensed SemiBold"/>
              <a:sym typeface="Barlow Semi Condensed SemiBold"/>
            </a:endParaRPr>
          </a:p>
        </p:txBody>
      </p:sp>
      <p:sp>
        <p:nvSpPr>
          <p:cNvPr id="571" name="Google Shape;571;p9"/>
          <p:cNvSpPr/>
          <p:nvPr/>
        </p:nvSpPr>
        <p:spPr>
          <a:xfrm flipH="1">
            <a:off x="2709100" y="3302375"/>
            <a:ext cx="511800" cy="5118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rgbClr val="F3F3F3"/>
                </a:solidFill>
                <a:latin typeface="Barlow Semi Condensed SemiBold"/>
                <a:ea typeface="Barlow Semi Condensed SemiBold"/>
                <a:cs typeface="Barlow Semi Condensed SemiBold"/>
                <a:sym typeface="Barlow Semi Condensed SemiBold"/>
              </a:rPr>
              <a:t>03</a:t>
            </a:r>
            <a:endParaRPr b="0" i="0" sz="2400" u="none" cap="none" strike="noStrike">
              <a:solidFill>
                <a:srgbClr val="F3F3F3"/>
              </a:solidFill>
              <a:latin typeface="Barlow Semi Condensed SemiBold"/>
              <a:ea typeface="Barlow Semi Condensed SemiBold"/>
              <a:cs typeface="Barlow Semi Condensed SemiBold"/>
              <a:sym typeface="Barlow Semi Condensed SemiBold"/>
            </a:endParaRPr>
          </a:p>
        </p:txBody>
      </p:sp>
      <p:sp>
        <p:nvSpPr>
          <p:cNvPr id="572" name="Google Shape;572;p9"/>
          <p:cNvSpPr txBox="1"/>
          <p:nvPr/>
        </p:nvSpPr>
        <p:spPr>
          <a:xfrm flipH="1">
            <a:off x="4836200" y="3052732"/>
            <a:ext cx="2685600" cy="1095600"/>
          </a:xfrm>
          <a:prstGeom prst="rect">
            <a:avLst/>
          </a:prstGeom>
          <a:noFill/>
          <a:ln>
            <a:noFill/>
          </a:ln>
        </p:spPr>
        <p:txBody>
          <a:bodyPr anchorCtr="0" anchor="t" bIns="91425" lIns="91425" spcFirstLastPara="1" rIns="91425" wrap="square" tIns="228600">
            <a:noAutofit/>
          </a:bodyPr>
          <a:lstStyle/>
          <a:p>
            <a:pPr indent="0" lvl="0" marL="0" marR="0" rtl="0" algn="ctr">
              <a:lnSpc>
                <a:spcPct val="100000"/>
              </a:lnSpc>
              <a:spcBef>
                <a:spcPts val="0"/>
              </a:spcBef>
              <a:spcAft>
                <a:spcPts val="0"/>
              </a:spcAft>
              <a:buClr>
                <a:srgbClr val="000000"/>
              </a:buClr>
              <a:buSzPts val="1400"/>
              <a:buFont typeface="Arial"/>
              <a:buNone/>
            </a:pPr>
            <a:r>
              <a:rPr lang="en">
                <a:solidFill>
                  <a:srgbClr val="434343"/>
                </a:solidFill>
                <a:latin typeface="Roboto Condensed Light"/>
                <a:ea typeface="Roboto Condensed Light"/>
                <a:cs typeface="Roboto Condensed Light"/>
                <a:sym typeface="Roboto Condensed Light"/>
              </a:rPr>
              <a:t>1 Juni 2020</a:t>
            </a:r>
            <a:endParaRPr>
              <a:solidFill>
                <a:srgbClr val="434343"/>
              </a:solidFill>
              <a:latin typeface="Roboto Condensed Light"/>
              <a:ea typeface="Roboto Condensed Light"/>
              <a:cs typeface="Roboto Condensed Light"/>
              <a:sym typeface="Roboto Condensed Light"/>
            </a:endParaRPr>
          </a:p>
          <a:p>
            <a:pPr indent="0" lvl="0" marL="0" marR="0" rtl="0" algn="ctr">
              <a:lnSpc>
                <a:spcPct val="100000"/>
              </a:lnSpc>
              <a:spcBef>
                <a:spcPts val="1600"/>
              </a:spcBef>
              <a:spcAft>
                <a:spcPts val="1600"/>
              </a:spcAft>
              <a:buClr>
                <a:srgbClr val="000000"/>
              </a:buClr>
              <a:buSzPts val="1400"/>
              <a:buFont typeface="Arial"/>
              <a:buNone/>
            </a:pPr>
            <a:r>
              <a:rPr lang="en">
                <a:solidFill>
                  <a:srgbClr val="434343"/>
                </a:solidFill>
                <a:latin typeface="Roboto Condensed Light"/>
                <a:ea typeface="Roboto Condensed Light"/>
                <a:cs typeface="Roboto Condensed Light"/>
                <a:sym typeface="Roboto Condensed Light"/>
              </a:rPr>
              <a:t>(Persiapan presentasi)</a:t>
            </a:r>
            <a:endParaRPr>
              <a:solidFill>
                <a:srgbClr val="434343"/>
              </a:solidFill>
              <a:latin typeface="Roboto Condensed Light"/>
              <a:ea typeface="Roboto Condensed Light"/>
              <a:cs typeface="Roboto Condensed Light"/>
              <a:sym typeface="Roboto Condensed Light"/>
            </a:endParaRPr>
          </a:p>
        </p:txBody>
      </p:sp>
      <p:sp>
        <p:nvSpPr>
          <p:cNvPr id="573" name="Google Shape;573;p9"/>
          <p:cNvSpPr txBox="1"/>
          <p:nvPr/>
        </p:nvSpPr>
        <p:spPr>
          <a:xfrm flipH="1">
            <a:off x="1622200" y="1470959"/>
            <a:ext cx="2685600" cy="1095600"/>
          </a:xfrm>
          <a:prstGeom prst="rect">
            <a:avLst/>
          </a:prstGeom>
          <a:noFill/>
          <a:ln>
            <a:noFill/>
          </a:ln>
        </p:spPr>
        <p:txBody>
          <a:bodyPr anchorCtr="0" anchor="b" bIns="0"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a:solidFill>
                <a:srgbClr val="434343"/>
              </a:solidFill>
              <a:latin typeface="Roboto Condensed Light"/>
              <a:ea typeface="Roboto Condensed Light"/>
              <a:cs typeface="Roboto Condensed Light"/>
              <a:sym typeface="Roboto Condensed Light"/>
            </a:endParaRPr>
          </a:p>
          <a:p>
            <a:pPr indent="0" lvl="0" marL="0" marR="0" rtl="0" algn="ctr">
              <a:lnSpc>
                <a:spcPct val="100000"/>
              </a:lnSpc>
              <a:spcBef>
                <a:spcPts val="1600"/>
              </a:spcBef>
              <a:spcAft>
                <a:spcPts val="0"/>
              </a:spcAft>
              <a:buClr>
                <a:srgbClr val="000000"/>
              </a:buClr>
              <a:buSzPts val="1400"/>
              <a:buFont typeface="Arial"/>
              <a:buNone/>
            </a:pPr>
            <a:r>
              <a:rPr lang="en">
                <a:solidFill>
                  <a:srgbClr val="434343"/>
                </a:solidFill>
                <a:latin typeface="Roboto Condensed Light"/>
                <a:ea typeface="Roboto Condensed Light"/>
                <a:cs typeface="Roboto Condensed Light"/>
                <a:sym typeface="Roboto Condensed Light"/>
              </a:rPr>
              <a:t>(menyelesaikan target final, Menguji dan menyelesaikan progress yang tertunda)</a:t>
            </a:r>
            <a:endParaRPr>
              <a:solidFill>
                <a:srgbClr val="434343"/>
              </a:solidFill>
              <a:latin typeface="Roboto Condensed Light"/>
              <a:ea typeface="Roboto Condensed Light"/>
              <a:cs typeface="Roboto Condensed Light"/>
              <a:sym typeface="Roboto Condensed Light"/>
            </a:endParaRPr>
          </a:p>
          <a:p>
            <a:pPr indent="0" lvl="0" marL="0" marR="0" rtl="0" algn="ctr">
              <a:lnSpc>
                <a:spcPct val="100000"/>
              </a:lnSpc>
              <a:spcBef>
                <a:spcPts val="1600"/>
              </a:spcBef>
              <a:spcAft>
                <a:spcPts val="1600"/>
              </a:spcAft>
              <a:buClr>
                <a:srgbClr val="000000"/>
              </a:buClr>
              <a:buSzPts val="1400"/>
              <a:buFont typeface="Arial"/>
              <a:buNone/>
            </a:pPr>
            <a:r>
              <a:rPr lang="en">
                <a:solidFill>
                  <a:srgbClr val="434343"/>
                </a:solidFill>
                <a:latin typeface="Roboto Condensed Light"/>
                <a:ea typeface="Roboto Condensed Light"/>
                <a:cs typeface="Roboto Condensed Light"/>
                <a:sym typeface="Roboto Condensed Light"/>
              </a:rPr>
              <a:t>26 Mei 2020</a:t>
            </a:r>
            <a:endParaRPr b="0" i="0" sz="1400" u="none" cap="none" strike="noStrike">
              <a:solidFill>
                <a:srgbClr val="434343"/>
              </a:solidFill>
              <a:latin typeface="Roboto Condensed Light"/>
              <a:ea typeface="Roboto Condensed Light"/>
              <a:cs typeface="Roboto Condensed Light"/>
              <a:sym typeface="Roboto Condensed Light"/>
            </a:endParaRPr>
          </a:p>
        </p:txBody>
      </p:sp>
      <p:cxnSp>
        <p:nvCxnSpPr>
          <p:cNvPr id="574" name="Google Shape;574;p9"/>
          <p:cNvCxnSpPr>
            <a:stCxn id="570" idx="2"/>
            <a:endCxn id="572" idx="0"/>
          </p:cNvCxnSpPr>
          <p:nvPr/>
        </p:nvCxnSpPr>
        <p:spPr>
          <a:xfrm>
            <a:off x="6179000" y="2369825"/>
            <a:ext cx="0" cy="682800"/>
          </a:xfrm>
          <a:prstGeom prst="straightConnector1">
            <a:avLst/>
          </a:prstGeom>
          <a:noFill/>
          <a:ln cap="flat" cmpd="sng" w="19050">
            <a:solidFill>
              <a:srgbClr val="434343"/>
            </a:solidFill>
            <a:prstDash val="solid"/>
            <a:round/>
            <a:headEnd len="sm" w="sm" type="none"/>
            <a:tailEnd len="med" w="med" type="diamond"/>
          </a:ln>
        </p:spPr>
      </p:cxnSp>
      <p:cxnSp>
        <p:nvCxnSpPr>
          <p:cNvPr id="575" name="Google Shape;575;p9"/>
          <p:cNvCxnSpPr>
            <a:stCxn id="571" idx="0"/>
            <a:endCxn id="573" idx="2"/>
          </p:cNvCxnSpPr>
          <p:nvPr/>
        </p:nvCxnSpPr>
        <p:spPr>
          <a:xfrm rot="10800000">
            <a:off x="2965000" y="2566475"/>
            <a:ext cx="0" cy="735900"/>
          </a:xfrm>
          <a:prstGeom prst="straightConnector1">
            <a:avLst/>
          </a:prstGeom>
          <a:noFill/>
          <a:ln cap="flat" cmpd="sng" w="19050">
            <a:solidFill>
              <a:srgbClr val="434343"/>
            </a:solidFill>
            <a:prstDash val="solid"/>
            <a:round/>
            <a:headEnd len="sm" w="sm" type="none"/>
            <a:tailEnd len="med" w="med" type="diamond"/>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9" name="Shape 579"/>
        <p:cNvGrpSpPr/>
        <p:nvPr/>
      </p:nvGrpSpPr>
      <p:grpSpPr>
        <a:xfrm>
          <a:off x="0" y="0"/>
          <a:ext cx="0" cy="0"/>
          <a:chOff x="0" y="0"/>
          <a:chExt cx="0" cy="0"/>
        </a:xfrm>
      </p:grpSpPr>
      <p:sp>
        <p:nvSpPr>
          <p:cNvPr id="580" name="Google Shape;580;p10"/>
          <p:cNvSpPr txBox="1"/>
          <p:nvPr>
            <p:ph idx="2" type="subTitle"/>
          </p:nvPr>
        </p:nvSpPr>
        <p:spPr>
          <a:xfrm>
            <a:off x="1081802" y="2031438"/>
            <a:ext cx="3168900" cy="775800"/>
          </a:xfrm>
          <a:prstGeom prst="rect">
            <a:avLst/>
          </a:prstGeom>
          <a:noFill/>
          <a:ln>
            <a:noFill/>
          </a:ln>
        </p:spPr>
        <p:txBody>
          <a:bodyPr anchorCtr="0" anchor="ctr" bIns="0" lIns="91425" spcFirstLastPara="1" rIns="91425" wrap="square" tIns="182875">
            <a:noAutofit/>
          </a:bodyPr>
          <a:lstStyle/>
          <a:p>
            <a:pPr indent="0" lvl="0" marL="0" rtl="0" algn="r">
              <a:lnSpc>
                <a:spcPct val="100000"/>
              </a:lnSpc>
              <a:spcBef>
                <a:spcPts val="0"/>
              </a:spcBef>
              <a:spcAft>
                <a:spcPts val="1600"/>
              </a:spcAft>
              <a:buSzPts val="1400"/>
              <a:buNone/>
            </a:pPr>
            <a:r>
              <a:rPr lang="en" sz="2800"/>
              <a:t>Login</a:t>
            </a:r>
            <a:endParaRPr sz="2800"/>
          </a:p>
        </p:txBody>
      </p:sp>
      <p:sp>
        <p:nvSpPr>
          <p:cNvPr id="581" name="Google Shape;581;p10"/>
          <p:cNvSpPr txBox="1"/>
          <p:nvPr>
            <p:ph idx="3" type="subTitle"/>
          </p:nvPr>
        </p:nvSpPr>
        <p:spPr>
          <a:xfrm>
            <a:off x="1081811" y="1064650"/>
            <a:ext cx="3168900" cy="775800"/>
          </a:xfrm>
          <a:prstGeom prst="rect">
            <a:avLst/>
          </a:prstGeom>
          <a:noFill/>
          <a:ln>
            <a:noFill/>
          </a:ln>
        </p:spPr>
        <p:txBody>
          <a:bodyPr anchorCtr="0" anchor="ctr" bIns="0" lIns="91425" spcFirstLastPara="1" rIns="91425" wrap="square" tIns="182875">
            <a:noAutofit/>
          </a:bodyPr>
          <a:lstStyle/>
          <a:p>
            <a:pPr indent="0" lvl="0" marL="0" rtl="0" algn="r">
              <a:lnSpc>
                <a:spcPct val="100000"/>
              </a:lnSpc>
              <a:spcBef>
                <a:spcPts val="0"/>
              </a:spcBef>
              <a:spcAft>
                <a:spcPts val="1600"/>
              </a:spcAft>
              <a:buSzPts val="1400"/>
              <a:buNone/>
            </a:pPr>
            <a:r>
              <a:rPr lang="en" sz="2800"/>
              <a:t>Interface</a:t>
            </a:r>
            <a:endParaRPr sz="2800"/>
          </a:p>
        </p:txBody>
      </p:sp>
      <p:sp>
        <p:nvSpPr>
          <p:cNvPr id="582" name="Google Shape;582;p10"/>
          <p:cNvSpPr txBox="1"/>
          <p:nvPr>
            <p:ph type="ctrTitle"/>
          </p:nvPr>
        </p:nvSpPr>
        <p:spPr>
          <a:xfrm>
            <a:off x="5927150" y="359450"/>
            <a:ext cx="2503800" cy="13359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2400"/>
              <a:buNone/>
            </a:pPr>
            <a:r>
              <a:rPr lang="en"/>
              <a:t>Target Progress Meeting 1</a:t>
            </a:r>
            <a:endParaRPr/>
          </a:p>
        </p:txBody>
      </p:sp>
      <p:sp>
        <p:nvSpPr>
          <p:cNvPr id="583" name="Google Shape;583;p10"/>
          <p:cNvSpPr txBox="1"/>
          <p:nvPr/>
        </p:nvSpPr>
        <p:spPr>
          <a:xfrm>
            <a:off x="5012049" y="1001414"/>
            <a:ext cx="1125900" cy="900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434343"/>
              </a:buClr>
              <a:buSzPts val="1400"/>
              <a:buFont typeface="Roboto Condensed Light"/>
              <a:buNone/>
            </a:pPr>
            <a:r>
              <a:rPr b="0" i="0" lang="en" sz="3000" u="none" cap="none" strike="noStrike">
                <a:solidFill>
                  <a:schemeClr val="dk1"/>
                </a:solidFill>
                <a:latin typeface="Roboto Condensed Light"/>
                <a:ea typeface="Roboto Condensed Light"/>
                <a:cs typeface="Roboto Condensed Light"/>
                <a:sym typeface="Roboto Condensed Light"/>
              </a:rPr>
              <a:t>01</a:t>
            </a:r>
            <a:endParaRPr/>
          </a:p>
        </p:txBody>
      </p:sp>
      <p:sp>
        <p:nvSpPr>
          <p:cNvPr id="584" name="Google Shape;584;p10"/>
          <p:cNvSpPr txBox="1"/>
          <p:nvPr/>
        </p:nvSpPr>
        <p:spPr>
          <a:xfrm>
            <a:off x="5012050" y="1961535"/>
            <a:ext cx="1125900" cy="900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434343"/>
              </a:buClr>
              <a:buSzPts val="1400"/>
              <a:buFont typeface="Roboto Condensed Light"/>
              <a:buNone/>
            </a:pPr>
            <a:r>
              <a:rPr b="0" i="0" lang="en" sz="3000" u="none" cap="none" strike="noStrike">
                <a:solidFill>
                  <a:schemeClr val="dk1"/>
                </a:solidFill>
                <a:latin typeface="Roboto Condensed Light"/>
                <a:ea typeface="Roboto Condensed Light"/>
                <a:cs typeface="Roboto Condensed Light"/>
                <a:sym typeface="Roboto Condensed Light"/>
              </a:rPr>
              <a:t>02</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8" name="Shape 588"/>
        <p:cNvGrpSpPr/>
        <p:nvPr/>
      </p:nvGrpSpPr>
      <p:grpSpPr>
        <a:xfrm>
          <a:off x="0" y="0"/>
          <a:ext cx="0" cy="0"/>
          <a:chOff x="0" y="0"/>
          <a:chExt cx="0" cy="0"/>
        </a:xfrm>
      </p:grpSpPr>
      <p:sp>
        <p:nvSpPr>
          <p:cNvPr id="589" name="Google Shape;589;p11"/>
          <p:cNvSpPr txBox="1"/>
          <p:nvPr>
            <p:ph idx="1" type="subTitle"/>
          </p:nvPr>
        </p:nvSpPr>
        <p:spPr>
          <a:xfrm>
            <a:off x="1081795" y="2693450"/>
            <a:ext cx="3168900" cy="775800"/>
          </a:xfrm>
          <a:prstGeom prst="rect">
            <a:avLst/>
          </a:prstGeom>
          <a:noFill/>
          <a:ln>
            <a:noFill/>
          </a:ln>
        </p:spPr>
        <p:txBody>
          <a:bodyPr anchorCtr="0" anchor="ctr" bIns="0" lIns="91425" spcFirstLastPara="1" rIns="91425" wrap="square" tIns="182875">
            <a:noAutofit/>
          </a:bodyPr>
          <a:lstStyle/>
          <a:p>
            <a:pPr indent="0" lvl="0" marL="0" rtl="0" algn="r">
              <a:lnSpc>
                <a:spcPct val="100000"/>
              </a:lnSpc>
              <a:spcBef>
                <a:spcPts val="0"/>
              </a:spcBef>
              <a:spcAft>
                <a:spcPts val="1600"/>
              </a:spcAft>
              <a:buSzPts val="1400"/>
              <a:buNone/>
            </a:pPr>
            <a:r>
              <a:rPr lang="en" sz="2400"/>
              <a:t>Fitur komentar</a:t>
            </a:r>
            <a:endParaRPr sz="2400"/>
          </a:p>
        </p:txBody>
      </p:sp>
      <p:sp>
        <p:nvSpPr>
          <p:cNvPr id="590" name="Google Shape;590;p11"/>
          <p:cNvSpPr txBox="1"/>
          <p:nvPr>
            <p:ph idx="2" type="subTitle"/>
          </p:nvPr>
        </p:nvSpPr>
        <p:spPr>
          <a:xfrm>
            <a:off x="1081802" y="1879038"/>
            <a:ext cx="3168900" cy="775800"/>
          </a:xfrm>
          <a:prstGeom prst="rect">
            <a:avLst/>
          </a:prstGeom>
          <a:noFill/>
          <a:ln>
            <a:noFill/>
          </a:ln>
        </p:spPr>
        <p:txBody>
          <a:bodyPr anchorCtr="0" anchor="ctr" bIns="0" lIns="91425" spcFirstLastPara="1" rIns="91425" wrap="square" tIns="182875">
            <a:noAutofit/>
          </a:bodyPr>
          <a:lstStyle/>
          <a:p>
            <a:pPr indent="0" lvl="0" marL="0" rtl="0" algn="r">
              <a:lnSpc>
                <a:spcPct val="100000"/>
              </a:lnSpc>
              <a:spcBef>
                <a:spcPts val="0"/>
              </a:spcBef>
              <a:spcAft>
                <a:spcPts val="1600"/>
              </a:spcAft>
              <a:buSzPts val="1400"/>
              <a:buNone/>
            </a:pPr>
            <a:r>
              <a:rPr lang="en" sz="2400"/>
              <a:t>Fitur post</a:t>
            </a:r>
            <a:endParaRPr sz="2400"/>
          </a:p>
        </p:txBody>
      </p:sp>
      <p:sp>
        <p:nvSpPr>
          <p:cNvPr id="591" name="Google Shape;591;p11"/>
          <p:cNvSpPr txBox="1"/>
          <p:nvPr>
            <p:ph idx="3" type="subTitle"/>
          </p:nvPr>
        </p:nvSpPr>
        <p:spPr>
          <a:xfrm>
            <a:off x="1081811" y="1064650"/>
            <a:ext cx="3168900" cy="775800"/>
          </a:xfrm>
          <a:prstGeom prst="rect">
            <a:avLst/>
          </a:prstGeom>
          <a:noFill/>
          <a:ln>
            <a:noFill/>
          </a:ln>
        </p:spPr>
        <p:txBody>
          <a:bodyPr anchorCtr="0" anchor="ctr" bIns="0" lIns="91425" spcFirstLastPara="1" rIns="91425" wrap="square" tIns="182875">
            <a:noAutofit/>
          </a:bodyPr>
          <a:lstStyle/>
          <a:p>
            <a:pPr indent="0" lvl="0" marL="0" rtl="0" algn="r">
              <a:lnSpc>
                <a:spcPct val="100000"/>
              </a:lnSpc>
              <a:spcBef>
                <a:spcPts val="0"/>
              </a:spcBef>
              <a:spcAft>
                <a:spcPts val="1600"/>
              </a:spcAft>
              <a:buSzPts val="1400"/>
              <a:buNone/>
            </a:pPr>
            <a:r>
              <a:rPr lang="en" sz="2400"/>
              <a:t>Broadcast</a:t>
            </a:r>
            <a:endParaRPr sz="2400"/>
          </a:p>
        </p:txBody>
      </p:sp>
      <p:sp>
        <p:nvSpPr>
          <p:cNvPr id="592" name="Google Shape;592;p11"/>
          <p:cNvSpPr txBox="1"/>
          <p:nvPr>
            <p:ph type="ctrTitle"/>
          </p:nvPr>
        </p:nvSpPr>
        <p:spPr>
          <a:xfrm>
            <a:off x="5927150" y="359450"/>
            <a:ext cx="2503800" cy="13359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2400"/>
              <a:buNone/>
            </a:pPr>
            <a:r>
              <a:rPr lang="en"/>
              <a:t>Target Progress Meeting 2</a:t>
            </a:r>
            <a:endParaRPr/>
          </a:p>
        </p:txBody>
      </p:sp>
      <p:sp>
        <p:nvSpPr>
          <p:cNvPr id="593" name="Google Shape;593;p11"/>
          <p:cNvSpPr txBox="1"/>
          <p:nvPr/>
        </p:nvSpPr>
        <p:spPr>
          <a:xfrm>
            <a:off x="5012049" y="1001414"/>
            <a:ext cx="1125900" cy="900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434343"/>
              </a:buClr>
              <a:buSzPts val="1400"/>
              <a:buFont typeface="Roboto Condensed Light"/>
              <a:buNone/>
            </a:pPr>
            <a:r>
              <a:rPr b="0" i="0" lang="en" sz="3000" u="none" cap="none" strike="noStrike">
                <a:solidFill>
                  <a:schemeClr val="dk1"/>
                </a:solidFill>
                <a:latin typeface="Roboto Condensed Light"/>
                <a:ea typeface="Roboto Condensed Light"/>
                <a:cs typeface="Roboto Condensed Light"/>
                <a:sym typeface="Roboto Condensed Light"/>
              </a:rPr>
              <a:t>01</a:t>
            </a:r>
            <a:endParaRPr/>
          </a:p>
        </p:txBody>
      </p:sp>
      <p:sp>
        <p:nvSpPr>
          <p:cNvPr id="594" name="Google Shape;594;p11"/>
          <p:cNvSpPr txBox="1"/>
          <p:nvPr/>
        </p:nvSpPr>
        <p:spPr>
          <a:xfrm>
            <a:off x="5012050" y="1809135"/>
            <a:ext cx="1125900" cy="900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434343"/>
              </a:buClr>
              <a:buSzPts val="1400"/>
              <a:buFont typeface="Roboto Condensed Light"/>
              <a:buNone/>
            </a:pPr>
            <a:r>
              <a:rPr b="0" i="0" lang="en" sz="3000" u="none" cap="none" strike="noStrike">
                <a:solidFill>
                  <a:schemeClr val="dk1"/>
                </a:solidFill>
                <a:latin typeface="Roboto Condensed Light"/>
                <a:ea typeface="Roboto Condensed Light"/>
                <a:cs typeface="Roboto Condensed Light"/>
                <a:sym typeface="Roboto Condensed Light"/>
              </a:rPr>
              <a:t>02</a:t>
            </a:r>
            <a:endParaRPr/>
          </a:p>
        </p:txBody>
      </p:sp>
      <p:sp>
        <p:nvSpPr>
          <p:cNvPr id="595" name="Google Shape;595;p11"/>
          <p:cNvSpPr txBox="1"/>
          <p:nvPr/>
        </p:nvSpPr>
        <p:spPr>
          <a:xfrm>
            <a:off x="5012050" y="2632095"/>
            <a:ext cx="1125900" cy="900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434343"/>
              </a:buClr>
              <a:buSzPts val="1400"/>
              <a:buFont typeface="Roboto Condensed Light"/>
              <a:buNone/>
            </a:pPr>
            <a:r>
              <a:rPr b="0" i="0" lang="en" sz="3000" u="none" cap="none" strike="noStrike">
                <a:solidFill>
                  <a:schemeClr val="dk1"/>
                </a:solidFill>
                <a:latin typeface="Roboto Condensed Light"/>
                <a:ea typeface="Roboto Condensed Light"/>
                <a:cs typeface="Roboto Condensed Light"/>
                <a:sym typeface="Roboto Condensed Light"/>
              </a:rPr>
              <a:t>03</a:t>
            </a:r>
            <a:endParaRPr/>
          </a:p>
        </p:txBody>
      </p:sp>
      <p:sp>
        <p:nvSpPr>
          <p:cNvPr id="596" name="Google Shape;596;p11"/>
          <p:cNvSpPr txBox="1"/>
          <p:nvPr>
            <p:ph idx="1" type="subTitle"/>
          </p:nvPr>
        </p:nvSpPr>
        <p:spPr>
          <a:xfrm>
            <a:off x="1081795" y="3567650"/>
            <a:ext cx="3168900" cy="775800"/>
          </a:xfrm>
          <a:prstGeom prst="rect">
            <a:avLst/>
          </a:prstGeom>
          <a:noFill/>
          <a:ln>
            <a:noFill/>
          </a:ln>
        </p:spPr>
        <p:txBody>
          <a:bodyPr anchorCtr="0" anchor="ctr" bIns="0" lIns="91425" spcFirstLastPara="1" rIns="91425" wrap="square" tIns="182875">
            <a:noAutofit/>
          </a:bodyPr>
          <a:lstStyle/>
          <a:p>
            <a:pPr indent="0" lvl="0" marL="0" rtl="0" algn="r">
              <a:lnSpc>
                <a:spcPct val="100000"/>
              </a:lnSpc>
              <a:spcBef>
                <a:spcPts val="0"/>
              </a:spcBef>
              <a:spcAft>
                <a:spcPts val="1600"/>
              </a:spcAft>
              <a:buSzPts val="1400"/>
              <a:buNone/>
            </a:pPr>
            <a:r>
              <a:rPr lang="en" sz="2400"/>
              <a:t>Fitur like</a:t>
            </a:r>
            <a:endParaRPr sz="2400"/>
          </a:p>
        </p:txBody>
      </p:sp>
      <p:sp>
        <p:nvSpPr>
          <p:cNvPr id="597" name="Google Shape;597;p11"/>
          <p:cNvSpPr txBox="1"/>
          <p:nvPr/>
        </p:nvSpPr>
        <p:spPr>
          <a:xfrm>
            <a:off x="5012050" y="3491445"/>
            <a:ext cx="1125900" cy="900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434343"/>
              </a:buClr>
              <a:buSzPts val="1400"/>
              <a:buFont typeface="Roboto Condensed Light"/>
              <a:buNone/>
            </a:pPr>
            <a:r>
              <a:rPr b="0" i="0" lang="en" sz="3000" u="none" cap="none" strike="noStrike">
                <a:solidFill>
                  <a:schemeClr val="dk1"/>
                </a:solidFill>
                <a:latin typeface="Roboto Condensed Light"/>
                <a:ea typeface="Roboto Condensed Light"/>
                <a:cs typeface="Roboto Condensed Light"/>
                <a:sym typeface="Roboto Condensed Light"/>
              </a:rPr>
              <a:t>0</a:t>
            </a:r>
            <a:r>
              <a:rPr lang="en" sz="3000">
                <a:solidFill>
                  <a:schemeClr val="dk1"/>
                </a:solidFill>
                <a:latin typeface="Roboto Condensed Light"/>
                <a:ea typeface="Roboto Condensed Light"/>
                <a:cs typeface="Roboto Condensed Light"/>
                <a:sym typeface="Roboto Condensed Light"/>
              </a:rPr>
              <a:t>4</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1" name="Shape 601"/>
        <p:cNvGrpSpPr/>
        <p:nvPr/>
      </p:nvGrpSpPr>
      <p:grpSpPr>
        <a:xfrm>
          <a:off x="0" y="0"/>
          <a:ext cx="0" cy="0"/>
          <a:chOff x="0" y="0"/>
          <a:chExt cx="0" cy="0"/>
        </a:xfrm>
      </p:grpSpPr>
      <p:sp>
        <p:nvSpPr>
          <p:cNvPr id="602" name="Google Shape;602;g779ae1a90f_9_0"/>
          <p:cNvSpPr txBox="1"/>
          <p:nvPr>
            <p:ph idx="2" type="subTitle"/>
          </p:nvPr>
        </p:nvSpPr>
        <p:spPr>
          <a:xfrm>
            <a:off x="1081802" y="2031438"/>
            <a:ext cx="3168900" cy="775800"/>
          </a:xfrm>
          <a:prstGeom prst="rect">
            <a:avLst/>
          </a:prstGeom>
          <a:noFill/>
          <a:ln>
            <a:noFill/>
          </a:ln>
        </p:spPr>
        <p:txBody>
          <a:bodyPr anchorCtr="0" anchor="ctr" bIns="0" lIns="91425" spcFirstLastPara="1" rIns="91425" wrap="square" tIns="182875">
            <a:noAutofit/>
          </a:bodyPr>
          <a:lstStyle/>
          <a:p>
            <a:pPr indent="0" lvl="0" marL="0" rtl="0" algn="r">
              <a:lnSpc>
                <a:spcPct val="100000"/>
              </a:lnSpc>
              <a:spcBef>
                <a:spcPts val="0"/>
              </a:spcBef>
              <a:spcAft>
                <a:spcPts val="1600"/>
              </a:spcAft>
              <a:buSzPts val="1400"/>
              <a:buNone/>
            </a:pPr>
            <a:r>
              <a:rPr lang="en" sz="2400"/>
              <a:t>Jumlah Like</a:t>
            </a:r>
            <a:endParaRPr sz="2400"/>
          </a:p>
        </p:txBody>
      </p:sp>
      <p:sp>
        <p:nvSpPr>
          <p:cNvPr id="603" name="Google Shape;603;g779ae1a90f_9_0"/>
          <p:cNvSpPr txBox="1"/>
          <p:nvPr>
            <p:ph idx="3" type="subTitle"/>
          </p:nvPr>
        </p:nvSpPr>
        <p:spPr>
          <a:xfrm>
            <a:off x="1081811" y="1064650"/>
            <a:ext cx="3168900" cy="775800"/>
          </a:xfrm>
          <a:prstGeom prst="rect">
            <a:avLst/>
          </a:prstGeom>
          <a:noFill/>
          <a:ln>
            <a:noFill/>
          </a:ln>
        </p:spPr>
        <p:txBody>
          <a:bodyPr anchorCtr="0" anchor="ctr" bIns="0" lIns="91425" spcFirstLastPara="1" rIns="91425" wrap="square" tIns="182875">
            <a:noAutofit/>
          </a:bodyPr>
          <a:lstStyle/>
          <a:p>
            <a:pPr indent="0" lvl="0" marL="0" rtl="0" algn="r">
              <a:lnSpc>
                <a:spcPct val="100000"/>
              </a:lnSpc>
              <a:spcBef>
                <a:spcPts val="0"/>
              </a:spcBef>
              <a:spcAft>
                <a:spcPts val="1600"/>
              </a:spcAft>
              <a:buSzPts val="1400"/>
              <a:buNone/>
            </a:pPr>
            <a:r>
              <a:rPr lang="en" sz="2400"/>
              <a:t>Menampilkan Nama dan Foto Pengguna </a:t>
            </a:r>
            <a:endParaRPr sz="2400"/>
          </a:p>
        </p:txBody>
      </p:sp>
      <p:sp>
        <p:nvSpPr>
          <p:cNvPr id="604" name="Google Shape;604;g779ae1a90f_9_0"/>
          <p:cNvSpPr txBox="1"/>
          <p:nvPr>
            <p:ph type="ctrTitle"/>
          </p:nvPr>
        </p:nvSpPr>
        <p:spPr>
          <a:xfrm>
            <a:off x="5927150" y="359450"/>
            <a:ext cx="2503800" cy="13359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2400"/>
              <a:buNone/>
            </a:pPr>
            <a:r>
              <a:rPr lang="en"/>
              <a:t>Target Final</a:t>
            </a:r>
            <a:endParaRPr/>
          </a:p>
        </p:txBody>
      </p:sp>
      <p:sp>
        <p:nvSpPr>
          <p:cNvPr id="605" name="Google Shape;605;g779ae1a90f_9_0"/>
          <p:cNvSpPr txBox="1"/>
          <p:nvPr/>
        </p:nvSpPr>
        <p:spPr>
          <a:xfrm>
            <a:off x="5012049" y="1001414"/>
            <a:ext cx="1125900" cy="900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434343"/>
              </a:buClr>
              <a:buSzPts val="1400"/>
              <a:buFont typeface="Roboto Condensed Light"/>
              <a:buNone/>
            </a:pPr>
            <a:r>
              <a:rPr b="0" i="0" lang="en" sz="3000" u="none" cap="none" strike="noStrike">
                <a:solidFill>
                  <a:schemeClr val="dk1"/>
                </a:solidFill>
                <a:latin typeface="Roboto Condensed Light"/>
                <a:ea typeface="Roboto Condensed Light"/>
                <a:cs typeface="Roboto Condensed Light"/>
                <a:sym typeface="Roboto Condensed Light"/>
              </a:rPr>
              <a:t>01</a:t>
            </a:r>
            <a:endParaRPr/>
          </a:p>
        </p:txBody>
      </p:sp>
      <p:sp>
        <p:nvSpPr>
          <p:cNvPr id="606" name="Google Shape;606;g779ae1a90f_9_0"/>
          <p:cNvSpPr txBox="1"/>
          <p:nvPr/>
        </p:nvSpPr>
        <p:spPr>
          <a:xfrm>
            <a:off x="5012050" y="1961535"/>
            <a:ext cx="1125900" cy="900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434343"/>
              </a:buClr>
              <a:buSzPts val="1400"/>
              <a:buFont typeface="Roboto Condensed Light"/>
              <a:buNone/>
            </a:pPr>
            <a:r>
              <a:rPr b="0" i="0" lang="en" sz="3000" u="none" cap="none" strike="noStrike">
                <a:solidFill>
                  <a:schemeClr val="dk1"/>
                </a:solidFill>
                <a:latin typeface="Roboto Condensed Light"/>
                <a:ea typeface="Roboto Condensed Light"/>
                <a:cs typeface="Roboto Condensed Light"/>
                <a:sym typeface="Roboto Condensed Light"/>
              </a:rPr>
              <a:t>02</a:t>
            </a:r>
            <a:endParaRPr/>
          </a:p>
        </p:txBody>
      </p:sp>
      <p:sp>
        <p:nvSpPr>
          <p:cNvPr id="607" name="Google Shape;607;g779ae1a90f_9_0"/>
          <p:cNvSpPr txBox="1"/>
          <p:nvPr/>
        </p:nvSpPr>
        <p:spPr>
          <a:xfrm>
            <a:off x="5012050" y="2875935"/>
            <a:ext cx="1125900" cy="900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434343"/>
              </a:buClr>
              <a:buSzPts val="1400"/>
              <a:buFont typeface="Roboto Condensed Light"/>
              <a:buNone/>
            </a:pPr>
            <a:r>
              <a:rPr b="0" i="0" lang="en" sz="3000" u="none" cap="none" strike="noStrike">
                <a:solidFill>
                  <a:schemeClr val="dk1"/>
                </a:solidFill>
                <a:latin typeface="Roboto Condensed Light"/>
                <a:ea typeface="Roboto Condensed Light"/>
                <a:cs typeface="Roboto Condensed Light"/>
                <a:sym typeface="Roboto Condensed Light"/>
              </a:rPr>
              <a:t>0</a:t>
            </a:r>
            <a:r>
              <a:rPr lang="en" sz="3000">
                <a:solidFill>
                  <a:schemeClr val="dk1"/>
                </a:solidFill>
                <a:latin typeface="Roboto Condensed Light"/>
                <a:ea typeface="Roboto Condensed Light"/>
                <a:cs typeface="Roboto Condensed Light"/>
                <a:sym typeface="Roboto Condensed Light"/>
              </a:rPr>
              <a:t>3</a:t>
            </a:r>
            <a:endParaRPr/>
          </a:p>
        </p:txBody>
      </p:sp>
      <p:sp>
        <p:nvSpPr>
          <p:cNvPr id="608" name="Google Shape;608;g779ae1a90f_9_0"/>
          <p:cNvSpPr txBox="1"/>
          <p:nvPr>
            <p:ph idx="2" type="subTitle"/>
          </p:nvPr>
        </p:nvSpPr>
        <p:spPr>
          <a:xfrm>
            <a:off x="1036677" y="2907388"/>
            <a:ext cx="3168900" cy="775800"/>
          </a:xfrm>
          <a:prstGeom prst="rect">
            <a:avLst/>
          </a:prstGeom>
          <a:noFill/>
          <a:ln>
            <a:noFill/>
          </a:ln>
        </p:spPr>
        <p:txBody>
          <a:bodyPr anchorCtr="0" anchor="ctr" bIns="0" lIns="91425" spcFirstLastPara="1" rIns="91425" wrap="square" tIns="182875">
            <a:noAutofit/>
          </a:bodyPr>
          <a:lstStyle/>
          <a:p>
            <a:pPr indent="0" lvl="0" marL="0" rtl="0" algn="r">
              <a:lnSpc>
                <a:spcPct val="100000"/>
              </a:lnSpc>
              <a:spcBef>
                <a:spcPts val="0"/>
              </a:spcBef>
              <a:spcAft>
                <a:spcPts val="1600"/>
              </a:spcAft>
              <a:buSzPts val="1400"/>
              <a:buNone/>
            </a:pPr>
            <a:r>
              <a:rPr lang="en" sz="2400"/>
              <a:t>Jumlah Komentar</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2" name="Shape 612"/>
        <p:cNvGrpSpPr/>
        <p:nvPr/>
      </p:nvGrpSpPr>
      <p:grpSpPr>
        <a:xfrm>
          <a:off x="0" y="0"/>
          <a:ext cx="0" cy="0"/>
          <a:chOff x="0" y="0"/>
          <a:chExt cx="0" cy="0"/>
        </a:xfrm>
      </p:grpSpPr>
      <p:sp>
        <p:nvSpPr>
          <p:cNvPr id="613" name="Google Shape;613;p12"/>
          <p:cNvSpPr txBox="1"/>
          <p:nvPr/>
        </p:nvSpPr>
        <p:spPr>
          <a:xfrm>
            <a:off x="3171755" y="2460475"/>
            <a:ext cx="5511300" cy="1381200"/>
          </a:xfrm>
          <a:prstGeom prst="rect">
            <a:avLst/>
          </a:prstGeom>
          <a:noFill/>
          <a:ln>
            <a:noFill/>
          </a:ln>
        </p:spPr>
        <p:txBody>
          <a:bodyPr anchorCtr="0" anchor="b" bIns="91425" lIns="91425" spcFirstLastPara="1" rIns="91425" wrap="square" tIns="91425">
            <a:noAutofit/>
          </a:bodyPr>
          <a:lstStyle/>
          <a:p>
            <a:pPr indent="0" lvl="0" marL="0" marR="0" rtl="0" algn="r">
              <a:lnSpc>
                <a:spcPct val="100000"/>
              </a:lnSpc>
              <a:spcBef>
                <a:spcPts val="0"/>
              </a:spcBef>
              <a:spcAft>
                <a:spcPts val="0"/>
              </a:spcAft>
              <a:buClr>
                <a:schemeClr val="dk2"/>
              </a:buClr>
              <a:buSzPts val="1400"/>
              <a:buFont typeface="Barlow Semi Condensed SemiBold"/>
              <a:buNone/>
            </a:pPr>
            <a:r>
              <a:rPr b="0" i="0" lang="en" sz="7200" u="none" cap="none" strike="noStrike">
                <a:solidFill>
                  <a:srgbClr val="434343"/>
                </a:solidFill>
                <a:latin typeface="Barlow Semi Condensed SemiBold"/>
                <a:ea typeface="Barlow Semi Condensed SemiBold"/>
                <a:cs typeface="Barlow Semi Condensed SemiBold"/>
                <a:sym typeface="Barlow Semi Condensed SemiBold"/>
              </a:rPr>
              <a:t>THANKS!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7" name="Shape 487"/>
        <p:cNvGrpSpPr/>
        <p:nvPr/>
      </p:nvGrpSpPr>
      <p:grpSpPr>
        <a:xfrm>
          <a:off x="0" y="0"/>
          <a:ext cx="0" cy="0"/>
          <a:chOff x="0" y="0"/>
          <a:chExt cx="0" cy="0"/>
        </a:xfrm>
      </p:grpSpPr>
      <p:sp>
        <p:nvSpPr>
          <p:cNvPr id="488" name="Google Shape;488;p2"/>
          <p:cNvSpPr txBox="1"/>
          <p:nvPr>
            <p:ph idx="1" type="subTitle"/>
          </p:nvPr>
        </p:nvSpPr>
        <p:spPr>
          <a:xfrm>
            <a:off x="1081795" y="3745010"/>
            <a:ext cx="3168900" cy="775800"/>
          </a:xfrm>
          <a:prstGeom prst="rect">
            <a:avLst/>
          </a:prstGeom>
          <a:noFill/>
          <a:ln>
            <a:noFill/>
          </a:ln>
        </p:spPr>
        <p:txBody>
          <a:bodyPr anchorCtr="0" anchor="ctr" bIns="0" lIns="91425" spcFirstLastPara="1" rIns="91425" wrap="square" tIns="182875">
            <a:noAutofit/>
          </a:bodyPr>
          <a:lstStyle/>
          <a:p>
            <a:pPr indent="0" lvl="0" marL="0" rtl="0" algn="r">
              <a:lnSpc>
                <a:spcPct val="100000"/>
              </a:lnSpc>
              <a:spcBef>
                <a:spcPts val="0"/>
              </a:spcBef>
              <a:spcAft>
                <a:spcPts val="0"/>
              </a:spcAft>
              <a:buSzPts val="1400"/>
              <a:buNone/>
            </a:pPr>
            <a:r>
              <a:rPr b="1" lang="en">
                <a:latin typeface="Roboto Condensed"/>
                <a:ea typeface="Roboto Condensed"/>
                <a:cs typeface="Roboto Condensed"/>
                <a:sym typeface="Roboto Condensed"/>
              </a:rPr>
              <a:t>Claus Peter Christo H</a:t>
            </a:r>
            <a:endParaRPr b="1">
              <a:latin typeface="Roboto Condensed"/>
              <a:ea typeface="Roboto Condensed"/>
              <a:cs typeface="Roboto Condensed"/>
              <a:sym typeface="Roboto Condensed"/>
            </a:endParaRPr>
          </a:p>
          <a:p>
            <a:pPr indent="0" lvl="0" marL="0" rtl="0" algn="r">
              <a:lnSpc>
                <a:spcPct val="100000"/>
              </a:lnSpc>
              <a:spcBef>
                <a:spcPts val="1600"/>
              </a:spcBef>
              <a:spcAft>
                <a:spcPts val="1600"/>
              </a:spcAft>
              <a:buSzPts val="1400"/>
              <a:buNone/>
            </a:pPr>
            <a:r>
              <a:rPr b="1" lang="en">
                <a:latin typeface="Roboto Condensed"/>
                <a:ea typeface="Roboto Condensed"/>
                <a:cs typeface="Roboto Condensed"/>
                <a:sym typeface="Roboto Condensed"/>
              </a:rPr>
              <a:t>05111740000090</a:t>
            </a:r>
            <a:endParaRPr b="1">
              <a:latin typeface="Roboto Condensed"/>
              <a:ea typeface="Roboto Condensed"/>
              <a:cs typeface="Roboto Condensed"/>
              <a:sym typeface="Roboto Condensed"/>
            </a:endParaRPr>
          </a:p>
        </p:txBody>
      </p:sp>
      <p:sp>
        <p:nvSpPr>
          <p:cNvPr id="489" name="Google Shape;489;p2"/>
          <p:cNvSpPr txBox="1"/>
          <p:nvPr>
            <p:ph idx="2" type="subTitle"/>
          </p:nvPr>
        </p:nvSpPr>
        <p:spPr>
          <a:xfrm>
            <a:off x="1081802" y="2724858"/>
            <a:ext cx="3168900" cy="775800"/>
          </a:xfrm>
          <a:prstGeom prst="rect">
            <a:avLst/>
          </a:prstGeom>
          <a:noFill/>
          <a:ln>
            <a:noFill/>
          </a:ln>
        </p:spPr>
        <p:txBody>
          <a:bodyPr anchorCtr="0" anchor="ctr" bIns="0" lIns="91425" spcFirstLastPara="1" rIns="91425" wrap="square" tIns="182875">
            <a:noAutofit/>
          </a:bodyPr>
          <a:lstStyle/>
          <a:p>
            <a:pPr indent="0" lvl="0" marL="0" rtl="0" algn="r">
              <a:lnSpc>
                <a:spcPct val="100000"/>
              </a:lnSpc>
              <a:spcBef>
                <a:spcPts val="0"/>
              </a:spcBef>
              <a:spcAft>
                <a:spcPts val="0"/>
              </a:spcAft>
              <a:buSzPts val="1400"/>
              <a:buNone/>
            </a:pPr>
            <a:r>
              <a:rPr b="1" lang="en">
                <a:latin typeface="Roboto Condensed"/>
                <a:ea typeface="Roboto Condensed"/>
                <a:cs typeface="Roboto Condensed"/>
                <a:sym typeface="Roboto Condensed"/>
              </a:rPr>
              <a:t>Izzah Dinillah</a:t>
            </a:r>
            <a:endParaRPr b="1">
              <a:latin typeface="Roboto Condensed"/>
              <a:ea typeface="Roboto Condensed"/>
              <a:cs typeface="Roboto Condensed"/>
              <a:sym typeface="Roboto Condensed"/>
            </a:endParaRPr>
          </a:p>
          <a:p>
            <a:pPr indent="0" lvl="0" marL="0" rtl="0" algn="r">
              <a:lnSpc>
                <a:spcPct val="100000"/>
              </a:lnSpc>
              <a:spcBef>
                <a:spcPts val="1600"/>
              </a:spcBef>
              <a:spcAft>
                <a:spcPts val="1600"/>
              </a:spcAft>
              <a:buSzPts val="1400"/>
              <a:buNone/>
            </a:pPr>
            <a:r>
              <a:rPr b="1" lang="en">
                <a:latin typeface="Roboto Condensed"/>
                <a:ea typeface="Roboto Condensed"/>
                <a:cs typeface="Roboto Condensed"/>
                <a:sym typeface="Roboto Condensed"/>
              </a:rPr>
              <a:t>05111740000044</a:t>
            </a:r>
            <a:endParaRPr b="1">
              <a:latin typeface="Roboto Condensed"/>
              <a:ea typeface="Roboto Condensed"/>
              <a:cs typeface="Roboto Condensed"/>
              <a:sym typeface="Roboto Condensed"/>
            </a:endParaRPr>
          </a:p>
        </p:txBody>
      </p:sp>
      <p:sp>
        <p:nvSpPr>
          <p:cNvPr id="490" name="Google Shape;490;p2"/>
          <p:cNvSpPr txBox="1"/>
          <p:nvPr>
            <p:ph idx="3" type="subTitle"/>
          </p:nvPr>
        </p:nvSpPr>
        <p:spPr>
          <a:xfrm>
            <a:off x="1081811" y="1651390"/>
            <a:ext cx="3168900" cy="775800"/>
          </a:xfrm>
          <a:prstGeom prst="rect">
            <a:avLst/>
          </a:prstGeom>
          <a:noFill/>
          <a:ln>
            <a:noFill/>
          </a:ln>
        </p:spPr>
        <p:txBody>
          <a:bodyPr anchorCtr="0" anchor="ctr" bIns="0" lIns="91425" spcFirstLastPara="1" rIns="91425" wrap="square" tIns="182875">
            <a:noAutofit/>
          </a:bodyPr>
          <a:lstStyle/>
          <a:p>
            <a:pPr indent="0" lvl="0" marL="0" rtl="0" algn="r">
              <a:lnSpc>
                <a:spcPct val="100000"/>
              </a:lnSpc>
              <a:spcBef>
                <a:spcPts val="0"/>
              </a:spcBef>
              <a:spcAft>
                <a:spcPts val="0"/>
              </a:spcAft>
              <a:buSzPts val="1400"/>
              <a:buNone/>
            </a:pPr>
            <a:r>
              <a:rPr b="1" lang="en">
                <a:latin typeface="Roboto Condensed"/>
                <a:ea typeface="Roboto Condensed"/>
                <a:cs typeface="Roboto Condensed"/>
                <a:sym typeface="Roboto Condensed"/>
              </a:rPr>
              <a:t>Yuki Yanuar Ratna</a:t>
            </a:r>
            <a:endParaRPr b="1">
              <a:latin typeface="Roboto Condensed"/>
              <a:ea typeface="Roboto Condensed"/>
              <a:cs typeface="Roboto Condensed"/>
              <a:sym typeface="Roboto Condensed"/>
            </a:endParaRPr>
          </a:p>
          <a:p>
            <a:pPr indent="0" lvl="0" marL="0" rtl="0" algn="r">
              <a:lnSpc>
                <a:spcPct val="100000"/>
              </a:lnSpc>
              <a:spcBef>
                <a:spcPts val="1600"/>
              </a:spcBef>
              <a:spcAft>
                <a:spcPts val="1600"/>
              </a:spcAft>
              <a:buSzPts val="1400"/>
              <a:buNone/>
            </a:pPr>
            <a:r>
              <a:rPr b="1" lang="en">
                <a:latin typeface="Roboto Condensed"/>
                <a:ea typeface="Roboto Condensed"/>
                <a:cs typeface="Roboto Condensed"/>
                <a:sym typeface="Roboto Condensed"/>
              </a:rPr>
              <a:t>05111740000023</a:t>
            </a:r>
            <a:endParaRPr b="1">
              <a:latin typeface="Roboto Condensed"/>
              <a:ea typeface="Roboto Condensed"/>
              <a:cs typeface="Roboto Condensed"/>
              <a:sym typeface="Roboto Condensed"/>
            </a:endParaRPr>
          </a:p>
        </p:txBody>
      </p:sp>
      <p:sp>
        <p:nvSpPr>
          <p:cNvPr id="491" name="Google Shape;491;p2"/>
          <p:cNvSpPr txBox="1"/>
          <p:nvPr>
            <p:ph type="ctrTitle"/>
          </p:nvPr>
        </p:nvSpPr>
        <p:spPr>
          <a:xfrm>
            <a:off x="1751390" y="458510"/>
            <a:ext cx="2503800" cy="13359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2400"/>
              <a:buNone/>
            </a:pPr>
            <a:r>
              <a:rPr lang="en">
                <a:solidFill>
                  <a:schemeClr val="accent1"/>
                </a:solidFill>
              </a:rPr>
              <a:t>Progjar E</a:t>
            </a:r>
            <a:br>
              <a:rPr lang="en">
                <a:solidFill>
                  <a:schemeClr val="accent1"/>
                </a:solidFill>
              </a:rPr>
            </a:br>
            <a:r>
              <a:rPr lang="en">
                <a:solidFill>
                  <a:schemeClr val="accent1"/>
                </a:solidFill>
              </a:rPr>
              <a:t>Kelompok 3</a:t>
            </a:r>
            <a:endParaRPr/>
          </a:p>
        </p:txBody>
      </p:sp>
      <p:sp>
        <p:nvSpPr>
          <p:cNvPr id="492" name="Google Shape;492;p2"/>
          <p:cNvSpPr txBox="1"/>
          <p:nvPr/>
        </p:nvSpPr>
        <p:spPr>
          <a:xfrm>
            <a:off x="4891811" y="622690"/>
            <a:ext cx="3168900" cy="775800"/>
          </a:xfrm>
          <a:prstGeom prst="rect">
            <a:avLst/>
          </a:prstGeom>
          <a:noFill/>
          <a:ln>
            <a:noFill/>
          </a:ln>
        </p:spPr>
        <p:txBody>
          <a:bodyPr anchorCtr="0" anchor="ctr" bIns="0" lIns="91425" spcFirstLastPara="1" rIns="91425" wrap="square" tIns="182875">
            <a:noAutofit/>
          </a:bodyPr>
          <a:lstStyle/>
          <a:p>
            <a:pPr indent="0" lvl="0" marL="0" marR="0" rtl="0" algn="l">
              <a:lnSpc>
                <a:spcPct val="100000"/>
              </a:lnSpc>
              <a:spcBef>
                <a:spcPts val="0"/>
              </a:spcBef>
              <a:spcAft>
                <a:spcPts val="0"/>
              </a:spcAft>
              <a:buClr>
                <a:srgbClr val="434343"/>
              </a:buClr>
              <a:buSzPts val="1400"/>
              <a:buFont typeface="Roboto Condensed Light"/>
              <a:buNone/>
            </a:pPr>
            <a:r>
              <a:rPr b="1" i="0" lang="en" sz="1400" u="none" cap="none" strike="noStrike">
                <a:solidFill>
                  <a:schemeClr val="dk1"/>
                </a:solidFill>
                <a:latin typeface="Roboto Condensed"/>
                <a:ea typeface="Roboto Condensed"/>
                <a:cs typeface="Roboto Condensed"/>
                <a:sym typeface="Roboto Condensed"/>
              </a:rPr>
              <a:t>Zaky Thariq H</a:t>
            </a:r>
            <a:endParaRPr b="1" i="0" sz="1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1600"/>
              </a:spcBef>
              <a:spcAft>
                <a:spcPts val="1600"/>
              </a:spcAft>
              <a:buClr>
                <a:srgbClr val="434343"/>
              </a:buClr>
              <a:buSzPts val="1400"/>
              <a:buFont typeface="Roboto Condensed Light"/>
              <a:buNone/>
            </a:pPr>
            <a:r>
              <a:rPr b="1" i="0" lang="en" sz="1400" u="none" cap="none" strike="noStrike">
                <a:solidFill>
                  <a:schemeClr val="dk1"/>
                </a:solidFill>
                <a:latin typeface="Roboto Condensed"/>
                <a:ea typeface="Roboto Condensed"/>
                <a:cs typeface="Roboto Condensed"/>
                <a:sym typeface="Roboto Condensed"/>
              </a:rPr>
              <a:t>05111740000140</a:t>
            </a:r>
            <a:endParaRPr b="1"/>
          </a:p>
        </p:txBody>
      </p:sp>
      <p:sp>
        <p:nvSpPr>
          <p:cNvPr id="493" name="Google Shape;493;p2"/>
          <p:cNvSpPr txBox="1"/>
          <p:nvPr/>
        </p:nvSpPr>
        <p:spPr>
          <a:xfrm>
            <a:off x="4891795" y="1649510"/>
            <a:ext cx="3168900" cy="775800"/>
          </a:xfrm>
          <a:prstGeom prst="rect">
            <a:avLst/>
          </a:prstGeom>
          <a:noFill/>
          <a:ln>
            <a:noFill/>
          </a:ln>
        </p:spPr>
        <p:txBody>
          <a:bodyPr anchorCtr="0" anchor="ctr" bIns="0" lIns="91425" spcFirstLastPara="1" rIns="91425" wrap="square" tIns="182875">
            <a:noAutofit/>
          </a:bodyPr>
          <a:lstStyle/>
          <a:p>
            <a:pPr indent="0" lvl="0" marL="0" marR="0" rtl="0" algn="l">
              <a:lnSpc>
                <a:spcPct val="100000"/>
              </a:lnSpc>
              <a:spcBef>
                <a:spcPts val="0"/>
              </a:spcBef>
              <a:spcAft>
                <a:spcPts val="0"/>
              </a:spcAft>
              <a:buClr>
                <a:srgbClr val="434343"/>
              </a:buClr>
              <a:buSzPts val="1400"/>
              <a:buFont typeface="Roboto Condensed Light"/>
              <a:buNone/>
            </a:pPr>
            <a:r>
              <a:rPr b="1" i="0" lang="en" sz="1400" u="none" cap="none" strike="noStrike">
                <a:solidFill>
                  <a:schemeClr val="dk1"/>
                </a:solidFill>
                <a:latin typeface="Roboto Condensed"/>
                <a:ea typeface="Roboto Condensed"/>
                <a:cs typeface="Roboto Condensed"/>
                <a:sym typeface="Roboto Condensed"/>
              </a:rPr>
              <a:t>I Nyoman Yoga Mahottama</a:t>
            </a:r>
            <a:endParaRPr b="1" i="0" sz="1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1600"/>
              </a:spcBef>
              <a:spcAft>
                <a:spcPts val="1600"/>
              </a:spcAft>
              <a:buClr>
                <a:srgbClr val="434343"/>
              </a:buClr>
              <a:buSzPts val="1400"/>
              <a:buFont typeface="Roboto Condensed Light"/>
              <a:buNone/>
            </a:pPr>
            <a:r>
              <a:rPr b="1" i="0" lang="en" sz="1400" u="none" cap="none" strike="noStrike">
                <a:solidFill>
                  <a:schemeClr val="dk1"/>
                </a:solidFill>
                <a:latin typeface="Roboto Condensed"/>
                <a:ea typeface="Roboto Condensed"/>
                <a:cs typeface="Roboto Condensed"/>
                <a:sym typeface="Roboto Condensed"/>
              </a:rPr>
              <a:t>05111740000159</a:t>
            </a:r>
            <a:endParaRPr b="1"/>
          </a:p>
        </p:txBody>
      </p:sp>
      <p:sp>
        <p:nvSpPr>
          <p:cNvPr id="494" name="Google Shape;494;p2"/>
          <p:cNvSpPr txBox="1"/>
          <p:nvPr/>
        </p:nvSpPr>
        <p:spPr>
          <a:xfrm>
            <a:off x="4891795" y="2723930"/>
            <a:ext cx="3168900" cy="775800"/>
          </a:xfrm>
          <a:prstGeom prst="rect">
            <a:avLst/>
          </a:prstGeom>
          <a:noFill/>
          <a:ln>
            <a:noFill/>
          </a:ln>
        </p:spPr>
        <p:txBody>
          <a:bodyPr anchorCtr="0" anchor="ctr" bIns="0" lIns="91425" spcFirstLastPara="1" rIns="91425" wrap="square" tIns="182875">
            <a:noAutofit/>
          </a:bodyPr>
          <a:lstStyle/>
          <a:p>
            <a:pPr indent="0" lvl="0" marL="0" marR="0" rtl="0" algn="l">
              <a:lnSpc>
                <a:spcPct val="100000"/>
              </a:lnSpc>
              <a:spcBef>
                <a:spcPts val="0"/>
              </a:spcBef>
              <a:spcAft>
                <a:spcPts val="0"/>
              </a:spcAft>
              <a:buClr>
                <a:srgbClr val="434343"/>
              </a:buClr>
              <a:buSzPts val="1400"/>
              <a:buFont typeface="Roboto Condensed Light"/>
              <a:buNone/>
            </a:pPr>
            <a:r>
              <a:rPr b="1" i="0" lang="en" sz="1400" u="none" cap="none" strike="noStrike">
                <a:solidFill>
                  <a:schemeClr val="dk1"/>
                </a:solidFill>
                <a:latin typeface="Roboto Condensed"/>
                <a:ea typeface="Roboto Condensed"/>
                <a:cs typeface="Roboto Condensed"/>
                <a:sym typeface="Roboto Condensed"/>
              </a:rPr>
              <a:t>Nandha Himawan</a:t>
            </a:r>
            <a:endParaRPr b="1" i="0" sz="1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1600"/>
              </a:spcBef>
              <a:spcAft>
                <a:spcPts val="1600"/>
              </a:spcAft>
              <a:buClr>
                <a:srgbClr val="434343"/>
              </a:buClr>
              <a:buSzPts val="1400"/>
              <a:buFont typeface="Roboto Condensed Light"/>
              <a:buNone/>
            </a:pPr>
            <a:r>
              <a:rPr b="1" i="0" lang="en" sz="1400" u="none" cap="none" strike="noStrike">
                <a:solidFill>
                  <a:schemeClr val="dk1"/>
                </a:solidFill>
                <a:latin typeface="Roboto Condensed"/>
                <a:ea typeface="Roboto Condensed"/>
                <a:cs typeface="Roboto Condensed"/>
                <a:sym typeface="Roboto Condensed"/>
              </a:rPr>
              <a:t>05111740000180</a:t>
            </a:r>
            <a:endParaRPr b="1"/>
          </a:p>
        </p:txBody>
      </p:sp>
      <p:sp>
        <p:nvSpPr>
          <p:cNvPr id="495" name="Google Shape;495;p2"/>
          <p:cNvSpPr txBox="1"/>
          <p:nvPr/>
        </p:nvSpPr>
        <p:spPr>
          <a:xfrm>
            <a:off x="4891795" y="3752630"/>
            <a:ext cx="3168900" cy="775800"/>
          </a:xfrm>
          <a:prstGeom prst="rect">
            <a:avLst/>
          </a:prstGeom>
          <a:noFill/>
          <a:ln>
            <a:noFill/>
          </a:ln>
        </p:spPr>
        <p:txBody>
          <a:bodyPr anchorCtr="0" anchor="ctr" bIns="0" lIns="91425" spcFirstLastPara="1" rIns="91425" wrap="square" tIns="182875">
            <a:noAutofit/>
          </a:bodyPr>
          <a:lstStyle/>
          <a:p>
            <a:pPr indent="0" lvl="0" marL="0" marR="0" rtl="0" algn="l">
              <a:lnSpc>
                <a:spcPct val="100000"/>
              </a:lnSpc>
              <a:spcBef>
                <a:spcPts val="0"/>
              </a:spcBef>
              <a:spcAft>
                <a:spcPts val="0"/>
              </a:spcAft>
              <a:buClr>
                <a:srgbClr val="434343"/>
              </a:buClr>
              <a:buSzPts val="1400"/>
              <a:buFont typeface="Roboto Condensed Light"/>
              <a:buNone/>
            </a:pPr>
            <a:r>
              <a:rPr b="1" i="0" lang="en" sz="1400" u="none" cap="none" strike="noStrike">
                <a:solidFill>
                  <a:schemeClr val="dk1"/>
                </a:solidFill>
                <a:latin typeface="Roboto Condensed"/>
                <a:ea typeface="Roboto Condensed"/>
                <a:cs typeface="Roboto Condensed"/>
                <a:sym typeface="Roboto Condensed"/>
              </a:rPr>
              <a:t>Rama Romadhan</a:t>
            </a:r>
            <a:endParaRPr b="1" i="0" sz="1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1600"/>
              </a:spcBef>
              <a:spcAft>
                <a:spcPts val="1600"/>
              </a:spcAft>
              <a:buClr>
                <a:srgbClr val="434343"/>
              </a:buClr>
              <a:buSzPts val="1400"/>
              <a:buFont typeface="Roboto Condensed Light"/>
              <a:buNone/>
            </a:pPr>
            <a:r>
              <a:rPr b="1" i="0" lang="en" sz="1400" u="none" cap="none" strike="noStrike">
                <a:solidFill>
                  <a:schemeClr val="dk1"/>
                </a:solidFill>
                <a:latin typeface="Roboto Condensed"/>
                <a:ea typeface="Roboto Condensed"/>
                <a:cs typeface="Roboto Condensed"/>
                <a:sym typeface="Roboto Condensed"/>
              </a:rPr>
              <a:t>05111740007009</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499" name="Shape 499"/>
        <p:cNvGrpSpPr/>
        <p:nvPr/>
      </p:nvGrpSpPr>
      <p:grpSpPr>
        <a:xfrm>
          <a:off x="0" y="0"/>
          <a:ext cx="0" cy="0"/>
          <a:chOff x="0" y="0"/>
          <a:chExt cx="0" cy="0"/>
        </a:xfrm>
      </p:grpSpPr>
      <p:sp>
        <p:nvSpPr>
          <p:cNvPr id="500" name="Google Shape;500;p3"/>
          <p:cNvSpPr txBox="1"/>
          <p:nvPr>
            <p:ph idx="3" type="ctrTitle"/>
          </p:nvPr>
        </p:nvSpPr>
        <p:spPr>
          <a:xfrm>
            <a:off x="2271096" y="1042190"/>
            <a:ext cx="4631100" cy="5778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2400"/>
              <a:buNone/>
            </a:pPr>
            <a:r>
              <a:rPr lang="en"/>
              <a:t>Workflow</a:t>
            </a:r>
            <a:endParaRPr/>
          </a:p>
        </p:txBody>
      </p:sp>
      <p:sp>
        <p:nvSpPr>
          <p:cNvPr id="501" name="Google Shape;501;p3"/>
          <p:cNvSpPr txBox="1"/>
          <p:nvPr>
            <p:ph type="ctrTitle"/>
          </p:nvPr>
        </p:nvSpPr>
        <p:spPr>
          <a:xfrm>
            <a:off x="2271096" y="281955"/>
            <a:ext cx="4631100" cy="5778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2400"/>
              <a:buNone/>
            </a:pPr>
            <a:r>
              <a:rPr lang="en"/>
              <a:t>Penjelasan Aplikasi</a:t>
            </a:r>
            <a:endParaRPr/>
          </a:p>
        </p:txBody>
      </p:sp>
      <p:sp>
        <p:nvSpPr>
          <p:cNvPr id="502" name="Google Shape;502;p3"/>
          <p:cNvSpPr txBox="1"/>
          <p:nvPr>
            <p:ph idx="2" type="title"/>
          </p:nvPr>
        </p:nvSpPr>
        <p:spPr>
          <a:xfrm>
            <a:off x="7298050" y="117495"/>
            <a:ext cx="1125900" cy="900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sz="3000"/>
              <a:t>01</a:t>
            </a:r>
            <a:endParaRPr sz="3000"/>
          </a:p>
        </p:txBody>
      </p:sp>
      <p:sp>
        <p:nvSpPr>
          <p:cNvPr id="503" name="Google Shape;503;p3"/>
          <p:cNvSpPr txBox="1"/>
          <p:nvPr>
            <p:ph idx="4" type="title"/>
          </p:nvPr>
        </p:nvSpPr>
        <p:spPr>
          <a:xfrm>
            <a:off x="7298050" y="885336"/>
            <a:ext cx="1125900" cy="900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sz="3000"/>
              <a:t>02</a:t>
            </a:r>
            <a:endParaRPr sz="3000"/>
          </a:p>
        </p:txBody>
      </p:sp>
      <p:sp>
        <p:nvSpPr>
          <p:cNvPr id="504" name="Google Shape;504;p3"/>
          <p:cNvSpPr txBox="1"/>
          <p:nvPr>
            <p:ph idx="5" type="ctrTitle"/>
          </p:nvPr>
        </p:nvSpPr>
        <p:spPr>
          <a:xfrm>
            <a:off x="2271096" y="2693965"/>
            <a:ext cx="4631100" cy="5778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2400"/>
              <a:buNone/>
            </a:pPr>
            <a:r>
              <a:rPr lang="en"/>
              <a:t>Pembagian Tugas</a:t>
            </a:r>
            <a:endParaRPr/>
          </a:p>
        </p:txBody>
      </p:sp>
      <p:sp>
        <p:nvSpPr>
          <p:cNvPr id="505" name="Google Shape;505;p3"/>
          <p:cNvSpPr txBox="1"/>
          <p:nvPr>
            <p:ph idx="6" type="title"/>
          </p:nvPr>
        </p:nvSpPr>
        <p:spPr>
          <a:xfrm>
            <a:off x="7298050" y="1691270"/>
            <a:ext cx="1125900" cy="900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sz="3000"/>
              <a:t>03</a:t>
            </a:r>
            <a:endParaRPr sz="3000"/>
          </a:p>
        </p:txBody>
      </p:sp>
      <p:sp>
        <p:nvSpPr>
          <p:cNvPr id="506" name="Google Shape;506;p3"/>
          <p:cNvSpPr txBox="1"/>
          <p:nvPr>
            <p:ph idx="7" type="ctrTitle"/>
          </p:nvPr>
        </p:nvSpPr>
        <p:spPr>
          <a:xfrm>
            <a:off x="2271142" y="3515160"/>
            <a:ext cx="4631100" cy="5865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2400"/>
              <a:buNone/>
            </a:pPr>
            <a:r>
              <a:rPr lang="en"/>
              <a:t>Timeline</a:t>
            </a:r>
            <a:endParaRPr/>
          </a:p>
        </p:txBody>
      </p:sp>
      <p:sp>
        <p:nvSpPr>
          <p:cNvPr id="507" name="Google Shape;507;p3"/>
          <p:cNvSpPr txBox="1"/>
          <p:nvPr>
            <p:ph idx="8" type="title"/>
          </p:nvPr>
        </p:nvSpPr>
        <p:spPr>
          <a:xfrm>
            <a:off x="7298050" y="2524495"/>
            <a:ext cx="1125900" cy="900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sz="3000"/>
              <a:t>04</a:t>
            </a:r>
            <a:endParaRPr sz="3000"/>
          </a:p>
        </p:txBody>
      </p:sp>
      <p:sp>
        <p:nvSpPr>
          <p:cNvPr id="508" name="Google Shape;508;p3"/>
          <p:cNvSpPr txBox="1"/>
          <p:nvPr/>
        </p:nvSpPr>
        <p:spPr>
          <a:xfrm>
            <a:off x="2271096" y="4278925"/>
            <a:ext cx="4631100" cy="577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434343"/>
              </a:buClr>
              <a:buSzPts val="2400"/>
              <a:buFont typeface="Barlow Semi Condensed SemiBold"/>
              <a:buNone/>
            </a:pPr>
            <a:r>
              <a:rPr b="0" i="0" lang="en" sz="1800" u="none" cap="none" strike="noStrike">
                <a:solidFill>
                  <a:srgbClr val="434343"/>
                </a:solidFill>
                <a:latin typeface="Barlow Semi Condensed SemiBold"/>
                <a:ea typeface="Barlow Semi Condensed SemiBold"/>
                <a:cs typeface="Barlow Semi Condensed SemiBold"/>
                <a:sym typeface="Barlow Semi Condensed SemiBold"/>
              </a:rPr>
              <a:t>Target per Progress Meeting</a:t>
            </a:r>
            <a:endParaRPr/>
          </a:p>
        </p:txBody>
      </p:sp>
      <p:sp>
        <p:nvSpPr>
          <p:cNvPr id="509" name="Google Shape;509;p3"/>
          <p:cNvSpPr txBox="1"/>
          <p:nvPr/>
        </p:nvSpPr>
        <p:spPr>
          <a:xfrm>
            <a:off x="2271096" y="1849910"/>
            <a:ext cx="4631100" cy="577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434343"/>
              </a:buClr>
              <a:buSzPts val="2400"/>
              <a:buFont typeface="Barlow Semi Condensed SemiBold"/>
              <a:buNone/>
            </a:pPr>
            <a:r>
              <a:rPr b="0" i="0" lang="en" sz="1800" u="none" cap="none" strike="noStrike">
                <a:solidFill>
                  <a:srgbClr val="434343"/>
                </a:solidFill>
                <a:latin typeface="Barlow Semi Condensed SemiBold"/>
                <a:ea typeface="Barlow Semi Condensed SemiBold"/>
                <a:cs typeface="Barlow Semi Condensed SemiBold"/>
                <a:sym typeface="Barlow Semi Condensed SemiBold"/>
              </a:rPr>
              <a:t>Fitur dari Perkuliahan yang Digunakan</a:t>
            </a:r>
            <a:endParaRPr/>
          </a:p>
        </p:txBody>
      </p:sp>
      <p:sp>
        <p:nvSpPr>
          <p:cNvPr id="510" name="Google Shape;510;p3"/>
          <p:cNvSpPr txBox="1"/>
          <p:nvPr/>
        </p:nvSpPr>
        <p:spPr>
          <a:xfrm>
            <a:off x="7298050" y="3355075"/>
            <a:ext cx="1125900" cy="900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F3F3F3"/>
              </a:buClr>
              <a:buSzPts val="3600"/>
              <a:buFont typeface="Barlow Semi Condensed SemiBold"/>
              <a:buNone/>
            </a:pPr>
            <a:r>
              <a:rPr b="0" i="0" lang="en" sz="3000" u="none" cap="none" strike="noStrike">
                <a:solidFill>
                  <a:srgbClr val="F3F3F3"/>
                </a:solidFill>
                <a:latin typeface="Barlow Semi Condensed SemiBold"/>
                <a:ea typeface="Barlow Semi Condensed SemiBold"/>
                <a:cs typeface="Barlow Semi Condensed SemiBold"/>
                <a:sym typeface="Barlow Semi Condensed SemiBold"/>
              </a:rPr>
              <a:t>05</a:t>
            </a:r>
            <a:endParaRPr/>
          </a:p>
        </p:txBody>
      </p:sp>
      <p:sp>
        <p:nvSpPr>
          <p:cNvPr id="511" name="Google Shape;511;p3"/>
          <p:cNvSpPr txBox="1"/>
          <p:nvPr/>
        </p:nvSpPr>
        <p:spPr>
          <a:xfrm>
            <a:off x="7298050" y="4109455"/>
            <a:ext cx="1125900" cy="900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F3F3F3"/>
              </a:buClr>
              <a:buSzPts val="3600"/>
              <a:buFont typeface="Barlow Semi Condensed SemiBold"/>
              <a:buNone/>
            </a:pPr>
            <a:r>
              <a:rPr b="0" i="0" lang="en" sz="3000" u="none" cap="none" strike="noStrike">
                <a:solidFill>
                  <a:srgbClr val="F3F3F3"/>
                </a:solidFill>
                <a:latin typeface="Barlow Semi Condensed SemiBold"/>
                <a:ea typeface="Barlow Semi Condensed SemiBold"/>
                <a:cs typeface="Barlow Semi Condensed SemiBold"/>
                <a:sym typeface="Barlow Semi Condensed SemiBold"/>
              </a:rPr>
              <a:t>06</a:t>
            </a:r>
            <a:endParaRPr/>
          </a:p>
        </p:txBody>
      </p:sp>
      <p:sp>
        <p:nvSpPr>
          <p:cNvPr id="512" name="Google Shape;512;p3"/>
          <p:cNvSpPr txBox="1"/>
          <p:nvPr/>
        </p:nvSpPr>
        <p:spPr>
          <a:xfrm>
            <a:off x="575220" y="2868240"/>
            <a:ext cx="1510500" cy="9696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434343"/>
              </a:buClr>
              <a:buSzPts val="2400"/>
              <a:buFont typeface="Barlow Semi Condensed SemiBold"/>
              <a:buNone/>
            </a:pPr>
            <a:r>
              <a:rPr b="0" i="0" lang="en" sz="3000" u="none" cap="none" strike="noStrike">
                <a:solidFill>
                  <a:srgbClr val="434343"/>
                </a:solidFill>
                <a:latin typeface="Barlow Semi Condensed SemiBold"/>
                <a:ea typeface="Barlow Semi Condensed SemiBold"/>
                <a:cs typeface="Barlow Semi Condensed SemiBold"/>
                <a:sym typeface="Barlow Semi Condensed SemiBold"/>
              </a:rPr>
              <a:t>Table of Content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6" name="Shape 516"/>
        <p:cNvGrpSpPr/>
        <p:nvPr/>
      </p:nvGrpSpPr>
      <p:grpSpPr>
        <a:xfrm>
          <a:off x="0" y="0"/>
          <a:ext cx="0" cy="0"/>
          <a:chOff x="0" y="0"/>
          <a:chExt cx="0" cy="0"/>
        </a:xfrm>
      </p:grpSpPr>
      <p:sp>
        <p:nvSpPr>
          <p:cNvPr id="517" name="Google Shape;517;p4"/>
          <p:cNvSpPr txBox="1"/>
          <p:nvPr>
            <p:ph type="ctrTitle"/>
          </p:nvPr>
        </p:nvSpPr>
        <p:spPr>
          <a:xfrm>
            <a:off x="720000" y="509160"/>
            <a:ext cx="3304200" cy="1557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Penjelasan Aplikasi</a:t>
            </a:r>
            <a:endParaRPr/>
          </a:p>
        </p:txBody>
      </p:sp>
      <p:sp>
        <p:nvSpPr>
          <p:cNvPr id="518" name="Google Shape;518;p4"/>
          <p:cNvSpPr txBox="1"/>
          <p:nvPr>
            <p:ph idx="1" type="subTitle"/>
          </p:nvPr>
        </p:nvSpPr>
        <p:spPr>
          <a:xfrm>
            <a:off x="720000" y="1830180"/>
            <a:ext cx="3181800" cy="16932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SzPts val="1400"/>
              <a:buNone/>
            </a:pPr>
            <a:r>
              <a:rPr lang="en"/>
              <a:t>	Sesuai dengan judul aplikasi (POST - driven) maka fitur utama dari aplikasi ini adalah posting. Fitur lain yang kami buat adalah comment dan like seperti pada social media. Fitur Login dari sosial media ini kami menggunakan login via email.</a:t>
            </a:r>
            <a:endParaRPr/>
          </a:p>
          <a:p>
            <a:pPr indent="0" lvl="0" marL="0" rtl="0" algn="l">
              <a:lnSpc>
                <a:spcPct val="150000"/>
              </a:lnSpc>
              <a:spcBef>
                <a:spcPts val="1600"/>
              </a:spcBef>
              <a:spcAft>
                <a:spcPts val="1600"/>
              </a:spcAft>
              <a:buSzPts val="1400"/>
              <a:buNone/>
            </a:pPr>
            <a:r>
              <a:t/>
            </a:r>
            <a:endParaRPr/>
          </a:p>
        </p:txBody>
      </p:sp>
      <p:pic>
        <p:nvPicPr>
          <p:cNvPr id="519" name="Google Shape;519;p4"/>
          <p:cNvPicPr preferRelativeResize="0"/>
          <p:nvPr/>
        </p:nvPicPr>
        <p:blipFill rotWithShape="1">
          <a:blip r:embed="rId3">
            <a:alphaModFix/>
          </a:blip>
          <a:srcRect b="0" l="27137" r="27137" t="0"/>
          <a:stretch/>
        </p:blipFill>
        <p:spPr>
          <a:xfrm>
            <a:off x="4962925" y="0"/>
            <a:ext cx="4181076" cy="514349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3" name="Shape 523"/>
        <p:cNvGrpSpPr/>
        <p:nvPr/>
      </p:nvGrpSpPr>
      <p:grpSpPr>
        <a:xfrm>
          <a:off x="0" y="0"/>
          <a:ext cx="0" cy="0"/>
          <a:chOff x="0" y="0"/>
          <a:chExt cx="0" cy="0"/>
        </a:xfrm>
      </p:grpSpPr>
      <p:sp>
        <p:nvSpPr>
          <p:cNvPr id="524" name="Google Shape;524;p5"/>
          <p:cNvSpPr txBox="1"/>
          <p:nvPr>
            <p:ph type="ctrTitle"/>
          </p:nvPr>
        </p:nvSpPr>
        <p:spPr>
          <a:xfrm>
            <a:off x="720000" y="269820"/>
            <a:ext cx="2958300" cy="969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sz="3000"/>
              <a:t>Workflow</a:t>
            </a:r>
            <a:endParaRPr/>
          </a:p>
        </p:txBody>
      </p:sp>
      <p:pic>
        <p:nvPicPr>
          <p:cNvPr id="525" name="Google Shape;525;p5"/>
          <p:cNvPicPr preferRelativeResize="0"/>
          <p:nvPr/>
        </p:nvPicPr>
        <p:blipFill>
          <a:blip r:embed="rId3">
            <a:alphaModFix/>
          </a:blip>
          <a:stretch>
            <a:fillRect/>
          </a:stretch>
        </p:blipFill>
        <p:spPr>
          <a:xfrm>
            <a:off x="2566875" y="152400"/>
            <a:ext cx="3759300" cy="46971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9" name="Shape 529"/>
        <p:cNvGrpSpPr/>
        <p:nvPr/>
      </p:nvGrpSpPr>
      <p:grpSpPr>
        <a:xfrm>
          <a:off x="0" y="0"/>
          <a:ext cx="0" cy="0"/>
          <a:chOff x="0" y="0"/>
          <a:chExt cx="0" cy="0"/>
        </a:xfrm>
      </p:grpSpPr>
      <p:sp>
        <p:nvSpPr>
          <p:cNvPr id="530" name="Google Shape;530;p6"/>
          <p:cNvSpPr/>
          <p:nvPr/>
        </p:nvSpPr>
        <p:spPr>
          <a:xfrm>
            <a:off x="715350" y="3389550"/>
            <a:ext cx="7713300" cy="3981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3F3F3"/>
              </a:solidFill>
              <a:latin typeface="Arial"/>
              <a:ea typeface="Arial"/>
              <a:cs typeface="Arial"/>
              <a:sym typeface="Arial"/>
            </a:endParaRPr>
          </a:p>
        </p:txBody>
      </p:sp>
      <p:sp>
        <p:nvSpPr>
          <p:cNvPr id="531" name="Google Shape;531;p6"/>
          <p:cNvSpPr/>
          <p:nvPr/>
        </p:nvSpPr>
        <p:spPr>
          <a:xfrm>
            <a:off x="715350" y="1842725"/>
            <a:ext cx="7713300" cy="3981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3F3F3"/>
              </a:solidFill>
              <a:latin typeface="Arial"/>
              <a:ea typeface="Arial"/>
              <a:cs typeface="Arial"/>
              <a:sym typeface="Arial"/>
            </a:endParaRPr>
          </a:p>
        </p:txBody>
      </p:sp>
      <p:sp>
        <p:nvSpPr>
          <p:cNvPr id="532" name="Google Shape;532;p6"/>
          <p:cNvSpPr txBox="1"/>
          <p:nvPr>
            <p:ph idx="1" type="subTitle"/>
          </p:nvPr>
        </p:nvSpPr>
        <p:spPr>
          <a:xfrm>
            <a:off x="4865330" y="3879100"/>
            <a:ext cx="2154000" cy="754800"/>
          </a:xfrm>
          <a:prstGeom prst="rect">
            <a:avLst/>
          </a:prstGeom>
          <a:noFill/>
          <a:ln>
            <a:noFill/>
          </a:ln>
        </p:spPr>
        <p:txBody>
          <a:bodyPr anchorCtr="0" anchor="t" bIns="0" lIns="91425" spcFirstLastPara="1" rIns="91425" wrap="square" tIns="162000">
            <a:noAutofit/>
          </a:bodyPr>
          <a:lstStyle/>
          <a:p>
            <a:pPr indent="0" lvl="0" marL="0" rtl="0" algn="ctr">
              <a:lnSpc>
                <a:spcPct val="100000"/>
              </a:lnSpc>
              <a:spcBef>
                <a:spcPts val="0"/>
              </a:spcBef>
              <a:spcAft>
                <a:spcPts val="1600"/>
              </a:spcAft>
              <a:buSzPts val="1400"/>
              <a:buNone/>
            </a:pPr>
            <a:r>
              <a:rPr b="1" lang="en" sz="1800">
                <a:latin typeface="Roboto Condensed"/>
                <a:ea typeface="Roboto Condensed"/>
                <a:cs typeface="Roboto Condensed"/>
                <a:sym typeface="Roboto Condensed"/>
              </a:rPr>
              <a:t>IMAP</a:t>
            </a:r>
            <a:endParaRPr b="1" sz="1800">
              <a:latin typeface="Roboto Condensed"/>
              <a:ea typeface="Roboto Condensed"/>
              <a:cs typeface="Roboto Condensed"/>
              <a:sym typeface="Roboto Condensed"/>
            </a:endParaRPr>
          </a:p>
        </p:txBody>
      </p:sp>
      <p:sp>
        <p:nvSpPr>
          <p:cNvPr id="533" name="Google Shape;533;p6"/>
          <p:cNvSpPr txBox="1"/>
          <p:nvPr>
            <p:ph idx="4" type="subTitle"/>
          </p:nvPr>
        </p:nvSpPr>
        <p:spPr>
          <a:xfrm>
            <a:off x="4865330" y="3352050"/>
            <a:ext cx="2154000" cy="473100"/>
          </a:xfrm>
          <a:prstGeom prst="rect">
            <a:avLst/>
          </a:prstGeom>
          <a:noFill/>
          <a:ln>
            <a:noFill/>
          </a:ln>
        </p:spPr>
        <p:txBody>
          <a:bodyPr anchorCtr="0" anchor="ctr" bIns="0" lIns="91425" spcFirstLastPara="1" rIns="91425" wrap="square" tIns="198000">
            <a:noAutofit/>
          </a:bodyPr>
          <a:lstStyle/>
          <a:p>
            <a:pPr indent="0" lvl="0" marL="0" rtl="0" algn="ctr">
              <a:lnSpc>
                <a:spcPct val="100000"/>
              </a:lnSpc>
              <a:spcBef>
                <a:spcPts val="0"/>
              </a:spcBef>
              <a:spcAft>
                <a:spcPts val="1600"/>
              </a:spcAft>
              <a:buSzPts val="1400"/>
              <a:buNone/>
            </a:pPr>
            <a:r>
              <a:rPr lang="en">
                <a:solidFill>
                  <a:srgbClr val="F3F3F3"/>
                </a:solidFill>
              </a:rPr>
              <a:t>04</a:t>
            </a:r>
            <a:endParaRPr>
              <a:solidFill>
                <a:srgbClr val="F3F3F3"/>
              </a:solidFill>
            </a:endParaRPr>
          </a:p>
        </p:txBody>
      </p:sp>
      <p:sp>
        <p:nvSpPr>
          <p:cNvPr id="534" name="Google Shape;534;p6"/>
          <p:cNvSpPr txBox="1"/>
          <p:nvPr>
            <p:ph idx="7" type="subTitle"/>
          </p:nvPr>
        </p:nvSpPr>
        <p:spPr>
          <a:xfrm>
            <a:off x="1794470" y="2339897"/>
            <a:ext cx="2154000" cy="754800"/>
          </a:xfrm>
          <a:prstGeom prst="rect">
            <a:avLst/>
          </a:prstGeom>
          <a:noFill/>
          <a:ln>
            <a:noFill/>
          </a:ln>
        </p:spPr>
        <p:txBody>
          <a:bodyPr anchorCtr="0" anchor="t" bIns="0" lIns="91425" spcFirstLastPara="1" rIns="91425" wrap="square" tIns="162000">
            <a:noAutofit/>
          </a:bodyPr>
          <a:lstStyle/>
          <a:p>
            <a:pPr indent="0" lvl="0" marL="0" rtl="0" algn="ctr">
              <a:lnSpc>
                <a:spcPct val="100000"/>
              </a:lnSpc>
              <a:spcBef>
                <a:spcPts val="0"/>
              </a:spcBef>
              <a:spcAft>
                <a:spcPts val="0"/>
              </a:spcAft>
              <a:buSzPts val="1400"/>
              <a:buNone/>
            </a:pPr>
            <a:r>
              <a:rPr b="1" lang="en" sz="1800">
                <a:latin typeface="Roboto Condensed"/>
                <a:ea typeface="Roboto Condensed"/>
                <a:cs typeface="Roboto Condensed"/>
                <a:sym typeface="Roboto Condensed"/>
              </a:rPr>
              <a:t>Broadcast</a:t>
            </a:r>
            <a:endParaRPr b="1" sz="1800">
              <a:latin typeface="Roboto Condensed"/>
              <a:ea typeface="Roboto Condensed"/>
              <a:cs typeface="Roboto Condensed"/>
              <a:sym typeface="Roboto Condensed"/>
            </a:endParaRPr>
          </a:p>
          <a:p>
            <a:pPr indent="0" lvl="0" marL="0" rtl="0" algn="ctr">
              <a:lnSpc>
                <a:spcPct val="100000"/>
              </a:lnSpc>
              <a:spcBef>
                <a:spcPts val="500"/>
              </a:spcBef>
              <a:spcAft>
                <a:spcPts val="500"/>
              </a:spcAft>
              <a:buSzPts val="1400"/>
              <a:buNone/>
            </a:pPr>
            <a:r>
              <a:rPr b="1" lang="en" sz="1800">
                <a:latin typeface="Roboto Condensed"/>
                <a:ea typeface="Roboto Condensed"/>
                <a:cs typeface="Roboto Condensed"/>
                <a:sym typeface="Roboto Condensed"/>
              </a:rPr>
              <a:t>(chat)</a:t>
            </a:r>
            <a:endParaRPr b="1" sz="1800">
              <a:latin typeface="Roboto Condensed"/>
              <a:ea typeface="Roboto Condensed"/>
              <a:cs typeface="Roboto Condensed"/>
              <a:sym typeface="Roboto Condensed"/>
            </a:endParaRPr>
          </a:p>
        </p:txBody>
      </p:sp>
      <p:sp>
        <p:nvSpPr>
          <p:cNvPr id="535" name="Google Shape;535;p6"/>
          <p:cNvSpPr txBox="1"/>
          <p:nvPr>
            <p:ph idx="8" type="subTitle"/>
          </p:nvPr>
        </p:nvSpPr>
        <p:spPr>
          <a:xfrm>
            <a:off x="4866560" y="2339897"/>
            <a:ext cx="2154000" cy="754800"/>
          </a:xfrm>
          <a:prstGeom prst="rect">
            <a:avLst/>
          </a:prstGeom>
          <a:noFill/>
          <a:ln>
            <a:noFill/>
          </a:ln>
        </p:spPr>
        <p:txBody>
          <a:bodyPr anchorCtr="0" anchor="t" bIns="0" lIns="91425" spcFirstLastPara="1" rIns="91425" wrap="square" tIns="162000">
            <a:noAutofit/>
          </a:bodyPr>
          <a:lstStyle/>
          <a:p>
            <a:pPr indent="0" lvl="0" marL="0" rtl="0" algn="ctr">
              <a:lnSpc>
                <a:spcPct val="100000"/>
              </a:lnSpc>
              <a:spcBef>
                <a:spcPts val="0"/>
              </a:spcBef>
              <a:spcAft>
                <a:spcPts val="1600"/>
              </a:spcAft>
              <a:buSzPts val="1400"/>
              <a:buNone/>
            </a:pPr>
            <a:r>
              <a:rPr b="1" lang="en" sz="1800">
                <a:latin typeface="Roboto Condensed"/>
                <a:ea typeface="Roboto Condensed"/>
                <a:cs typeface="Roboto Condensed"/>
                <a:sym typeface="Roboto Condensed"/>
              </a:rPr>
              <a:t>UDP</a:t>
            </a:r>
            <a:endParaRPr b="1" sz="1800">
              <a:latin typeface="Roboto Condensed"/>
              <a:ea typeface="Roboto Condensed"/>
              <a:cs typeface="Roboto Condensed"/>
              <a:sym typeface="Roboto Condensed"/>
            </a:endParaRPr>
          </a:p>
        </p:txBody>
      </p:sp>
      <p:sp>
        <p:nvSpPr>
          <p:cNvPr id="536" name="Google Shape;536;p6"/>
          <p:cNvSpPr txBox="1"/>
          <p:nvPr>
            <p:ph idx="9" type="subTitle"/>
          </p:nvPr>
        </p:nvSpPr>
        <p:spPr>
          <a:xfrm>
            <a:off x="1829520" y="3879137"/>
            <a:ext cx="2154000" cy="754800"/>
          </a:xfrm>
          <a:prstGeom prst="rect">
            <a:avLst/>
          </a:prstGeom>
          <a:noFill/>
          <a:ln>
            <a:noFill/>
          </a:ln>
        </p:spPr>
        <p:txBody>
          <a:bodyPr anchorCtr="0" anchor="t" bIns="0" lIns="91425" spcFirstLastPara="1" rIns="91425" wrap="square" tIns="162000">
            <a:noAutofit/>
          </a:bodyPr>
          <a:lstStyle/>
          <a:p>
            <a:pPr indent="0" lvl="0" marL="0" rtl="0" algn="ctr">
              <a:lnSpc>
                <a:spcPct val="100000"/>
              </a:lnSpc>
              <a:spcBef>
                <a:spcPts val="0"/>
              </a:spcBef>
              <a:spcAft>
                <a:spcPts val="1600"/>
              </a:spcAft>
              <a:buSzPts val="1400"/>
              <a:buNone/>
            </a:pPr>
            <a:r>
              <a:rPr b="1" lang="en" sz="1800">
                <a:latin typeface="Roboto Condensed"/>
                <a:ea typeface="Roboto Condensed"/>
                <a:cs typeface="Roboto Condensed"/>
                <a:sym typeface="Roboto Condensed"/>
              </a:rPr>
              <a:t>Select</a:t>
            </a:r>
            <a:endParaRPr b="1" sz="1800">
              <a:latin typeface="Roboto Condensed"/>
              <a:ea typeface="Roboto Condensed"/>
              <a:cs typeface="Roboto Condensed"/>
              <a:sym typeface="Roboto Condensed"/>
            </a:endParaRPr>
          </a:p>
        </p:txBody>
      </p:sp>
      <p:sp>
        <p:nvSpPr>
          <p:cNvPr id="537" name="Google Shape;537;p6"/>
          <p:cNvSpPr txBox="1"/>
          <p:nvPr>
            <p:ph idx="13" type="subTitle"/>
          </p:nvPr>
        </p:nvSpPr>
        <p:spPr>
          <a:xfrm>
            <a:off x="1794470" y="1805213"/>
            <a:ext cx="2154000" cy="473100"/>
          </a:xfrm>
          <a:prstGeom prst="rect">
            <a:avLst/>
          </a:prstGeom>
          <a:noFill/>
          <a:ln>
            <a:noFill/>
          </a:ln>
        </p:spPr>
        <p:txBody>
          <a:bodyPr anchorCtr="0" anchor="ctr" bIns="0" lIns="91425" spcFirstLastPara="1" rIns="91425" wrap="square" tIns="198000">
            <a:noAutofit/>
          </a:bodyPr>
          <a:lstStyle/>
          <a:p>
            <a:pPr indent="0" lvl="0" marL="0" rtl="0" algn="ctr">
              <a:lnSpc>
                <a:spcPct val="100000"/>
              </a:lnSpc>
              <a:spcBef>
                <a:spcPts val="0"/>
              </a:spcBef>
              <a:spcAft>
                <a:spcPts val="1600"/>
              </a:spcAft>
              <a:buSzPts val="1400"/>
              <a:buNone/>
            </a:pPr>
            <a:r>
              <a:rPr lang="en">
                <a:solidFill>
                  <a:srgbClr val="F3F3F3"/>
                </a:solidFill>
              </a:rPr>
              <a:t>01</a:t>
            </a:r>
            <a:endParaRPr>
              <a:solidFill>
                <a:srgbClr val="F3F3F3"/>
              </a:solidFill>
            </a:endParaRPr>
          </a:p>
        </p:txBody>
      </p:sp>
      <p:sp>
        <p:nvSpPr>
          <p:cNvPr id="538" name="Google Shape;538;p6"/>
          <p:cNvSpPr txBox="1"/>
          <p:nvPr>
            <p:ph idx="14" type="subTitle"/>
          </p:nvPr>
        </p:nvSpPr>
        <p:spPr>
          <a:xfrm>
            <a:off x="4866561" y="1805213"/>
            <a:ext cx="2154000" cy="473100"/>
          </a:xfrm>
          <a:prstGeom prst="rect">
            <a:avLst/>
          </a:prstGeom>
          <a:noFill/>
          <a:ln>
            <a:noFill/>
          </a:ln>
        </p:spPr>
        <p:txBody>
          <a:bodyPr anchorCtr="0" anchor="ctr" bIns="0" lIns="91425" spcFirstLastPara="1" rIns="91425" wrap="square" tIns="198000">
            <a:noAutofit/>
          </a:bodyPr>
          <a:lstStyle/>
          <a:p>
            <a:pPr indent="0" lvl="0" marL="0" rtl="0" algn="ctr">
              <a:lnSpc>
                <a:spcPct val="100000"/>
              </a:lnSpc>
              <a:spcBef>
                <a:spcPts val="0"/>
              </a:spcBef>
              <a:spcAft>
                <a:spcPts val="1600"/>
              </a:spcAft>
              <a:buSzPts val="1400"/>
              <a:buNone/>
            </a:pPr>
            <a:r>
              <a:rPr lang="en">
                <a:solidFill>
                  <a:srgbClr val="F3F3F3"/>
                </a:solidFill>
              </a:rPr>
              <a:t>02</a:t>
            </a:r>
            <a:endParaRPr>
              <a:solidFill>
                <a:srgbClr val="F3F3F3"/>
              </a:solidFill>
            </a:endParaRPr>
          </a:p>
        </p:txBody>
      </p:sp>
      <p:sp>
        <p:nvSpPr>
          <p:cNvPr id="539" name="Google Shape;539;p6"/>
          <p:cNvSpPr txBox="1"/>
          <p:nvPr>
            <p:ph idx="15" type="subTitle"/>
          </p:nvPr>
        </p:nvSpPr>
        <p:spPr>
          <a:xfrm>
            <a:off x="1829522" y="3352073"/>
            <a:ext cx="2154000" cy="473100"/>
          </a:xfrm>
          <a:prstGeom prst="rect">
            <a:avLst/>
          </a:prstGeom>
          <a:noFill/>
          <a:ln>
            <a:noFill/>
          </a:ln>
        </p:spPr>
        <p:txBody>
          <a:bodyPr anchorCtr="0" anchor="ctr" bIns="0" lIns="91425" spcFirstLastPara="1" rIns="91425" wrap="square" tIns="198000">
            <a:noAutofit/>
          </a:bodyPr>
          <a:lstStyle/>
          <a:p>
            <a:pPr indent="0" lvl="0" marL="0" rtl="0" algn="ctr">
              <a:lnSpc>
                <a:spcPct val="100000"/>
              </a:lnSpc>
              <a:spcBef>
                <a:spcPts val="0"/>
              </a:spcBef>
              <a:spcAft>
                <a:spcPts val="1600"/>
              </a:spcAft>
              <a:buSzPts val="1400"/>
              <a:buNone/>
            </a:pPr>
            <a:r>
              <a:rPr lang="en">
                <a:solidFill>
                  <a:srgbClr val="F3F3F3"/>
                </a:solidFill>
              </a:rPr>
              <a:t>03</a:t>
            </a:r>
            <a:endParaRPr>
              <a:solidFill>
                <a:srgbClr val="F3F3F3"/>
              </a:solidFill>
            </a:endParaRPr>
          </a:p>
        </p:txBody>
      </p:sp>
      <p:sp>
        <p:nvSpPr>
          <p:cNvPr id="540" name="Google Shape;540;p6"/>
          <p:cNvSpPr txBox="1"/>
          <p:nvPr>
            <p:ph type="ctrTitle"/>
          </p:nvPr>
        </p:nvSpPr>
        <p:spPr>
          <a:xfrm>
            <a:off x="720050" y="359450"/>
            <a:ext cx="3597300" cy="834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Fitur dari Perkuliahan yang Digunakan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4" name="Shape 544"/>
        <p:cNvGrpSpPr/>
        <p:nvPr/>
      </p:nvGrpSpPr>
      <p:grpSpPr>
        <a:xfrm>
          <a:off x="0" y="0"/>
          <a:ext cx="0" cy="0"/>
          <a:chOff x="0" y="0"/>
          <a:chExt cx="0" cy="0"/>
        </a:xfrm>
      </p:grpSpPr>
      <p:sp>
        <p:nvSpPr>
          <p:cNvPr id="545" name="Google Shape;545;p7"/>
          <p:cNvSpPr txBox="1"/>
          <p:nvPr>
            <p:ph type="ctrTitle"/>
          </p:nvPr>
        </p:nvSpPr>
        <p:spPr>
          <a:xfrm>
            <a:off x="720050" y="359450"/>
            <a:ext cx="3214200" cy="834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Pembagian Tugas</a:t>
            </a:r>
            <a:endParaRPr/>
          </a:p>
        </p:txBody>
      </p:sp>
      <p:graphicFrame>
        <p:nvGraphicFramePr>
          <p:cNvPr id="546" name="Google Shape;546;p7"/>
          <p:cNvGraphicFramePr/>
          <p:nvPr/>
        </p:nvGraphicFramePr>
        <p:xfrm>
          <a:off x="487680" y="920850"/>
          <a:ext cx="3000000" cy="3000000"/>
        </p:xfrm>
        <a:graphic>
          <a:graphicData uri="http://schemas.openxmlformats.org/drawingml/2006/table">
            <a:tbl>
              <a:tblPr>
                <a:noFill/>
                <a:tableStyleId>{83629738-C669-4BA5-A80F-41CD3F82AFF3}</a:tableStyleId>
              </a:tblPr>
              <a:tblGrid>
                <a:gridCol w="2076200"/>
                <a:gridCol w="982825"/>
                <a:gridCol w="920100"/>
                <a:gridCol w="820500"/>
                <a:gridCol w="788975"/>
                <a:gridCol w="845125"/>
                <a:gridCol w="699900"/>
                <a:gridCol w="913125"/>
              </a:tblGrid>
              <a:tr h="640075">
                <a:tc>
                  <a:txBody>
                    <a:bodyPr/>
                    <a:lstStyle/>
                    <a:p>
                      <a:pPr indent="0" lvl="0" marL="0" marR="0" rtl="0" algn="ctr">
                        <a:lnSpc>
                          <a:spcPct val="100000"/>
                        </a:lnSpc>
                        <a:spcBef>
                          <a:spcPts val="0"/>
                        </a:spcBef>
                        <a:spcAft>
                          <a:spcPts val="0"/>
                        </a:spcAft>
                        <a:buClr>
                          <a:srgbClr val="000000"/>
                        </a:buClr>
                        <a:buSzPts val="3000"/>
                        <a:buFont typeface="Arial"/>
                        <a:buNone/>
                      </a:pPr>
                      <a:r>
                        <a:t/>
                      </a:r>
                      <a:endParaRPr sz="3000" u="none" cap="none" strike="noStrike">
                        <a:solidFill>
                          <a:srgbClr val="F3F3F3"/>
                        </a:solidFill>
                        <a:latin typeface="Bahiana"/>
                        <a:ea typeface="Bahiana"/>
                        <a:cs typeface="Bahiana"/>
                        <a:sym typeface="Bahiana"/>
                      </a:endParaRPr>
                    </a:p>
                  </a:txBody>
                  <a:tcPr marT="91425" marB="91425" marR="91425" marL="91425" anchor="ctr">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solidFill>
                      <a:srgbClr val="434343"/>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F3F3F3"/>
                          </a:solidFill>
                          <a:latin typeface="Barlow Semi Condensed SemiBold"/>
                          <a:ea typeface="Barlow Semi Condensed SemiBold"/>
                          <a:cs typeface="Barlow Semi Condensed SemiBold"/>
                          <a:sym typeface="Barlow Semi Condensed SemiBold"/>
                        </a:rPr>
                        <a:t>Yuki</a:t>
                      </a:r>
                      <a:endParaRPr sz="1400" u="none" cap="none" strike="noStrike">
                        <a:solidFill>
                          <a:srgbClr val="F3F3F3"/>
                        </a:solidFill>
                        <a:latin typeface="Barlow Semi Condensed SemiBold"/>
                        <a:ea typeface="Barlow Semi Condensed SemiBold"/>
                        <a:cs typeface="Barlow Semi Condensed SemiBold"/>
                        <a:sym typeface="Barlow Semi Condensed SemiBold"/>
                      </a:endParaRPr>
                    </a:p>
                  </a:txBody>
                  <a:tcPr marT="91425" marB="91425" marR="91425" marL="91425" anchor="ctr">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solidFill>
                      <a:srgbClr val="434343"/>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F3F3F3"/>
                          </a:solidFill>
                          <a:latin typeface="Barlow Semi Condensed SemiBold"/>
                          <a:ea typeface="Barlow Semi Condensed SemiBold"/>
                          <a:cs typeface="Barlow Semi Condensed SemiBold"/>
                          <a:sym typeface="Barlow Semi Condensed SemiBold"/>
                        </a:rPr>
                        <a:t>Izzah</a:t>
                      </a:r>
                      <a:endParaRPr sz="1400" u="none" cap="none" strike="noStrike">
                        <a:solidFill>
                          <a:srgbClr val="F3F3F3"/>
                        </a:solidFill>
                        <a:latin typeface="Barlow Semi Condensed SemiBold"/>
                        <a:ea typeface="Barlow Semi Condensed SemiBold"/>
                        <a:cs typeface="Barlow Semi Condensed SemiBold"/>
                        <a:sym typeface="Barlow Semi Condensed SemiBold"/>
                      </a:endParaRPr>
                    </a:p>
                  </a:txBody>
                  <a:tcPr marT="91425" marB="91425" marR="91425" marL="91425" anchor="ctr">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solidFill>
                      <a:srgbClr val="434343"/>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F3F3F3"/>
                          </a:solidFill>
                          <a:latin typeface="Barlow Semi Condensed SemiBold"/>
                          <a:ea typeface="Barlow Semi Condensed SemiBold"/>
                          <a:cs typeface="Barlow Semi Condensed SemiBold"/>
                          <a:sym typeface="Barlow Semi Condensed SemiBold"/>
                        </a:rPr>
                        <a:t>Claus</a:t>
                      </a:r>
                      <a:endParaRPr sz="1400" u="none" cap="none" strike="noStrike">
                        <a:solidFill>
                          <a:srgbClr val="F3F3F3"/>
                        </a:solidFill>
                        <a:latin typeface="Barlow Semi Condensed SemiBold"/>
                        <a:ea typeface="Barlow Semi Condensed SemiBold"/>
                        <a:cs typeface="Barlow Semi Condensed SemiBold"/>
                        <a:sym typeface="Barlow Semi Condensed SemiBold"/>
                      </a:endParaRPr>
                    </a:p>
                  </a:txBody>
                  <a:tcPr marT="91425" marB="91425" marR="91425" marL="91425" anchor="ctr">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solidFill>
                      <a:srgbClr val="434343"/>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F3F3F3"/>
                          </a:solidFill>
                          <a:latin typeface="Barlow Semi Condensed SemiBold"/>
                          <a:ea typeface="Barlow Semi Condensed SemiBold"/>
                          <a:cs typeface="Barlow Semi Condensed SemiBold"/>
                          <a:sym typeface="Barlow Semi Condensed SemiBold"/>
                        </a:rPr>
                        <a:t>Yoga</a:t>
                      </a:r>
                      <a:endParaRPr sz="1400" u="none" cap="none" strike="noStrike">
                        <a:solidFill>
                          <a:srgbClr val="F3F3F3"/>
                        </a:solidFill>
                        <a:latin typeface="Barlow Semi Condensed SemiBold"/>
                        <a:ea typeface="Barlow Semi Condensed SemiBold"/>
                        <a:cs typeface="Barlow Semi Condensed SemiBold"/>
                        <a:sym typeface="Barlow Semi Condensed SemiBold"/>
                      </a:endParaRPr>
                    </a:p>
                  </a:txBody>
                  <a:tcPr marT="91425" marB="91425" marR="91425" marL="91425" anchor="ctr">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solidFill>
                      <a:srgbClr val="434343"/>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F3F3F3"/>
                          </a:solidFill>
                          <a:latin typeface="Barlow Semi Condensed SemiBold"/>
                          <a:ea typeface="Barlow Semi Condensed SemiBold"/>
                          <a:cs typeface="Barlow Semi Condensed SemiBold"/>
                          <a:sym typeface="Barlow Semi Condensed SemiBold"/>
                        </a:rPr>
                        <a:t>Nandha</a:t>
                      </a:r>
                      <a:endParaRPr sz="1400" u="none" cap="none" strike="noStrike">
                        <a:solidFill>
                          <a:srgbClr val="F3F3F3"/>
                        </a:solidFill>
                        <a:latin typeface="Barlow Semi Condensed SemiBold"/>
                        <a:ea typeface="Barlow Semi Condensed SemiBold"/>
                        <a:cs typeface="Barlow Semi Condensed SemiBold"/>
                        <a:sym typeface="Barlow Semi Condensed SemiBold"/>
                      </a:endParaRPr>
                    </a:p>
                  </a:txBody>
                  <a:tcPr marT="91425" marB="91425" marR="91425" marL="91425" anchor="ctr">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solidFill>
                      <a:srgbClr val="434343"/>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F3F3F3"/>
                          </a:solidFill>
                          <a:latin typeface="Barlow Semi Condensed SemiBold"/>
                          <a:ea typeface="Barlow Semi Condensed SemiBold"/>
                          <a:cs typeface="Barlow Semi Condensed SemiBold"/>
                          <a:sym typeface="Barlow Semi Condensed SemiBold"/>
                        </a:rPr>
                        <a:t>Rama</a:t>
                      </a:r>
                      <a:endParaRPr sz="1400" u="none" cap="none" strike="noStrike">
                        <a:solidFill>
                          <a:srgbClr val="F3F3F3"/>
                        </a:solidFill>
                        <a:latin typeface="Barlow Semi Condensed SemiBold"/>
                        <a:ea typeface="Barlow Semi Condensed SemiBold"/>
                        <a:cs typeface="Barlow Semi Condensed SemiBold"/>
                        <a:sym typeface="Barlow Semi Condensed SemiBold"/>
                      </a:endParaRPr>
                    </a:p>
                  </a:txBody>
                  <a:tcPr marT="91425" marB="91425" marR="91425" marL="91425" anchor="ctr">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solidFill>
                      <a:srgbClr val="434343"/>
                    </a:solidFill>
                  </a:tcPr>
                </a:tc>
                <a:tc>
                  <a:txBody>
                    <a:bodyPr/>
                    <a:lstStyle/>
                    <a:p>
                      <a:pPr indent="0" lvl="0" marL="0" marR="0" rtl="0" algn="ctr">
                        <a:lnSpc>
                          <a:spcPct val="100000"/>
                        </a:lnSpc>
                        <a:spcBef>
                          <a:spcPts val="0"/>
                        </a:spcBef>
                        <a:spcAft>
                          <a:spcPts val="0"/>
                        </a:spcAft>
                        <a:buNone/>
                      </a:pPr>
                      <a:r>
                        <a:rPr lang="en">
                          <a:solidFill>
                            <a:srgbClr val="F3F3F3"/>
                          </a:solidFill>
                          <a:latin typeface="Barlow Semi Condensed SemiBold"/>
                          <a:ea typeface="Barlow Semi Condensed SemiBold"/>
                          <a:cs typeface="Barlow Semi Condensed SemiBold"/>
                          <a:sym typeface="Barlow Semi Condensed SemiBold"/>
                        </a:rPr>
                        <a:t>Zaky</a:t>
                      </a:r>
                      <a:endParaRPr sz="1400" u="none" cap="none" strike="noStrike">
                        <a:solidFill>
                          <a:srgbClr val="F3F3F3"/>
                        </a:solidFill>
                        <a:latin typeface="Barlow Semi Condensed SemiBold"/>
                        <a:ea typeface="Barlow Semi Condensed SemiBold"/>
                        <a:cs typeface="Barlow Semi Condensed SemiBold"/>
                        <a:sym typeface="Barlow Semi Condensed SemiBold"/>
                      </a:endParaRPr>
                    </a:p>
                  </a:txBody>
                  <a:tcPr marT="91425" marB="91425" marR="91425" marL="91425" anchor="ctr">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solidFill>
                      <a:srgbClr val="434343"/>
                    </a:solidFill>
                  </a:tcPr>
                </a:tc>
              </a:tr>
              <a:tr h="462975">
                <a:tc>
                  <a:txBody>
                    <a:bodyPr/>
                    <a:lstStyle/>
                    <a:p>
                      <a:pPr indent="0" lvl="0" marL="0" marR="0" rtl="0" algn="ctr">
                        <a:lnSpc>
                          <a:spcPct val="100000"/>
                        </a:lnSpc>
                        <a:spcBef>
                          <a:spcPts val="0"/>
                        </a:spcBef>
                        <a:spcAft>
                          <a:spcPts val="0"/>
                        </a:spcAft>
                        <a:buClr>
                          <a:srgbClr val="000000"/>
                        </a:buClr>
                        <a:buSzPts val="1400"/>
                        <a:buFont typeface="Arial"/>
                        <a:buNone/>
                      </a:pPr>
                      <a:r>
                        <a:rPr lang="en">
                          <a:solidFill>
                            <a:srgbClr val="F3F3F3"/>
                          </a:solidFill>
                          <a:latin typeface="Barlow Semi Condensed SemiBold"/>
                          <a:ea typeface="Barlow Semi Condensed SemiBold"/>
                          <a:cs typeface="Barlow Semi Condensed SemiBold"/>
                          <a:sym typeface="Barlow Semi Condensed SemiBold"/>
                        </a:rPr>
                        <a:t>Interface</a:t>
                      </a:r>
                      <a:endParaRPr sz="1400" u="none" cap="none" strike="noStrike">
                        <a:solidFill>
                          <a:srgbClr val="F3F3F3"/>
                        </a:solidFill>
                        <a:latin typeface="Barlow Semi Condensed SemiBold"/>
                        <a:ea typeface="Barlow Semi Condensed SemiBold"/>
                        <a:cs typeface="Barlow Semi Condensed SemiBold"/>
                        <a:sym typeface="Barlow Semi Condensed SemiBold"/>
                      </a:endParaRPr>
                    </a:p>
                  </a:txBody>
                  <a:tcPr marT="162000" marB="91425" marR="91425" marL="91425" anchor="ctr">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solidFill>
                      <a:srgbClr val="434343"/>
                    </a:solidFill>
                  </a:tcPr>
                </a:tc>
                <a:tc>
                  <a:txBody>
                    <a:bodyPr/>
                    <a:lstStyle/>
                    <a:p>
                      <a:pPr indent="0" lvl="0" marL="0" rtl="0" algn="ctr">
                        <a:spcBef>
                          <a:spcPts val="0"/>
                        </a:spcBef>
                        <a:spcAft>
                          <a:spcPts val="0"/>
                        </a:spcAft>
                        <a:buClr>
                          <a:srgbClr val="000000"/>
                        </a:buClr>
                        <a:buSzPts val="1400"/>
                        <a:buFont typeface="Arial"/>
                        <a:buNone/>
                      </a:pPr>
                      <a:r>
                        <a:rPr lang="en">
                          <a:solidFill>
                            <a:schemeClr val="accent1"/>
                          </a:solidFill>
                          <a:latin typeface="Barlow Semi Condensed SemiBold"/>
                          <a:ea typeface="Barlow Semi Condensed SemiBold"/>
                          <a:cs typeface="Barlow Semi Condensed SemiBold"/>
                          <a:sym typeface="Barlow Semi Condensed SemiBold"/>
                        </a:rPr>
                        <a:t>V</a:t>
                      </a:r>
                      <a:endParaRPr sz="1200" u="none" cap="none" strike="noStrike">
                        <a:solidFill>
                          <a:srgbClr val="F3F3F3"/>
                        </a:solidFill>
                        <a:latin typeface="Roboto Condensed Light"/>
                        <a:ea typeface="Roboto Condensed Light"/>
                        <a:cs typeface="Roboto Condensed Light"/>
                        <a:sym typeface="Roboto Condensed Light"/>
                      </a:endParaRPr>
                    </a:p>
                  </a:txBody>
                  <a:tcPr marT="144000" marB="0" marR="91425" marL="91425" anchor="ctr">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solidFill>
                      <a:srgbClr val="434343"/>
                    </a:solidFill>
                  </a:tcPr>
                </a:tc>
                <a:tc>
                  <a:txBody>
                    <a:bodyPr/>
                    <a:lstStyle/>
                    <a:p>
                      <a:pPr indent="0" lvl="0" marL="0" rtl="0" algn="ctr">
                        <a:spcBef>
                          <a:spcPts val="0"/>
                        </a:spcBef>
                        <a:spcAft>
                          <a:spcPts val="0"/>
                        </a:spcAft>
                        <a:buClr>
                          <a:srgbClr val="000000"/>
                        </a:buClr>
                        <a:buSzPts val="1400"/>
                        <a:buFont typeface="Arial"/>
                        <a:buNone/>
                      </a:pPr>
                      <a:r>
                        <a:rPr lang="en">
                          <a:solidFill>
                            <a:schemeClr val="accent1"/>
                          </a:solidFill>
                          <a:latin typeface="Barlow Semi Condensed SemiBold"/>
                          <a:ea typeface="Barlow Semi Condensed SemiBold"/>
                          <a:cs typeface="Barlow Semi Condensed SemiBold"/>
                          <a:sym typeface="Barlow Semi Condensed SemiBold"/>
                        </a:rPr>
                        <a:t>V</a:t>
                      </a:r>
                      <a:endParaRPr sz="1200" u="none" cap="none" strike="noStrike">
                        <a:solidFill>
                          <a:srgbClr val="F3F3F3"/>
                        </a:solidFill>
                        <a:latin typeface="Roboto Condensed Light"/>
                        <a:ea typeface="Roboto Condensed Light"/>
                        <a:cs typeface="Roboto Condensed Light"/>
                        <a:sym typeface="Roboto Condensed Light"/>
                      </a:endParaRPr>
                    </a:p>
                  </a:txBody>
                  <a:tcPr marT="144000" marB="0" marR="91425" marL="91425" anchor="ctr">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solidFill>
                      <a:srgbClr val="434343"/>
                    </a:solidFill>
                  </a:tcPr>
                </a:tc>
                <a:tc>
                  <a:txBody>
                    <a:bodyPr/>
                    <a:lstStyle/>
                    <a:p>
                      <a:pPr indent="0" lvl="0" marL="0" rtl="0" algn="ctr">
                        <a:spcBef>
                          <a:spcPts val="0"/>
                        </a:spcBef>
                        <a:spcAft>
                          <a:spcPts val="0"/>
                        </a:spcAft>
                        <a:buClr>
                          <a:srgbClr val="000000"/>
                        </a:buClr>
                        <a:buSzPts val="1400"/>
                        <a:buFont typeface="Arial"/>
                        <a:buNone/>
                      </a:pPr>
                      <a:r>
                        <a:rPr lang="en">
                          <a:solidFill>
                            <a:schemeClr val="accent1"/>
                          </a:solidFill>
                          <a:latin typeface="Barlow Semi Condensed SemiBold"/>
                          <a:ea typeface="Barlow Semi Condensed SemiBold"/>
                          <a:cs typeface="Barlow Semi Condensed SemiBold"/>
                          <a:sym typeface="Barlow Semi Condensed SemiBold"/>
                        </a:rPr>
                        <a:t>V</a:t>
                      </a:r>
                      <a:endParaRPr sz="1200" u="none" cap="none" strike="noStrike">
                        <a:solidFill>
                          <a:srgbClr val="F3F3F3"/>
                        </a:solidFill>
                        <a:latin typeface="Roboto Condensed Light"/>
                        <a:ea typeface="Roboto Condensed Light"/>
                        <a:cs typeface="Roboto Condensed Light"/>
                        <a:sym typeface="Roboto Condensed Light"/>
                      </a:endParaRPr>
                    </a:p>
                  </a:txBody>
                  <a:tcPr marT="144000" marB="0" marR="91425" marL="91425" anchor="ctr">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solidFill>
                      <a:srgbClr val="434343"/>
                    </a:solidFill>
                  </a:tcPr>
                </a:tc>
                <a:tc>
                  <a:txBody>
                    <a:bodyPr/>
                    <a:lstStyle/>
                    <a:p>
                      <a:pPr indent="0" lvl="0" marL="0" rtl="0" algn="ctr">
                        <a:spcBef>
                          <a:spcPts val="0"/>
                        </a:spcBef>
                        <a:spcAft>
                          <a:spcPts val="0"/>
                        </a:spcAft>
                        <a:buClr>
                          <a:srgbClr val="000000"/>
                        </a:buClr>
                        <a:buSzPts val="1400"/>
                        <a:buFont typeface="Arial"/>
                        <a:buNone/>
                      </a:pPr>
                      <a:r>
                        <a:rPr lang="en">
                          <a:solidFill>
                            <a:schemeClr val="accent1"/>
                          </a:solidFill>
                          <a:latin typeface="Barlow Semi Condensed SemiBold"/>
                          <a:ea typeface="Barlow Semi Condensed SemiBold"/>
                          <a:cs typeface="Barlow Semi Condensed SemiBold"/>
                          <a:sym typeface="Barlow Semi Condensed SemiBold"/>
                        </a:rPr>
                        <a:t>V</a:t>
                      </a:r>
                      <a:endParaRPr sz="1200" u="none" cap="none" strike="noStrike">
                        <a:solidFill>
                          <a:srgbClr val="F3F3F3"/>
                        </a:solidFill>
                        <a:latin typeface="Roboto Condensed Light"/>
                        <a:ea typeface="Roboto Condensed Light"/>
                        <a:cs typeface="Roboto Condensed Light"/>
                        <a:sym typeface="Roboto Condensed Light"/>
                      </a:endParaRPr>
                    </a:p>
                  </a:txBody>
                  <a:tcPr marT="144000" marB="0" marR="91425" marL="91425" anchor="ctr">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solidFill>
                      <a:srgbClr val="434343"/>
                    </a:solidFill>
                  </a:tcPr>
                </a:tc>
                <a:tc>
                  <a:txBody>
                    <a:bodyPr/>
                    <a:lstStyle/>
                    <a:p>
                      <a:pPr indent="0" lvl="0" marL="0" rtl="0" algn="ctr">
                        <a:spcBef>
                          <a:spcPts val="0"/>
                        </a:spcBef>
                        <a:spcAft>
                          <a:spcPts val="0"/>
                        </a:spcAft>
                        <a:buClr>
                          <a:srgbClr val="000000"/>
                        </a:buClr>
                        <a:buSzPts val="1400"/>
                        <a:buFont typeface="Arial"/>
                        <a:buNone/>
                      </a:pPr>
                      <a:r>
                        <a:rPr lang="en">
                          <a:solidFill>
                            <a:schemeClr val="accent1"/>
                          </a:solidFill>
                          <a:latin typeface="Barlow Semi Condensed SemiBold"/>
                          <a:ea typeface="Barlow Semi Condensed SemiBold"/>
                          <a:cs typeface="Barlow Semi Condensed SemiBold"/>
                          <a:sym typeface="Barlow Semi Condensed SemiBold"/>
                        </a:rPr>
                        <a:t>V</a:t>
                      </a:r>
                      <a:endParaRPr sz="1200" u="none" cap="none" strike="noStrike">
                        <a:solidFill>
                          <a:srgbClr val="F3F3F3"/>
                        </a:solidFill>
                        <a:latin typeface="Roboto Condensed Light"/>
                        <a:ea typeface="Roboto Condensed Light"/>
                        <a:cs typeface="Roboto Condensed Light"/>
                        <a:sym typeface="Roboto Condensed Light"/>
                      </a:endParaRPr>
                    </a:p>
                  </a:txBody>
                  <a:tcPr marT="144000" marB="0" marR="91425" marL="91425" anchor="ctr">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solidFill>
                      <a:srgbClr val="434343"/>
                    </a:solidFill>
                  </a:tcPr>
                </a:tc>
                <a:tc>
                  <a:txBody>
                    <a:bodyPr/>
                    <a:lstStyle/>
                    <a:p>
                      <a:pPr indent="0" lvl="0" marL="0" rtl="0" algn="ctr">
                        <a:spcBef>
                          <a:spcPts val="0"/>
                        </a:spcBef>
                        <a:spcAft>
                          <a:spcPts val="0"/>
                        </a:spcAft>
                        <a:buClr>
                          <a:srgbClr val="000000"/>
                        </a:buClr>
                        <a:buSzPts val="1400"/>
                        <a:buFont typeface="Arial"/>
                        <a:buNone/>
                      </a:pPr>
                      <a:r>
                        <a:rPr lang="en">
                          <a:solidFill>
                            <a:schemeClr val="accent1"/>
                          </a:solidFill>
                          <a:latin typeface="Barlow Semi Condensed SemiBold"/>
                          <a:ea typeface="Barlow Semi Condensed SemiBold"/>
                          <a:cs typeface="Barlow Semi Condensed SemiBold"/>
                          <a:sym typeface="Barlow Semi Condensed SemiBold"/>
                        </a:rPr>
                        <a:t>V</a:t>
                      </a:r>
                      <a:endParaRPr sz="1200" u="none" cap="none" strike="noStrike">
                        <a:solidFill>
                          <a:srgbClr val="F3F3F3"/>
                        </a:solidFill>
                        <a:latin typeface="Roboto Condensed Light"/>
                        <a:ea typeface="Roboto Condensed Light"/>
                        <a:cs typeface="Roboto Condensed Light"/>
                        <a:sym typeface="Roboto Condensed Light"/>
                      </a:endParaRPr>
                    </a:p>
                  </a:txBody>
                  <a:tcPr marT="144000" marB="0" marR="91425" marL="91425" anchor="ctr">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solidFill>
                      <a:srgbClr val="434343"/>
                    </a:solidFill>
                  </a:tcPr>
                </a:tc>
                <a:tc>
                  <a:txBody>
                    <a:bodyPr/>
                    <a:lstStyle/>
                    <a:p>
                      <a:pPr indent="0" lvl="0" marL="0" rtl="0" algn="ctr">
                        <a:spcBef>
                          <a:spcPts val="0"/>
                        </a:spcBef>
                        <a:spcAft>
                          <a:spcPts val="0"/>
                        </a:spcAft>
                        <a:buClr>
                          <a:srgbClr val="000000"/>
                        </a:buClr>
                        <a:buSzPts val="1400"/>
                        <a:buFont typeface="Arial"/>
                        <a:buNone/>
                      </a:pPr>
                      <a:r>
                        <a:rPr lang="en">
                          <a:solidFill>
                            <a:schemeClr val="accent1"/>
                          </a:solidFill>
                          <a:latin typeface="Barlow Semi Condensed SemiBold"/>
                          <a:ea typeface="Barlow Semi Condensed SemiBold"/>
                          <a:cs typeface="Barlow Semi Condensed SemiBold"/>
                          <a:sym typeface="Barlow Semi Condensed SemiBold"/>
                        </a:rPr>
                        <a:t>V</a:t>
                      </a:r>
                      <a:endParaRPr sz="1200" u="none" cap="none" strike="noStrike">
                        <a:solidFill>
                          <a:srgbClr val="F3F3F3"/>
                        </a:solidFill>
                        <a:latin typeface="Roboto Condensed Light"/>
                        <a:ea typeface="Roboto Condensed Light"/>
                        <a:cs typeface="Roboto Condensed Light"/>
                        <a:sym typeface="Roboto Condensed Light"/>
                      </a:endParaRPr>
                    </a:p>
                  </a:txBody>
                  <a:tcPr marT="144000" marB="0" marR="91425" marL="91425" anchor="ctr">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solidFill>
                      <a:srgbClr val="434343"/>
                    </a:solidFill>
                  </a:tcPr>
                </a:tc>
              </a:tr>
              <a:tr h="462975">
                <a:tc>
                  <a:txBody>
                    <a:bodyPr/>
                    <a:lstStyle/>
                    <a:p>
                      <a:pPr indent="0" lvl="0" marL="0" marR="0" rtl="0" algn="ctr">
                        <a:lnSpc>
                          <a:spcPct val="100000"/>
                        </a:lnSpc>
                        <a:spcBef>
                          <a:spcPts val="0"/>
                        </a:spcBef>
                        <a:spcAft>
                          <a:spcPts val="0"/>
                        </a:spcAft>
                        <a:buClr>
                          <a:srgbClr val="000000"/>
                        </a:buClr>
                        <a:buSzPts val="1400"/>
                        <a:buFont typeface="Arial"/>
                        <a:buNone/>
                      </a:pPr>
                      <a:r>
                        <a:rPr lang="en">
                          <a:solidFill>
                            <a:srgbClr val="F3F3F3"/>
                          </a:solidFill>
                          <a:latin typeface="Barlow Semi Condensed SemiBold"/>
                          <a:ea typeface="Barlow Semi Condensed SemiBold"/>
                          <a:cs typeface="Barlow Semi Condensed SemiBold"/>
                          <a:sym typeface="Barlow Semi Condensed SemiBold"/>
                        </a:rPr>
                        <a:t>Broadcast</a:t>
                      </a:r>
                      <a:endParaRPr sz="1400" u="none" cap="none" strike="noStrike">
                        <a:solidFill>
                          <a:srgbClr val="F3F3F3"/>
                        </a:solidFill>
                        <a:latin typeface="Barlow Semi Condensed SemiBold"/>
                        <a:ea typeface="Barlow Semi Condensed SemiBold"/>
                        <a:cs typeface="Barlow Semi Condensed SemiBold"/>
                        <a:sym typeface="Barlow Semi Condensed SemiBold"/>
                      </a:endParaRPr>
                    </a:p>
                  </a:txBody>
                  <a:tcPr marT="162000" marB="91425" marR="91425" marL="91425" anchor="ctr">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solidFill>
                      <a:srgbClr val="434343"/>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solidFill>
                          <a:srgbClr val="F3F3F3"/>
                        </a:solidFill>
                        <a:latin typeface="Roboto Condensed Light"/>
                        <a:ea typeface="Roboto Condensed Light"/>
                        <a:cs typeface="Roboto Condensed Light"/>
                        <a:sym typeface="Roboto Condensed Light"/>
                      </a:endParaRPr>
                    </a:p>
                  </a:txBody>
                  <a:tcPr marT="144000" marB="0" marR="91425" marL="91425" anchor="ctr">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solidFill>
                      <a:srgbClr val="434343"/>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solidFill>
                          <a:srgbClr val="F3F3F3"/>
                        </a:solidFill>
                        <a:latin typeface="Roboto Condensed Light"/>
                        <a:ea typeface="Roboto Condensed Light"/>
                        <a:cs typeface="Roboto Condensed Light"/>
                        <a:sym typeface="Roboto Condensed Light"/>
                      </a:endParaRPr>
                    </a:p>
                  </a:txBody>
                  <a:tcPr marT="144000" marB="0" marR="91425" marL="91425" anchor="ctr">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solidFill>
                      <a:srgbClr val="434343"/>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solidFill>
                          <a:srgbClr val="F3F3F3"/>
                        </a:solidFill>
                        <a:latin typeface="Roboto Condensed Light"/>
                        <a:ea typeface="Roboto Condensed Light"/>
                        <a:cs typeface="Roboto Condensed Light"/>
                        <a:sym typeface="Roboto Condensed Light"/>
                      </a:endParaRPr>
                    </a:p>
                  </a:txBody>
                  <a:tcPr marT="144000" marB="0" marR="91425" marL="91425" anchor="ctr">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solidFill>
                      <a:srgbClr val="434343"/>
                    </a:solidFill>
                  </a:tcPr>
                </a:tc>
                <a:tc>
                  <a:txBody>
                    <a:bodyPr/>
                    <a:lstStyle/>
                    <a:p>
                      <a:pPr indent="0" lvl="0" marL="0" rtl="0" algn="ctr">
                        <a:spcBef>
                          <a:spcPts val="0"/>
                        </a:spcBef>
                        <a:spcAft>
                          <a:spcPts val="0"/>
                        </a:spcAft>
                        <a:buClr>
                          <a:srgbClr val="000000"/>
                        </a:buClr>
                        <a:buSzPts val="1400"/>
                        <a:buFont typeface="Arial"/>
                        <a:buNone/>
                      </a:pPr>
                      <a:r>
                        <a:rPr lang="en">
                          <a:solidFill>
                            <a:schemeClr val="accent1"/>
                          </a:solidFill>
                          <a:latin typeface="Barlow Semi Condensed SemiBold"/>
                          <a:ea typeface="Barlow Semi Condensed SemiBold"/>
                          <a:cs typeface="Barlow Semi Condensed SemiBold"/>
                          <a:sym typeface="Barlow Semi Condensed SemiBold"/>
                        </a:rPr>
                        <a:t>V</a:t>
                      </a:r>
                      <a:endParaRPr u="none" cap="none" strike="noStrike">
                        <a:solidFill>
                          <a:srgbClr val="F3F3F3"/>
                        </a:solidFill>
                        <a:latin typeface="Roboto Condensed Light"/>
                        <a:ea typeface="Roboto Condensed Light"/>
                        <a:cs typeface="Roboto Condensed Light"/>
                        <a:sym typeface="Roboto Condensed Light"/>
                      </a:endParaRPr>
                    </a:p>
                  </a:txBody>
                  <a:tcPr marT="144000" marB="0" marR="91425" marL="91425" anchor="ctr">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solidFill>
                      <a:srgbClr val="434343"/>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solidFill>
                          <a:srgbClr val="F3F3F3"/>
                        </a:solidFill>
                        <a:latin typeface="Roboto Condensed Light"/>
                        <a:ea typeface="Roboto Condensed Light"/>
                        <a:cs typeface="Roboto Condensed Light"/>
                        <a:sym typeface="Roboto Condensed Light"/>
                      </a:endParaRPr>
                    </a:p>
                  </a:txBody>
                  <a:tcPr marT="144000" marB="0" marR="91425" marL="91425" anchor="ctr">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solidFill>
                      <a:srgbClr val="434343"/>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solidFill>
                          <a:srgbClr val="F3F3F3"/>
                        </a:solidFill>
                        <a:latin typeface="Roboto Condensed Light"/>
                        <a:ea typeface="Roboto Condensed Light"/>
                        <a:cs typeface="Roboto Condensed Light"/>
                        <a:sym typeface="Roboto Condensed Light"/>
                      </a:endParaRPr>
                    </a:p>
                  </a:txBody>
                  <a:tcPr marT="144000" marB="0" marR="91425" marL="91425" anchor="ctr">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solidFill>
                      <a:srgbClr val="434343"/>
                    </a:solidFill>
                  </a:tcPr>
                </a:tc>
                <a:tc>
                  <a:txBody>
                    <a:bodyPr/>
                    <a:lstStyle/>
                    <a:p>
                      <a:pPr indent="0" lvl="0" marL="0" marR="0" rtl="0" algn="ctr">
                        <a:lnSpc>
                          <a:spcPct val="100000"/>
                        </a:lnSpc>
                        <a:spcBef>
                          <a:spcPts val="0"/>
                        </a:spcBef>
                        <a:spcAft>
                          <a:spcPts val="0"/>
                        </a:spcAft>
                        <a:buNone/>
                      </a:pPr>
                      <a:r>
                        <a:t/>
                      </a:r>
                      <a:endParaRPr sz="1200" u="none" cap="none" strike="noStrike">
                        <a:solidFill>
                          <a:srgbClr val="F3F3F3"/>
                        </a:solidFill>
                        <a:latin typeface="Roboto Condensed Light"/>
                        <a:ea typeface="Roboto Condensed Light"/>
                        <a:cs typeface="Roboto Condensed Light"/>
                        <a:sym typeface="Roboto Condensed Light"/>
                      </a:endParaRPr>
                    </a:p>
                  </a:txBody>
                  <a:tcPr marT="144000" marB="0" marR="91425" marL="91425" anchor="ctr">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solidFill>
                      <a:srgbClr val="434343"/>
                    </a:solidFill>
                  </a:tcPr>
                </a:tc>
              </a:tr>
              <a:tr h="462975">
                <a:tc>
                  <a:txBody>
                    <a:bodyPr/>
                    <a:lstStyle/>
                    <a:p>
                      <a:pPr indent="0" lvl="0" marL="0" marR="0" rtl="0" algn="ctr">
                        <a:lnSpc>
                          <a:spcPct val="100000"/>
                        </a:lnSpc>
                        <a:spcBef>
                          <a:spcPts val="0"/>
                        </a:spcBef>
                        <a:spcAft>
                          <a:spcPts val="0"/>
                        </a:spcAft>
                        <a:buClr>
                          <a:srgbClr val="000000"/>
                        </a:buClr>
                        <a:buSzPts val="1400"/>
                        <a:buFont typeface="Arial"/>
                        <a:buNone/>
                      </a:pPr>
                      <a:r>
                        <a:rPr lang="en">
                          <a:solidFill>
                            <a:srgbClr val="F3F3F3"/>
                          </a:solidFill>
                          <a:latin typeface="Barlow Semi Condensed SemiBold"/>
                          <a:ea typeface="Barlow Semi Condensed SemiBold"/>
                          <a:cs typeface="Barlow Semi Condensed SemiBold"/>
                          <a:sym typeface="Barlow Semi Condensed SemiBold"/>
                        </a:rPr>
                        <a:t>Fitur Komentar</a:t>
                      </a:r>
                      <a:endParaRPr sz="1400" u="none" cap="none" strike="noStrike">
                        <a:solidFill>
                          <a:srgbClr val="F3F3F3"/>
                        </a:solidFill>
                        <a:latin typeface="Barlow Semi Condensed SemiBold"/>
                        <a:ea typeface="Barlow Semi Condensed SemiBold"/>
                        <a:cs typeface="Barlow Semi Condensed SemiBold"/>
                        <a:sym typeface="Barlow Semi Condensed SemiBold"/>
                      </a:endParaRPr>
                    </a:p>
                  </a:txBody>
                  <a:tcPr marT="162000" marB="91425" marR="91425" marL="91425" anchor="ctr">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solidFill>
                      <a:srgbClr val="434343"/>
                    </a:solidFill>
                  </a:tcPr>
                </a:tc>
                <a:tc>
                  <a:txBody>
                    <a:bodyPr/>
                    <a:lstStyle/>
                    <a:p>
                      <a:pPr indent="0" lvl="0" marL="0" rtl="0" algn="ctr">
                        <a:spcBef>
                          <a:spcPts val="0"/>
                        </a:spcBef>
                        <a:spcAft>
                          <a:spcPts val="0"/>
                        </a:spcAft>
                        <a:buClr>
                          <a:srgbClr val="000000"/>
                        </a:buClr>
                        <a:buSzPts val="1400"/>
                        <a:buFont typeface="Arial"/>
                        <a:buNone/>
                      </a:pPr>
                      <a:r>
                        <a:t/>
                      </a:r>
                      <a:endParaRPr sz="1200" u="none" cap="none" strike="noStrike">
                        <a:solidFill>
                          <a:srgbClr val="F3F3F3"/>
                        </a:solidFill>
                        <a:latin typeface="Roboto Condensed Light"/>
                        <a:ea typeface="Roboto Condensed Light"/>
                        <a:cs typeface="Roboto Condensed Light"/>
                        <a:sym typeface="Roboto Condensed Light"/>
                      </a:endParaRPr>
                    </a:p>
                  </a:txBody>
                  <a:tcPr marT="144000" marB="0" marR="91425" marL="91425" anchor="ctr">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solidFill>
                      <a:srgbClr val="434343"/>
                    </a:solidFill>
                  </a:tcPr>
                </a:tc>
                <a:tc>
                  <a:txBody>
                    <a:bodyPr/>
                    <a:lstStyle/>
                    <a:p>
                      <a:pPr indent="0" lvl="0" marL="0" rtl="0" algn="ctr">
                        <a:spcBef>
                          <a:spcPts val="0"/>
                        </a:spcBef>
                        <a:spcAft>
                          <a:spcPts val="0"/>
                        </a:spcAft>
                        <a:buClr>
                          <a:srgbClr val="000000"/>
                        </a:buClr>
                        <a:buSzPts val="1400"/>
                        <a:buFont typeface="Arial"/>
                        <a:buNone/>
                      </a:pPr>
                      <a:r>
                        <a:rPr lang="en">
                          <a:solidFill>
                            <a:schemeClr val="accent1"/>
                          </a:solidFill>
                          <a:latin typeface="Barlow Semi Condensed SemiBold"/>
                          <a:ea typeface="Barlow Semi Condensed SemiBold"/>
                          <a:cs typeface="Barlow Semi Condensed SemiBold"/>
                          <a:sym typeface="Barlow Semi Condensed SemiBold"/>
                        </a:rPr>
                        <a:t>V</a:t>
                      </a:r>
                      <a:endParaRPr b="1" u="none" cap="none" strike="noStrike">
                        <a:solidFill>
                          <a:srgbClr val="F3F3F3"/>
                        </a:solidFill>
                        <a:latin typeface="Roboto Condensed"/>
                        <a:ea typeface="Roboto Condensed"/>
                        <a:cs typeface="Roboto Condensed"/>
                        <a:sym typeface="Roboto Condensed"/>
                      </a:endParaRPr>
                    </a:p>
                  </a:txBody>
                  <a:tcPr marT="144000" marB="0" marR="91425" marL="91425" anchor="ctr">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solidFill>
                      <a:srgbClr val="434343"/>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solidFill>
                          <a:srgbClr val="F3F3F3"/>
                        </a:solidFill>
                        <a:latin typeface="Roboto Condensed Light"/>
                        <a:ea typeface="Roboto Condensed Light"/>
                        <a:cs typeface="Roboto Condensed Light"/>
                        <a:sym typeface="Roboto Condensed Light"/>
                      </a:endParaRPr>
                    </a:p>
                  </a:txBody>
                  <a:tcPr marT="144000" marB="0" marR="91425" marL="91425" anchor="ctr">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solidFill>
                      <a:srgbClr val="434343"/>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solidFill>
                          <a:srgbClr val="F3F3F3"/>
                        </a:solidFill>
                        <a:latin typeface="Roboto Condensed Light"/>
                        <a:ea typeface="Roboto Condensed Light"/>
                        <a:cs typeface="Roboto Condensed Light"/>
                        <a:sym typeface="Roboto Condensed Light"/>
                      </a:endParaRPr>
                    </a:p>
                  </a:txBody>
                  <a:tcPr marT="144000" marB="0" marR="91425" marL="91425" anchor="ctr">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solidFill>
                      <a:srgbClr val="434343"/>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solidFill>
                          <a:srgbClr val="F3F3F3"/>
                        </a:solidFill>
                        <a:latin typeface="Roboto Condensed Light"/>
                        <a:ea typeface="Roboto Condensed Light"/>
                        <a:cs typeface="Roboto Condensed Light"/>
                        <a:sym typeface="Roboto Condensed Light"/>
                      </a:endParaRPr>
                    </a:p>
                  </a:txBody>
                  <a:tcPr marT="144000" marB="0" marR="91425" marL="91425" anchor="ctr">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solidFill>
                      <a:srgbClr val="434343"/>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solidFill>
                          <a:srgbClr val="F3F3F3"/>
                        </a:solidFill>
                        <a:latin typeface="Roboto Condensed Light"/>
                        <a:ea typeface="Roboto Condensed Light"/>
                        <a:cs typeface="Roboto Condensed Light"/>
                        <a:sym typeface="Roboto Condensed Light"/>
                      </a:endParaRPr>
                    </a:p>
                  </a:txBody>
                  <a:tcPr marT="144000" marB="0" marR="91425" marL="91425" anchor="ctr">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solidFill>
                      <a:srgbClr val="434343"/>
                    </a:solidFill>
                  </a:tcPr>
                </a:tc>
                <a:tc>
                  <a:txBody>
                    <a:bodyPr/>
                    <a:lstStyle/>
                    <a:p>
                      <a:pPr indent="0" lvl="0" marL="0" marR="0" rtl="0" algn="ctr">
                        <a:lnSpc>
                          <a:spcPct val="100000"/>
                        </a:lnSpc>
                        <a:spcBef>
                          <a:spcPts val="0"/>
                        </a:spcBef>
                        <a:spcAft>
                          <a:spcPts val="0"/>
                        </a:spcAft>
                        <a:buNone/>
                      </a:pPr>
                      <a:r>
                        <a:t/>
                      </a:r>
                      <a:endParaRPr sz="1200" u="none" cap="none" strike="noStrike">
                        <a:solidFill>
                          <a:srgbClr val="F3F3F3"/>
                        </a:solidFill>
                        <a:latin typeface="Roboto Condensed Light"/>
                        <a:ea typeface="Roboto Condensed Light"/>
                        <a:cs typeface="Roboto Condensed Light"/>
                        <a:sym typeface="Roboto Condensed Light"/>
                      </a:endParaRPr>
                    </a:p>
                  </a:txBody>
                  <a:tcPr marT="144000" marB="0" marR="91425" marL="91425" anchor="ctr">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solidFill>
                      <a:srgbClr val="434343"/>
                    </a:solidFill>
                  </a:tcPr>
                </a:tc>
              </a:tr>
              <a:tr h="462975">
                <a:tc>
                  <a:txBody>
                    <a:bodyPr/>
                    <a:lstStyle/>
                    <a:p>
                      <a:pPr indent="0" lvl="0" marL="0" marR="0" rtl="0" algn="ctr">
                        <a:lnSpc>
                          <a:spcPct val="100000"/>
                        </a:lnSpc>
                        <a:spcBef>
                          <a:spcPts val="0"/>
                        </a:spcBef>
                        <a:spcAft>
                          <a:spcPts val="0"/>
                        </a:spcAft>
                        <a:buNone/>
                      </a:pPr>
                      <a:r>
                        <a:rPr lang="en">
                          <a:solidFill>
                            <a:srgbClr val="F3F3F3"/>
                          </a:solidFill>
                          <a:latin typeface="Barlow Semi Condensed SemiBold"/>
                          <a:ea typeface="Barlow Semi Condensed SemiBold"/>
                          <a:cs typeface="Barlow Semi Condensed SemiBold"/>
                          <a:sym typeface="Barlow Semi Condensed SemiBold"/>
                        </a:rPr>
                        <a:t>Fitur Post</a:t>
                      </a:r>
                      <a:endParaRPr>
                        <a:solidFill>
                          <a:srgbClr val="F3F3F3"/>
                        </a:solidFill>
                        <a:latin typeface="Barlow Semi Condensed SemiBold"/>
                        <a:ea typeface="Barlow Semi Condensed SemiBold"/>
                        <a:cs typeface="Barlow Semi Condensed SemiBold"/>
                        <a:sym typeface="Barlow Semi Condensed SemiBold"/>
                      </a:endParaRPr>
                    </a:p>
                  </a:txBody>
                  <a:tcPr marT="162000" marB="91425" marR="91425" marL="91425" anchor="ctr">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solidFill>
                      <a:srgbClr val="434343"/>
                    </a:solidFill>
                  </a:tcPr>
                </a:tc>
                <a:tc>
                  <a:txBody>
                    <a:bodyPr/>
                    <a:lstStyle/>
                    <a:p>
                      <a:pPr indent="0" lvl="0" marL="0" marR="0" rtl="0" algn="ctr">
                        <a:lnSpc>
                          <a:spcPct val="100000"/>
                        </a:lnSpc>
                        <a:spcBef>
                          <a:spcPts val="0"/>
                        </a:spcBef>
                        <a:spcAft>
                          <a:spcPts val="0"/>
                        </a:spcAft>
                        <a:buNone/>
                      </a:pPr>
                      <a:r>
                        <a:t/>
                      </a:r>
                      <a:endParaRPr sz="1200" u="none" cap="none" strike="noStrike">
                        <a:solidFill>
                          <a:srgbClr val="F3F3F3"/>
                        </a:solidFill>
                        <a:latin typeface="Roboto Condensed Light"/>
                        <a:ea typeface="Roboto Condensed Light"/>
                        <a:cs typeface="Roboto Condensed Light"/>
                        <a:sym typeface="Roboto Condensed Light"/>
                      </a:endParaRPr>
                    </a:p>
                  </a:txBody>
                  <a:tcPr marT="144000" marB="0" marR="91425" marL="91425" anchor="ctr">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solidFill>
                      <a:srgbClr val="434343"/>
                    </a:solidFill>
                  </a:tcPr>
                </a:tc>
                <a:tc>
                  <a:txBody>
                    <a:bodyPr/>
                    <a:lstStyle/>
                    <a:p>
                      <a:pPr indent="0" lvl="0" marL="0" marR="0" rtl="0" algn="ctr">
                        <a:lnSpc>
                          <a:spcPct val="100000"/>
                        </a:lnSpc>
                        <a:spcBef>
                          <a:spcPts val="0"/>
                        </a:spcBef>
                        <a:spcAft>
                          <a:spcPts val="0"/>
                        </a:spcAft>
                        <a:buNone/>
                      </a:pPr>
                      <a:r>
                        <a:t/>
                      </a:r>
                      <a:endParaRPr sz="1200" u="none" cap="none" strike="noStrike">
                        <a:solidFill>
                          <a:srgbClr val="F3F3F3"/>
                        </a:solidFill>
                        <a:latin typeface="Roboto Condensed Light"/>
                        <a:ea typeface="Roboto Condensed Light"/>
                        <a:cs typeface="Roboto Condensed Light"/>
                        <a:sym typeface="Roboto Condensed Light"/>
                      </a:endParaRPr>
                    </a:p>
                  </a:txBody>
                  <a:tcPr marT="144000" marB="0" marR="91425" marL="91425" anchor="ctr">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solidFill>
                      <a:srgbClr val="434343"/>
                    </a:solidFill>
                  </a:tcPr>
                </a:tc>
                <a:tc>
                  <a:txBody>
                    <a:bodyPr/>
                    <a:lstStyle/>
                    <a:p>
                      <a:pPr indent="0" lvl="0" marL="0" marR="0" rtl="0" algn="ctr">
                        <a:lnSpc>
                          <a:spcPct val="100000"/>
                        </a:lnSpc>
                        <a:spcBef>
                          <a:spcPts val="0"/>
                        </a:spcBef>
                        <a:spcAft>
                          <a:spcPts val="0"/>
                        </a:spcAft>
                        <a:buNone/>
                      </a:pPr>
                      <a:r>
                        <a:t/>
                      </a:r>
                      <a:endParaRPr sz="1200" u="none" cap="none" strike="noStrike">
                        <a:solidFill>
                          <a:srgbClr val="F3F3F3"/>
                        </a:solidFill>
                        <a:latin typeface="Roboto Condensed Light"/>
                        <a:ea typeface="Roboto Condensed Light"/>
                        <a:cs typeface="Roboto Condensed Light"/>
                        <a:sym typeface="Roboto Condensed Light"/>
                      </a:endParaRPr>
                    </a:p>
                  </a:txBody>
                  <a:tcPr marT="144000" marB="0" marR="91425" marL="91425" anchor="ctr">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solidFill>
                      <a:srgbClr val="434343"/>
                    </a:solidFill>
                  </a:tcPr>
                </a:tc>
                <a:tc>
                  <a:txBody>
                    <a:bodyPr/>
                    <a:lstStyle/>
                    <a:p>
                      <a:pPr indent="0" lvl="0" marL="0" marR="0" rtl="0" algn="ctr">
                        <a:lnSpc>
                          <a:spcPct val="100000"/>
                        </a:lnSpc>
                        <a:spcBef>
                          <a:spcPts val="0"/>
                        </a:spcBef>
                        <a:spcAft>
                          <a:spcPts val="0"/>
                        </a:spcAft>
                        <a:buNone/>
                      </a:pPr>
                      <a:r>
                        <a:t/>
                      </a:r>
                      <a:endParaRPr sz="1200" u="none" cap="none" strike="noStrike">
                        <a:solidFill>
                          <a:srgbClr val="F3F3F3"/>
                        </a:solidFill>
                        <a:latin typeface="Roboto Condensed Light"/>
                        <a:ea typeface="Roboto Condensed Light"/>
                        <a:cs typeface="Roboto Condensed Light"/>
                        <a:sym typeface="Roboto Condensed Light"/>
                      </a:endParaRPr>
                    </a:p>
                  </a:txBody>
                  <a:tcPr marT="144000" marB="0" marR="91425" marL="91425" anchor="ctr">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solidFill>
                      <a:srgbClr val="434343"/>
                    </a:solidFill>
                  </a:tcPr>
                </a:tc>
                <a:tc>
                  <a:txBody>
                    <a:bodyPr/>
                    <a:lstStyle/>
                    <a:p>
                      <a:pPr indent="0" lvl="0" marL="0" rtl="0" algn="ctr">
                        <a:spcBef>
                          <a:spcPts val="0"/>
                        </a:spcBef>
                        <a:spcAft>
                          <a:spcPts val="0"/>
                        </a:spcAft>
                        <a:buClr>
                          <a:srgbClr val="000000"/>
                        </a:buClr>
                        <a:buSzPts val="1400"/>
                        <a:buFont typeface="Arial"/>
                        <a:buNone/>
                      </a:pPr>
                      <a:r>
                        <a:rPr lang="en">
                          <a:solidFill>
                            <a:schemeClr val="accent1"/>
                          </a:solidFill>
                          <a:latin typeface="Barlow Semi Condensed SemiBold"/>
                          <a:ea typeface="Barlow Semi Condensed SemiBold"/>
                          <a:cs typeface="Barlow Semi Condensed SemiBold"/>
                          <a:sym typeface="Barlow Semi Condensed SemiBold"/>
                        </a:rPr>
                        <a:t>V</a:t>
                      </a:r>
                      <a:endParaRPr sz="1200" u="none" cap="none" strike="noStrike">
                        <a:solidFill>
                          <a:srgbClr val="F3F3F3"/>
                        </a:solidFill>
                        <a:latin typeface="Roboto Condensed Light"/>
                        <a:ea typeface="Roboto Condensed Light"/>
                        <a:cs typeface="Roboto Condensed Light"/>
                        <a:sym typeface="Roboto Condensed Light"/>
                      </a:endParaRPr>
                    </a:p>
                  </a:txBody>
                  <a:tcPr marT="144000" marB="0" marR="91425" marL="91425" anchor="ctr">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solidFill>
                      <a:srgbClr val="434343"/>
                    </a:solidFill>
                  </a:tcPr>
                </a:tc>
                <a:tc>
                  <a:txBody>
                    <a:bodyPr/>
                    <a:lstStyle/>
                    <a:p>
                      <a:pPr indent="0" lvl="0" marL="0" marR="0" rtl="0" algn="ctr">
                        <a:lnSpc>
                          <a:spcPct val="100000"/>
                        </a:lnSpc>
                        <a:spcBef>
                          <a:spcPts val="0"/>
                        </a:spcBef>
                        <a:spcAft>
                          <a:spcPts val="0"/>
                        </a:spcAft>
                        <a:buNone/>
                      </a:pPr>
                      <a:r>
                        <a:t/>
                      </a:r>
                      <a:endParaRPr sz="1200" u="none" cap="none" strike="noStrike">
                        <a:solidFill>
                          <a:srgbClr val="F3F3F3"/>
                        </a:solidFill>
                        <a:latin typeface="Roboto Condensed Light"/>
                        <a:ea typeface="Roboto Condensed Light"/>
                        <a:cs typeface="Roboto Condensed Light"/>
                        <a:sym typeface="Roboto Condensed Light"/>
                      </a:endParaRPr>
                    </a:p>
                  </a:txBody>
                  <a:tcPr marT="144000" marB="0" marR="91425" marL="91425" anchor="ctr">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solidFill>
                      <a:srgbClr val="434343"/>
                    </a:solidFill>
                  </a:tcPr>
                </a:tc>
                <a:tc>
                  <a:txBody>
                    <a:bodyPr/>
                    <a:lstStyle/>
                    <a:p>
                      <a:pPr indent="0" lvl="0" marL="0" marR="0" rtl="0" algn="ctr">
                        <a:lnSpc>
                          <a:spcPct val="100000"/>
                        </a:lnSpc>
                        <a:spcBef>
                          <a:spcPts val="0"/>
                        </a:spcBef>
                        <a:spcAft>
                          <a:spcPts val="0"/>
                        </a:spcAft>
                        <a:buNone/>
                      </a:pPr>
                      <a:r>
                        <a:t/>
                      </a:r>
                      <a:endParaRPr sz="1200" u="none" cap="none" strike="noStrike">
                        <a:solidFill>
                          <a:srgbClr val="F3F3F3"/>
                        </a:solidFill>
                        <a:latin typeface="Roboto Condensed Light"/>
                        <a:ea typeface="Roboto Condensed Light"/>
                        <a:cs typeface="Roboto Condensed Light"/>
                        <a:sym typeface="Roboto Condensed Light"/>
                      </a:endParaRPr>
                    </a:p>
                  </a:txBody>
                  <a:tcPr marT="144000" marB="0" marR="91425" marL="91425" anchor="ctr">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solidFill>
                      <a:srgbClr val="434343"/>
                    </a:solidFill>
                  </a:tcPr>
                </a:tc>
              </a:tr>
              <a:tr h="672550">
                <a:tc>
                  <a:txBody>
                    <a:bodyPr/>
                    <a:lstStyle/>
                    <a:p>
                      <a:pPr indent="0" lvl="0" marL="0" marR="0" rtl="0" algn="ctr">
                        <a:lnSpc>
                          <a:spcPct val="100000"/>
                        </a:lnSpc>
                        <a:spcBef>
                          <a:spcPts val="0"/>
                        </a:spcBef>
                        <a:spcAft>
                          <a:spcPts val="0"/>
                        </a:spcAft>
                        <a:buNone/>
                      </a:pPr>
                      <a:r>
                        <a:rPr lang="en">
                          <a:solidFill>
                            <a:srgbClr val="F3F3F3"/>
                          </a:solidFill>
                          <a:latin typeface="Barlow Semi Condensed SemiBold"/>
                          <a:ea typeface="Barlow Semi Condensed SemiBold"/>
                          <a:cs typeface="Barlow Semi Condensed SemiBold"/>
                          <a:sym typeface="Barlow Semi Condensed SemiBold"/>
                        </a:rPr>
                        <a:t>Nampilin Foto dan nama orang</a:t>
                      </a:r>
                      <a:endParaRPr>
                        <a:solidFill>
                          <a:srgbClr val="F3F3F3"/>
                        </a:solidFill>
                        <a:latin typeface="Barlow Semi Condensed SemiBold"/>
                        <a:ea typeface="Barlow Semi Condensed SemiBold"/>
                        <a:cs typeface="Barlow Semi Condensed SemiBold"/>
                        <a:sym typeface="Barlow Semi Condensed SemiBold"/>
                      </a:endParaRPr>
                    </a:p>
                  </a:txBody>
                  <a:tcPr marT="162000" marB="91425" marR="91425" marL="91425" anchor="ctr">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solidFill>
                      <a:srgbClr val="434343"/>
                    </a:solidFill>
                  </a:tcPr>
                </a:tc>
                <a:tc>
                  <a:txBody>
                    <a:bodyPr/>
                    <a:lstStyle/>
                    <a:p>
                      <a:pPr indent="0" lvl="0" marL="0" marR="0" rtl="0" algn="ctr">
                        <a:lnSpc>
                          <a:spcPct val="100000"/>
                        </a:lnSpc>
                        <a:spcBef>
                          <a:spcPts val="0"/>
                        </a:spcBef>
                        <a:spcAft>
                          <a:spcPts val="0"/>
                        </a:spcAft>
                        <a:buNone/>
                      </a:pPr>
                      <a:r>
                        <a:t/>
                      </a:r>
                      <a:endParaRPr sz="1200" u="none" cap="none" strike="noStrike">
                        <a:solidFill>
                          <a:srgbClr val="F3F3F3"/>
                        </a:solidFill>
                        <a:latin typeface="Roboto Condensed Light"/>
                        <a:ea typeface="Roboto Condensed Light"/>
                        <a:cs typeface="Roboto Condensed Light"/>
                        <a:sym typeface="Roboto Condensed Light"/>
                      </a:endParaRPr>
                    </a:p>
                  </a:txBody>
                  <a:tcPr marT="144000" marB="0" marR="91425" marL="91425" anchor="ctr">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solidFill>
                      <a:srgbClr val="434343"/>
                    </a:solidFill>
                  </a:tcPr>
                </a:tc>
                <a:tc>
                  <a:txBody>
                    <a:bodyPr/>
                    <a:lstStyle/>
                    <a:p>
                      <a:pPr indent="0" lvl="0" marL="0" marR="0" rtl="0" algn="ctr">
                        <a:lnSpc>
                          <a:spcPct val="100000"/>
                        </a:lnSpc>
                        <a:spcBef>
                          <a:spcPts val="0"/>
                        </a:spcBef>
                        <a:spcAft>
                          <a:spcPts val="0"/>
                        </a:spcAft>
                        <a:buNone/>
                      </a:pPr>
                      <a:r>
                        <a:t/>
                      </a:r>
                      <a:endParaRPr sz="1200" u="none" cap="none" strike="noStrike">
                        <a:solidFill>
                          <a:srgbClr val="F3F3F3"/>
                        </a:solidFill>
                        <a:latin typeface="Roboto Condensed Light"/>
                        <a:ea typeface="Roboto Condensed Light"/>
                        <a:cs typeface="Roboto Condensed Light"/>
                        <a:sym typeface="Roboto Condensed Light"/>
                      </a:endParaRPr>
                    </a:p>
                  </a:txBody>
                  <a:tcPr marT="144000" marB="0" marR="91425" marL="91425" anchor="ctr">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solidFill>
                      <a:srgbClr val="434343"/>
                    </a:solidFill>
                  </a:tcPr>
                </a:tc>
                <a:tc>
                  <a:txBody>
                    <a:bodyPr/>
                    <a:lstStyle/>
                    <a:p>
                      <a:pPr indent="0" lvl="0" marL="0" marR="0" rtl="0" algn="ctr">
                        <a:lnSpc>
                          <a:spcPct val="100000"/>
                        </a:lnSpc>
                        <a:spcBef>
                          <a:spcPts val="0"/>
                        </a:spcBef>
                        <a:spcAft>
                          <a:spcPts val="0"/>
                        </a:spcAft>
                        <a:buNone/>
                      </a:pPr>
                      <a:r>
                        <a:t/>
                      </a:r>
                      <a:endParaRPr sz="1200" u="none" cap="none" strike="noStrike">
                        <a:solidFill>
                          <a:srgbClr val="F3F3F3"/>
                        </a:solidFill>
                        <a:latin typeface="Roboto Condensed Light"/>
                        <a:ea typeface="Roboto Condensed Light"/>
                        <a:cs typeface="Roboto Condensed Light"/>
                        <a:sym typeface="Roboto Condensed Light"/>
                      </a:endParaRPr>
                    </a:p>
                  </a:txBody>
                  <a:tcPr marT="144000" marB="0" marR="91425" marL="91425" anchor="ctr">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solidFill>
                      <a:srgbClr val="434343"/>
                    </a:solidFill>
                  </a:tcPr>
                </a:tc>
                <a:tc>
                  <a:txBody>
                    <a:bodyPr/>
                    <a:lstStyle/>
                    <a:p>
                      <a:pPr indent="0" lvl="0" marL="0" marR="0" rtl="0" algn="ctr">
                        <a:lnSpc>
                          <a:spcPct val="100000"/>
                        </a:lnSpc>
                        <a:spcBef>
                          <a:spcPts val="0"/>
                        </a:spcBef>
                        <a:spcAft>
                          <a:spcPts val="0"/>
                        </a:spcAft>
                        <a:buNone/>
                      </a:pPr>
                      <a:r>
                        <a:t/>
                      </a:r>
                      <a:endParaRPr sz="1200" u="none" cap="none" strike="noStrike">
                        <a:solidFill>
                          <a:srgbClr val="F3F3F3"/>
                        </a:solidFill>
                        <a:latin typeface="Roboto Condensed Light"/>
                        <a:ea typeface="Roboto Condensed Light"/>
                        <a:cs typeface="Roboto Condensed Light"/>
                        <a:sym typeface="Roboto Condensed Light"/>
                      </a:endParaRPr>
                    </a:p>
                  </a:txBody>
                  <a:tcPr marT="144000" marB="0" marR="91425" marL="91425" anchor="ctr">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solidFill>
                      <a:srgbClr val="434343"/>
                    </a:solidFill>
                  </a:tcPr>
                </a:tc>
                <a:tc>
                  <a:txBody>
                    <a:bodyPr/>
                    <a:lstStyle/>
                    <a:p>
                      <a:pPr indent="0" lvl="0" marL="0" marR="0" rtl="0" algn="ctr">
                        <a:lnSpc>
                          <a:spcPct val="100000"/>
                        </a:lnSpc>
                        <a:spcBef>
                          <a:spcPts val="0"/>
                        </a:spcBef>
                        <a:spcAft>
                          <a:spcPts val="0"/>
                        </a:spcAft>
                        <a:buNone/>
                      </a:pPr>
                      <a:r>
                        <a:t/>
                      </a:r>
                      <a:endParaRPr sz="1200" u="none" cap="none" strike="noStrike">
                        <a:solidFill>
                          <a:srgbClr val="F3F3F3"/>
                        </a:solidFill>
                        <a:latin typeface="Roboto Condensed Light"/>
                        <a:ea typeface="Roboto Condensed Light"/>
                        <a:cs typeface="Roboto Condensed Light"/>
                        <a:sym typeface="Roboto Condensed Light"/>
                      </a:endParaRPr>
                    </a:p>
                  </a:txBody>
                  <a:tcPr marT="144000" marB="0" marR="91425" marL="91425" anchor="ctr">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solidFill>
                      <a:srgbClr val="434343"/>
                    </a:solidFill>
                  </a:tcPr>
                </a:tc>
                <a:tc>
                  <a:txBody>
                    <a:bodyPr/>
                    <a:lstStyle/>
                    <a:p>
                      <a:pPr indent="0" lvl="0" marL="0" marR="0" rtl="0" algn="ctr">
                        <a:lnSpc>
                          <a:spcPct val="100000"/>
                        </a:lnSpc>
                        <a:spcBef>
                          <a:spcPts val="0"/>
                        </a:spcBef>
                        <a:spcAft>
                          <a:spcPts val="0"/>
                        </a:spcAft>
                        <a:buNone/>
                      </a:pPr>
                      <a:r>
                        <a:rPr b="1" lang="en" sz="1200">
                          <a:solidFill>
                            <a:srgbClr val="F3F3F3"/>
                          </a:solidFill>
                          <a:latin typeface="Roboto Condensed"/>
                          <a:ea typeface="Roboto Condensed"/>
                          <a:cs typeface="Roboto Condensed"/>
                          <a:sym typeface="Roboto Condensed"/>
                        </a:rPr>
                        <a:t>V</a:t>
                      </a:r>
                      <a:endParaRPr b="1" sz="1200" u="none" cap="none" strike="noStrike">
                        <a:solidFill>
                          <a:srgbClr val="F3F3F3"/>
                        </a:solidFill>
                        <a:latin typeface="Roboto Condensed"/>
                        <a:ea typeface="Roboto Condensed"/>
                        <a:cs typeface="Roboto Condensed"/>
                        <a:sym typeface="Roboto Condensed"/>
                      </a:endParaRPr>
                    </a:p>
                  </a:txBody>
                  <a:tcPr marT="144000" marB="0" marR="91425" marL="91425" anchor="ctr">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solidFill>
                      <a:srgbClr val="434343"/>
                    </a:solidFill>
                  </a:tcPr>
                </a:tc>
                <a:tc>
                  <a:txBody>
                    <a:bodyPr/>
                    <a:lstStyle/>
                    <a:p>
                      <a:pPr indent="0" lvl="0" marL="0" marR="0" rtl="0" algn="ctr">
                        <a:lnSpc>
                          <a:spcPct val="100000"/>
                        </a:lnSpc>
                        <a:spcBef>
                          <a:spcPts val="0"/>
                        </a:spcBef>
                        <a:spcAft>
                          <a:spcPts val="0"/>
                        </a:spcAft>
                        <a:buNone/>
                      </a:pPr>
                      <a:r>
                        <a:t/>
                      </a:r>
                      <a:endParaRPr sz="1200" u="none" cap="none" strike="noStrike">
                        <a:solidFill>
                          <a:srgbClr val="F3F3F3"/>
                        </a:solidFill>
                        <a:latin typeface="Roboto Condensed Light"/>
                        <a:ea typeface="Roboto Condensed Light"/>
                        <a:cs typeface="Roboto Condensed Light"/>
                        <a:sym typeface="Roboto Condensed Light"/>
                      </a:endParaRPr>
                    </a:p>
                  </a:txBody>
                  <a:tcPr marT="144000" marB="0" marR="91425" marL="91425" anchor="ctr">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solidFill>
                      <a:srgbClr val="434343"/>
                    </a:solidFill>
                  </a:tcPr>
                </a:tc>
              </a:tr>
              <a:tr h="462975">
                <a:tc>
                  <a:txBody>
                    <a:bodyPr/>
                    <a:lstStyle/>
                    <a:p>
                      <a:pPr indent="0" lvl="0" marL="0" marR="0" rtl="0" algn="ctr">
                        <a:lnSpc>
                          <a:spcPct val="100000"/>
                        </a:lnSpc>
                        <a:spcBef>
                          <a:spcPts val="0"/>
                        </a:spcBef>
                        <a:spcAft>
                          <a:spcPts val="0"/>
                        </a:spcAft>
                        <a:buNone/>
                      </a:pPr>
                      <a:r>
                        <a:rPr lang="en">
                          <a:solidFill>
                            <a:srgbClr val="F3F3F3"/>
                          </a:solidFill>
                          <a:latin typeface="Barlow Semi Condensed SemiBold"/>
                          <a:ea typeface="Barlow Semi Condensed SemiBold"/>
                          <a:cs typeface="Barlow Semi Condensed SemiBold"/>
                          <a:sym typeface="Barlow Semi Condensed SemiBold"/>
                        </a:rPr>
                        <a:t>Fitur Login</a:t>
                      </a:r>
                      <a:endParaRPr>
                        <a:solidFill>
                          <a:srgbClr val="F3F3F3"/>
                        </a:solidFill>
                        <a:latin typeface="Barlow Semi Condensed SemiBold"/>
                        <a:ea typeface="Barlow Semi Condensed SemiBold"/>
                        <a:cs typeface="Barlow Semi Condensed SemiBold"/>
                        <a:sym typeface="Barlow Semi Condensed SemiBold"/>
                      </a:endParaRPr>
                    </a:p>
                  </a:txBody>
                  <a:tcPr marT="162000" marB="91425" marR="91425" marL="91425" anchor="ctr">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solidFill>
                      <a:srgbClr val="434343"/>
                    </a:solidFill>
                  </a:tcPr>
                </a:tc>
                <a:tc>
                  <a:txBody>
                    <a:bodyPr/>
                    <a:lstStyle/>
                    <a:p>
                      <a:pPr indent="0" lvl="0" marL="0" marR="0" rtl="0" algn="ctr">
                        <a:lnSpc>
                          <a:spcPct val="100000"/>
                        </a:lnSpc>
                        <a:spcBef>
                          <a:spcPts val="0"/>
                        </a:spcBef>
                        <a:spcAft>
                          <a:spcPts val="0"/>
                        </a:spcAft>
                        <a:buNone/>
                      </a:pPr>
                      <a:r>
                        <a:t/>
                      </a:r>
                      <a:endParaRPr sz="1200" u="none" cap="none" strike="noStrike">
                        <a:solidFill>
                          <a:srgbClr val="F3F3F3"/>
                        </a:solidFill>
                        <a:latin typeface="Roboto Condensed Light"/>
                        <a:ea typeface="Roboto Condensed Light"/>
                        <a:cs typeface="Roboto Condensed Light"/>
                        <a:sym typeface="Roboto Condensed Light"/>
                      </a:endParaRPr>
                    </a:p>
                  </a:txBody>
                  <a:tcPr marT="144000" marB="0" marR="91425" marL="91425" anchor="ctr">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solidFill>
                      <a:srgbClr val="434343"/>
                    </a:solidFill>
                  </a:tcPr>
                </a:tc>
                <a:tc>
                  <a:txBody>
                    <a:bodyPr/>
                    <a:lstStyle/>
                    <a:p>
                      <a:pPr indent="0" lvl="0" marL="0" marR="0" rtl="0" algn="ctr">
                        <a:lnSpc>
                          <a:spcPct val="100000"/>
                        </a:lnSpc>
                        <a:spcBef>
                          <a:spcPts val="0"/>
                        </a:spcBef>
                        <a:spcAft>
                          <a:spcPts val="0"/>
                        </a:spcAft>
                        <a:buNone/>
                      </a:pPr>
                      <a:r>
                        <a:t/>
                      </a:r>
                      <a:endParaRPr sz="1200" u="none" cap="none" strike="noStrike">
                        <a:solidFill>
                          <a:srgbClr val="F3F3F3"/>
                        </a:solidFill>
                        <a:latin typeface="Roboto Condensed Light"/>
                        <a:ea typeface="Roboto Condensed Light"/>
                        <a:cs typeface="Roboto Condensed Light"/>
                        <a:sym typeface="Roboto Condensed Light"/>
                      </a:endParaRPr>
                    </a:p>
                  </a:txBody>
                  <a:tcPr marT="144000" marB="0" marR="91425" marL="91425" anchor="ctr">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solidFill>
                      <a:srgbClr val="434343"/>
                    </a:solidFill>
                  </a:tcPr>
                </a:tc>
                <a:tc>
                  <a:txBody>
                    <a:bodyPr/>
                    <a:lstStyle/>
                    <a:p>
                      <a:pPr indent="0" lvl="0" marL="0" marR="0" rtl="0" algn="ctr">
                        <a:lnSpc>
                          <a:spcPct val="100000"/>
                        </a:lnSpc>
                        <a:spcBef>
                          <a:spcPts val="0"/>
                        </a:spcBef>
                        <a:spcAft>
                          <a:spcPts val="0"/>
                        </a:spcAft>
                        <a:buNone/>
                      </a:pPr>
                      <a:r>
                        <a:rPr b="1" lang="en" sz="2000">
                          <a:solidFill>
                            <a:srgbClr val="F3F3F3"/>
                          </a:solidFill>
                          <a:latin typeface="Roboto Condensed"/>
                          <a:ea typeface="Roboto Condensed"/>
                          <a:cs typeface="Roboto Condensed"/>
                          <a:sym typeface="Roboto Condensed"/>
                        </a:rPr>
                        <a:t>v</a:t>
                      </a:r>
                      <a:endParaRPr b="1" sz="2000" u="none" cap="none" strike="noStrike">
                        <a:solidFill>
                          <a:srgbClr val="F3F3F3"/>
                        </a:solidFill>
                        <a:latin typeface="Roboto Condensed"/>
                        <a:ea typeface="Roboto Condensed"/>
                        <a:cs typeface="Roboto Condensed"/>
                        <a:sym typeface="Roboto Condensed"/>
                      </a:endParaRPr>
                    </a:p>
                  </a:txBody>
                  <a:tcPr marT="144000" marB="0" marR="91425" marL="91425" anchor="ctr">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solidFill>
                      <a:srgbClr val="434343"/>
                    </a:solidFill>
                  </a:tcPr>
                </a:tc>
                <a:tc>
                  <a:txBody>
                    <a:bodyPr/>
                    <a:lstStyle/>
                    <a:p>
                      <a:pPr indent="0" lvl="0" marL="0" marR="0" rtl="0" algn="ctr">
                        <a:lnSpc>
                          <a:spcPct val="100000"/>
                        </a:lnSpc>
                        <a:spcBef>
                          <a:spcPts val="0"/>
                        </a:spcBef>
                        <a:spcAft>
                          <a:spcPts val="0"/>
                        </a:spcAft>
                        <a:buNone/>
                      </a:pPr>
                      <a:r>
                        <a:t/>
                      </a:r>
                      <a:endParaRPr sz="1200" u="none" cap="none" strike="noStrike">
                        <a:solidFill>
                          <a:srgbClr val="F3F3F3"/>
                        </a:solidFill>
                        <a:latin typeface="Roboto Condensed Light"/>
                        <a:ea typeface="Roboto Condensed Light"/>
                        <a:cs typeface="Roboto Condensed Light"/>
                        <a:sym typeface="Roboto Condensed Light"/>
                      </a:endParaRPr>
                    </a:p>
                  </a:txBody>
                  <a:tcPr marT="144000" marB="0" marR="91425" marL="91425" anchor="ctr">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solidFill>
                      <a:srgbClr val="434343"/>
                    </a:solidFill>
                  </a:tcPr>
                </a:tc>
                <a:tc>
                  <a:txBody>
                    <a:bodyPr/>
                    <a:lstStyle/>
                    <a:p>
                      <a:pPr indent="0" lvl="0" marL="0" rtl="0" algn="ctr">
                        <a:spcBef>
                          <a:spcPts val="0"/>
                        </a:spcBef>
                        <a:spcAft>
                          <a:spcPts val="0"/>
                        </a:spcAft>
                        <a:buClr>
                          <a:srgbClr val="000000"/>
                        </a:buClr>
                        <a:buSzPts val="1400"/>
                        <a:buFont typeface="Arial"/>
                        <a:buNone/>
                      </a:pPr>
                      <a:r>
                        <a:t/>
                      </a:r>
                      <a:endParaRPr sz="1200" u="none" cap="none" strike="noStrike">
                        <a:solidFill>
                          <a:srgbClr val="F3F3F3"/>
                        </a:solidFill>
                        <a:latin typeface="Roboto Condensed Light"/>
                        <a:ea typeface="Roboto Condensed Light"/>
                        <a:cs typeface="Roboto Condensed Light"/>
                        <a:sym typeface="Roboto Condensed Light"/>
                      </a:endParaRPr>
                    </a:p>
                  </a:txBody>
                  <a:tcPr marT="144000" marB="0" marR="91425" marL="91425" anchor="ctr">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solidFill>
                      <a:srgbClr val="434343"/>
                    </a:solidFill>
                  </a:tcPr>
                </a:tc>
                <a:tc>
                  <a:txBody>
                    <a:bodyPr/>
                    <a:lstStyle/>
                    <a:p>
                      <a:pPr indent="0" lvl="0" marL="0" marR="0" rtl="0" algn="ctr">
                        <a:lnSpc>
                          <a:spcPct val="100000"/>
                        </a:lnSpc>
                        <a:spcBef>
                          <a:spcPts val="0"/>
                        </a:spcBef>
                        <a:spcAft>
                          <a:spcPts val="0"/>
                        </a:spcAft>
                        <a:buNone/>
                      </a:pPr>
                      <a:r>
                        <a:t/>
                      </a:r>
                      <a:endParaRPr sz="1200" u="none" cap="none" strike="noStrike">
                        <a:solidFill>
                          <a:srgbClr val="F3F3F3"/>
                        </a:solidFill>
                        <a:latin typeface="Roboto Condensed Light"/>
                        <a:ea typeface="Roboto Condensed Light"/>
                        <a:cs typeface="Roboto Condensed Light"/>
                        <a:sym typeface="Roboto Condensed Light"/>
                      </a:endParaRPr>
                    </a:p>
                  </a:txBody>
                  <a:tcPr marT="144000" marB="0" marR="91425" marL="91425" anchor="ctr">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solidFill>
                      <a:srgbClr val="434343"/>
                    </a:solidFill>
                  </a:tcPr>
                </a:tc>
                <a:tc>
                  <a:txBody>
                    <a:bodyPr/>
                    <a:lstStyle/>
                    <a:p>
                      <a:pPr indent="0" lvl="0" marL="0" marR="0" rtl="0" algn="ctr">
                        <a:lnSpc>
                          <a:spcPct val="100000"/>
                        </a:lnSpc>
                        <a:spcBef>
                          <a:spcPts val="0"/>
                        </a:spcBef>
                        <a:spcAft>
                          <a:spcPts val="0"/>
                        </a:spcAft>
                        <a:buNone/>
                      </a:pPr>
                      <a:r>
                        <a:t/>
                      </a:r>
                      <a:endParaRPr sz="1200" u="none" cap="none" strike="noStrike">
                        <a:solidFill>
                          <a:srgbClr val="F3F3F3"/>
                        </a:solidFill>
                        <a:latin typeface="Roboto Condensed Light"/>
                        <a:ea typeface="Roboto Condensed Light"/>
                        <a:cs typeface="Roboto Condensed Light"/>
                        <a:sym typeface="Roboto Condensed Light"/>
                      </a:endParaRPr>
                    </a:p>
                  </a:txBody>
                  <a:tcPr marT="144000" marB="0" marR="91425" marL="91425" anchor="ctr">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solidFill>
                      <a:srgbClr val="434343"/>
                    </a:solidFill>
                  </a:tcPr>
                </a:tc>
              </a:tr>
              <a:tr h="462975">
                <a:tc>
                  <a:txBody>
                    <a:bodyPr/>
                    <a:lstStyle/>
                    <a:p>
                      <a:pPr indent="0" lvl="0" marL="0" marR="0" rtl="0" algn="ctr">
                        <a:lnSpc>
                          <a:spcPct val="100000"/>
                        </a:lnSpc>
                        <a:spcBef>
                          <a:spcPts val="0"/>
                        </a:spcBef>
                        <a:spcAft>
                          <a:spcPts val="0"/>
                        </a:spcAft>
                        <a:buNone/>
                      </a:pPr>
                      <a:r>
                        <a:rPr lang="en">
                          <a:solidFill>
                            <a:srgbClr val="F3F3F3"/>
                          </a:solidFill>
                          <a:latin typeface="Barlow Semi Condensed SemiBold"/>
                          <a:ea typeface="Barlow Semi Condensed SemiBold"/>
                          <a:cs typeface="Barlow Semi Condensed SemiBold"/>
                          <a:sym typeface="Barlow Semi Condensed SemiBold"/>
                        </a:rPr>
                        <a:t>Fitur Like</a:t>
                      </a:r>
                      <a:endParaRPr>
                        <a:solidFill>
                          <a:srgbClr val="F3F3F3"/>
                        </a:solidFill>
                        <a:latin typeface="Barlow Semi Condensed SemiBold"/>
                        <a:ea typeface="Barlow Semi Condensed SemiBold"/>
                        <a:cs typeface="Barlow Semi Condensed SemiBold"/>
                        <a:sym typeface="Barlow Semi Condensed SemiBold"/>
                      </a:endParaRPr>
                    </a:p>
                  </a:txBody>
                  <a:tcPr marT="162000" marB="91425" marR="91425" marL="91425" anchor="ctr">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solidFill>
                      <a:srgbClr val="434343"/>
                    </a:solidFill>
                  </a:tcPr>
                </a:tc>
                <a:tc>
                  <a:txBody>
                    <a:bodyPr/>
                    <a:lstStyle/>
                    <a:p>
                      <a:pPr indent="0" lvl="0" marL="0" rtl="0" algn="ctr">
                        <a:spcBef>
                          <a:spcPts val="0"/>
                        </a:spcBef>
                        <a:spcAft>
                          <a:spcPts val="0"/>
                        </a:spcAft>
                        <a:buClr>
                          <a:srgbClr val="000000"/>
                        </a:buClr>
                        <a:buSzPts val="1400"/>
                        <a:buFont typeface="Arial"/>
                        <a:buNone/>
                      </a:pPr>
                      <a:r>
                        <a:rPr lang="en">
                          <a:solidFill>
                            <a:schemeClr val="accent1"/>
                          </a:solidFill>
                          <a:latin typeface="Barlow Semi Condensed SemiBold"/>
                          <a:ea typeface="Barlow Semi Condensed SemiBold"/>
                          <a:cs typeface="Barlow Semi Condensed SemiBold"/>
                          <a:sym typeface="Barlow Semi Condensed SemiBold"/>
                        </a:rPr>
                        <a:t>V</a:t>
                      </a:r>
                      <a:endParaRPr b="1" u="none" cap="none" strike="noStrike">
                        <a:solidFill>
                          <a:srgbClr val="F3F3F3"/>
                        </a:solidFill>
                        <a:latin typeface="Roboto Condensed"/>
                        <a:ea typeface="Roboto Condensed"/>
                        <a:cs typeface="Roboto Condensed"/>
                        <a:sym typeface="Roboto Condensed"/>
                      </a:endParaRPr>
                    </a:p>
                  </a:txBody>
                  <a:tcPr marT="144000" marB="0" marR="91425" marL="91425" anchor="ctr">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solidFill>
                      <a:srgbClr val="434343"/>
                    </a:solidFill>
                  </a:tcPr>
                </a:tc>
                <a:tc>
                  <a:txBody>
                    <a:bodyPr/>
                    <a:lstStyle/>
                    <a:p>
                      <a:pPr indent="0" lvl="0" marL="0" rtl="0" algn="ctr">
                        <a:spcBef>
                          <a:spcPts val="0"/>
                        </a:spcBef>
                        <a:spcAft>
                          <a:spcPts val="0"/>
                        </a:spcAft>
                        <a:buClr>
                          <a:srgbClr val="000000"/>
                        </a:buClr>
                        <a:buSzPts val="1400"/>
                        <a:buFont typeface="Arial"/>
                        <a:buNone/>
                      </a:pPr>
                      <a:r>
                        <a:t/>
                      </a:r>
                      <a:endParaRPr sz="1200" u="none" cap="none" strike="noStrike">
                        <a:solidFill>
                          <a:srgbClr val="F3F3F3"/>
                        </a:solidFill>
                        <a:latin typeface="Roboto Condensed Light"/>
                        <a:ea typeface="Roboto Condensed Light"/>
                        <a:cs typeface="Roboto Condensed Light"/>
                        <a:sym typeface="Roboto Condensed Light"/>
                      </a:endParaRPr>
                    </a:p>
                  </a:txBody>
                  <a:tcPr marT="144000" marB="0" marR="91425" marL="91425" anchor="ctr">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solidFill>
                      <a:srgbClr val="434343"/>
                    </a:solidFill>
                  </a:tcPr>
                </a:tc>
                <a:tc>
                  <a:txBody>
                    <a:bodyPr/>
                    <a:lstStyle/>
                    <a:p>
                      <a:pPr indent="0" lvl="0" marL="0" marR="0" rtl="0" algn="ctr">
                        <a:lnSpc>
                          <a:spcPct val="100000"/>
                        </a:lnSpc>
                        <a:spcBef>
                          <a:spcPts val="0"/>
                        </a:spcBef>
                        <a:spcAft>
                          <a:spcPts val="0"/>
                        </a:spcAft>
                        <a:buNone/>
                      </a:pPr>
                      <a:r>
                        <a:t/>
                      </a:r>
                      <a:endParaRPr sz="1200" u="none" cap="none" strike="noStrike">
                        <a:solidFill>
                          <a:srgbClr val="F3F3F3"/>
                        </a:solidFill>
                        <a:latin typeface="Roboto Condensed Light"/>
                        <a:ea typeface="Roboto Condensed Light"/>
                        <a:cs typeface="Roboto Condensed Light"/>
                        <a:sym typeface="Roboto Condensed Light"/>
                      </a:endParaRPr>
                    </a:p>
                  </a:txBody>
                  <a:tcPr marT="144000" marB="0" marR="91425" marL="91425" anchor="ctr">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solidFill>
                      <a:srgbClr val="434343"/>
                    </a:solidFill>
                  </a:tcPr>
                </a:tc>
                <a:tc>
                  <a:txBody>
                    <a:bodyPr/>
                    <a:lstStyle/>
                    <a:p>
                      <a:pPr indent="0" lvl="0" marL="0" marR="0" rtl="0" algn="ctr">
                        <a:lnSpc>
                          <a:spcPct val="100000"/>
                        </a:lnSpc>
                        <a:spcBef>
                          <a:spcPts val="0"/>
                        </a:spcBef>
                        <a:spcAft>
                          <a:spcPts val="0"/>
                        </a:spcAft>
                        <a:buNone/>
                      </a:pPr>
                      <a:r>
                        <a:t/>
                      </a:r>
                      <a:endParaRPr sz="1200" u="none" cap="none" strike="noStrike">
                        <a:solidFill>
                          <a:srgbClr val="F3F3F3"/>
                        </a:solidFill>
                        <a:latin typeface="Roboto Condensed Light"/>
                        <a:ea typeface="Roboto Condensed Light"/>
                        <a:cs typeface="Roboto Condensed Light"/>
                        <a:sym typeface="Roboto Condensed Light"/>
                      </a:endParaRPr>
                    </a:p>
                  </a:txBody>
                  <a:tcPr marT="144000" marB="0" marR="91425" marL="91425" anchor="ctr">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solidFill>
                      <a:srgbClr val="434343"/>
                    </a:solidFill>
                  </a:tcPr>
                </a:tc>
                <a:tc>
                  <a:txBody>
                    <a:bodyPr/>
                    <a:lstStyle/>
                    <a:p>
                      <a:pPr indent="0" lvl="0" marL="0" marR="0" rtl="0" algn="ctr">
                        <a:lnSpc>
                          <a:spcPct val="100000"/>
                        </a:lnSpc>
                        <a:spcBef>
                          <a:spcPts val="0"/>
                        </a:spcBef>
                        <a:spcAft>
                          <a:spcPts val="0"/>
                        </a:spcAft>
                        <a:buNone/>
                      </a:pPr>
                      <a:r>
                        <a:t/>
                      </a:r>
                      <a:endParaRPr sz="1200" u="none" cap="none" strike="noStrike">
                        <a:solidFill>
                          <a:srgbClr val="F3F3F3"/>
                        </a:solidFill>
                        <a:latin typeface="Roboto Condensed Light"/>
                        <a:ea typeface="Roboto Condensed Light"/>
                        <a:cs typeface="Roboto Condensed Light"/>
                        <a:sym typeface="Roboto Condensed Light"/>
                      </a:endParaRPr>
                    </a:p>
                  </a:txBody>
                  <a:tcPr marT="144000" marB="0" marR="91425" marL="91425" anchor="ctr">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solidFill>
                      <a:srgbClr val="434343"/>
                    </a:solidFill>
                  </a:tcPr>
                </a:tc>
                <a:tc>
                  <a:txBody>
                    <a:bodyPr/>
                    <a:lstStyle/>
                    <a:p>
                      <a:pPr indent="0" lvl="0" marL="0" marR="0" rtl="0" algn="ctr">
                        <a:lnSpc>
                          <a:spcPct val="100000"/>
                        </a:lnSpc>
                        <a:spcBef>
                          <a:spcPts val="0"/>
                        </a:spcBef>
                        <a:spcAft>
                          <a:spcPts val="0"/>
                        </a:spcAft>
                        <a:buNone/>
                      </a:pPr>
                      <a:r>
                        <a:t/>
                      </a:r>
                      <a:endParaRPr sz="1200" u="none" cap="none" strike="noStrike">
                        <a:solidFill>
                          <a:srgbClr val="F3F3F3"/>
                        </a:solidFill>
                        <a:latin typeface="Roboto Condensed Light"/>
                        <a:ea typeface="Roboto Condensed Light"/>
                        <a:cs typeface="Roboto Condensed Light"/>
                        <a:sym typeface="Roboto Condensed Light"/>
                      </a:endParaRPr>
                    </a:p>
                  </a:txBody>
                  <a:tcPr marT="144000" marB="0" marR="91425" marL="91425" anchor="ctr">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solidFill>
                      <a:srgbClr val="434343"/>
                    </a:solidFill>
                  </a:tcPr>
                </a:tc>
                <a:tc>
                  <a:txBody>
                    <a:bodyPr/>
                    <a:lstStyle/>
                    <a:p>
                      <a:pPr indent="0" lvl="0" marL="0" marR="0" rtl="0" algn="ctr">
                        <a:lnSpc>
                          <a:spcPct val="100000"/>
                        </a:lnSpc>
                        <a:spcBef>
                          <a:spcPts val="0"/>
                        </a:spcBef>
                        <a:spcAft>
                          <a:spcPts val="0"/>
                        </a:spcAft>
                        <a:buNone/>
                      </a:pPr>
                      <a:r>
                        <a:t/>
                      </a:r>
                      <a:endParaRPr sz="1200" u="none" cap="none" strike="noStrike">
                        <a:solidFill>
                          <a:srgbClr val="F3F3F3"/>
                        </a:solidFill>
                        <a:latin typeface="Roboto Condensed Light"/>
                        <a:ea typeface="Roboto Condensed Light"/>
                        <a:cs typeface="Roboto Condensed Light"/>
                        <a:sym typeface="Roboto Condensed Light"/>
                      </a:endParaRPr>
                    </a:p>
                  </a:txBody>
                  <a:tcPr marT="144000" marB="0" marR="91425" marL="91425" anchor="ctr">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solidFill>
                      <a:srgbClr val="434343"/>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0" name="Shape 550"/>
        <p:cNvGrpSpPr/>
        <p:nvPr/>
      </p:nvGrpSpPr>
      <p:grpSpPr>
        <a:xfrm>
          <a:off x="0" y="0"/>
          <a:ext cx="0" cy="0"/>
          <a:chOff x="0" y="0"/>
          <a:chExt cx="0" cy="0"/>
        </a:xfrm>
      </p:grpSpPr>
      <p:graphicFrame>
        <p:nvGraphicFramePr>
          <p:cNvPr id="551" name="Google Shape;551;g779ae1a90f_0_2"/>
          <p:cNvGraphicFramePr/>
          <p:nvPr/>
        </p:nvGraphicFramePr>
        <p:xfrm>
          <a:off x="487680" y="920850"/>
          <a:ext cx="3000000" cy="3000000"/>
        </p:xfrm>
        <a:graphic>
          <a:graphicData uri="http://schemas.openxmlformats.org/drawingml/2006/table">
            <a:tbl>
              <a:tblPr>
                <a:noFill/>
                <a:tableStyleId>{83629738-C669-4BA5-A80F-41CD3F82AFF3}</a:tableStyleId>
              </a:tblPr>
              <a:tblGrid>
                <a:gridCol w="2076200"/>
                <a:gridCol w="982825"/>
                <a:gridCol w="920100"/>
                <a:gridCol w="820500"/>
                <a:gridCol w="788975"/>
                <a:gridCol w="845125"/>
                <a:gridCol w="699900"/>
                <a:gridCol w="913125"/>
              </a:tblGrid>
              <a:tr h="640075">
                <a:tc>
                  <a:txBody>
                    <a:bodyPr/>
                    <a:lstStyle/>
                    <a:p>
                      <a:pPr indent="0" lvl="0" marL="0" marR="0" rtl="0" algn="ctr">
                        <a:lnSpc>
                          <a:spcPct val="100000"/>
                        </a:lnSpc>
                        <a:spcBef>
                          <a:spcPts val="0"/>
                        </a:spcBef>
                        <a:spcAft>
                          <a:spcPts val="0"/>
                        </a:spcAft>
                        <a:buClr>
                          <a:srgbClr val="000000"/>
                        </a:buClr>
                        <a:buSzPts val="3000"/>
                        <a:buFont typeface="Arial"/>
                        <a:buNone/>
                      </a:pPr>
                      <a:r>
                        <a:t/>
                      </a:r>
                      <a:endParaRPr sz="3000" u="none" cap="none" strike="noStrike">
                        <a:solidFill>
                          <a:srgbClr val="F3F3F3"/>
                        </a:solidFill>
                        <a:latin typeface="Bahiana"/>
                        <a:ea typeface="Bahiana"/>
                        <a:cs typeface="Bahiana"/>
                        <a:sym typeface="Bahiana"/>
                      </a:endParaRPr>
                    </a:p>
                  </a:txBody>
                  <a:tcPr marT="91425" marB="91425" marR="91425" marL="91425" anchor="ctr">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solidFill>
                      <a:srgbClr val="434343"/>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F3F3F3"/>
                          </a:solidFill>
                          <a:latin typeface="Barlow Semi Condensed SemiBold"/>
                          <a:ea typeface="Barlow Semi Condensed SemiBold"/>
                          <a:cs typeface="Barlow Semi Condensed SemiBold"/>
                          <a:sym typeface="Barlow Semi Condensed SemiBold"/>
                        </a:rPr>
                        <a:t>Yuki</a:t>
                      </a:r>
                      <a:endParaRPr sz="1400" u="none" cap="none" strike="noStrike">
                        <a:solidFill>
                          <a:srgbClr val="F3F3F3"/>
                        </a:solidFill>
                        <a:latin typeface="Barlow Semi Condensed SemiBold"/>
                        <a:ea typeface="Barlow Semi Condensed SemiBold"/>
                        <a:cs typeface="Barlow Semi Condensed SemiBold"/>
                        <a:sym typeface="Barlow Semi Condensed SemiBold"/>
                      </a:endParaRPr>
                    </a:p>
                  </a:txBody>
                  <a:tcPr marT="91425" marB="91425" marR="91425" marL="91425" anchor="ctr">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solidFill>
                      <a:srgbClr val="434343"/>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F3F3F3"/>
                          </a:solidFill>
                          <a:latin typeface="Barlow Semi Condensed SemiBold"/>
                          <a:ea typeface="Barlow Semi Condensed SemiBold"/>
                          <a:cs typeface="Barlow Semi Condensed SemiBold"/>
                          <a:sym typeface="Barlow Semi Condensed SemiBold"/>
                        </a:rPr>
                        <a:t>Izzah</a:t>
                      </a:r>
                      <a:endParaRPr sz="1400" u="none" cap="none" strike="noStrike">
                        <a:solidFill>
                          <a:srgbClr val="F3F3F3"/>
                        </a:solidFill>
                        <a:latin typeface="Barlow Semi Condensed SemiBold"/>
                        <a:ea typeface="Barlow Semi Condensed SemiBold"/>
                        <a:cs typeface="Barlow Semi Condensed SemiBold"/>
                        <a:sym typeface="Barlow Semi Condensed SemiBold"/>
                      </a:endParaRPr>
                    </a:p>
                  </a:txBody>
                  <a:tcPr marT="91425" marB="91425" marR="91425" marL="91425" anchor="ctr">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solidFill>
                      <a:srgbClr val="434343"/>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F3F3F3"/>
                          </a:solidFill>
                          <a:latin typeface="Barlow Semi Condensed SemiBold"/>
                          <a:ea typeface="Barlow Semi Condensed SemiBold"/>
                          <a:cs typeface="Barlow Semi Condensed SemiBold"/>
                          <a:sym typeface="Barlow Semi Condensed SemiBold"/>
                        </a:rPr>
                        <a:t>Claus</a:t>
                      </a:r>
                      <a:endParaRPr sz="1400" u="none" cap="none" strike="noStrike">
                        <a:solidFill>
                          <a:srgbClr val="F3F3F3"/>
                        </a:solidFill>
                        <a:latin typeface="Barlow Semi Condensed SemiBold"/>
                        <a:ea typeface="Barlow Semi Condensed SemiBold"/>
                        <a:cs typeface="Barlow Semi Condensed SemiBold"/>
                        <a:sym typeface="Barlow Semi Condensed SemiBold"/>
                      </a:endParaRPr>
                    </a:p>
                  </a:txBody>
                  <a:tcPr marT="91425" marB="91425" marR="91425" marL="91425" anchor="ctr">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solidFill>
                      <a:srgbClr val="434343"/>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F3F3F3"/>
                          </a:solidFill>
                          <a:latin typeface="Barlow Semi Condensed SemiBold"/>
                          <a:ea typeface="Barlow Semi Condensed SemiBold"/>
                          <a:cs typeface="Barlow Semi Condensed SemiBold"/>
                          <a:sym typeface="Barlow Semi Condensed SemiBold"/>
                        </a:rPr>
                        <a:t>Yoga</a:t>
                      </a:r>
                      <a:endParaRPr sz="1400" u="none" cap="none" strike="noStrike">
                        <a:solidFill>
                          <a:srgbClr val="F3F3F3"/>
                        </a:solidFill>
                        <a:latin typeface="Barlow Semi Condensed SemiBold"/>
                        <a:ea typeface="Barlow Semi Condensed SemiBold"/>
                        <a:cs typeface="Barlow Semi Condensed SemiBold"/>
                        <a:sym typeface="Barlow Semi Condensed SemiBold"/>
                      </a:endParaRPr>
                    </a:p>
                  </a:txBody>
                  <a:tcPr marT="91425" marB="91425" marR="91425" marL="91425" anchor="ctr">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solidFill>
                      <a:srgbClr val="434343"/>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F3F3F3"/>
                          </a:solidFill>
                          <a:latin typeface="Barlow Semi Condensed SemiBold"/>
                          <a:ea typeface="Barlow Semi Condensed SemiBold"/>
                          <a:cs typeface="Barlow Semi Condensed SemiBold"/>
                          <a:sym typeface="Barlow Semi Condensed SemiBold"/>
                        </a:rPr>
                        <a:t>Nandha</a:t>
                      </a:r>
                      <a:endParaRPr sz="1400" u="none" cap="none" strike="noStrike">
                        <a:solidFill>
                          <a:srgbClr val="F3F3F3"/>
                        </a:solidFill>
                        <a:latin typeface="Barlow Semi Condensed SemiBold"/>
                        <a:ea typeface="Barlow Semi Condensed SemiBold"/>
                        <a:cs typeface="Barlow Semi Condensed SemiBold"/>
                        <a:sym typeface="Barlow Semi Condensed SemiBold"/>
                      </a:endParaRPr>
                    </a:p>
                  </a:txBody>
                  <a:tcPr marT="91425" marB="91425" marR="91425" marL="91425" anchor="ctr">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solidFill>
                      <a:srgbClr val="434343"/>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F3F3F3"/>
                          </a:solidFill>
                          <a:latin typeface="Barlow Semi Condensed SemiBold"/>
                          <a:ea typeface="Barlow Semi Condensed SemiBold"/>
                          <a:cs typeface="Barlow Semi Condensed SemiBold"/>
                          <a:sym typeface="Barlow Semi Condensed SemiBold"/>
                        </a:rPr>
                        <a:t>Rama</a:t>
                      </a:r>
                      <a:endParaRPr sz="1400" u="none" cap="none" strike="noStrike">
                        <a:solidFill>
                          <a:srgbClr val="F3F3F3"/>
                        </a:solidFill>
                        <a:latin typeface="Barlow Semi Condensed SemiBold"/>
                        <a:ea typeface="Barlow Semi Condensed SemiBold"/>
                        <a:cs typeface="Barlow Semi Condensed SemiBold"/>
                        <a:sym typeface="Barlow Semi Condensed SemiBold"/>
                      </a:endParaRPr>
                    </a:p>
                  </a:txBody>
                  <a:tcPr marT="91425" marB="91425" marR="91425" marL="91425" anchor="ctr">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solidFill>
                      <a:srgbClr val="434343"/>
                    </a:solidFill>
                  </a:tcPr>
                </a:tc>
                <a:tc>
                  <a:txBody>
                    <a:bodyPr/>
                    <a:lstStyle/>
                    <a:p>
                      <a:pPr indent="0" lvl="0" marL="0" marR="0" rtl="0" algn="ctr">
                        <a:lnSpc>
                          <a:spcPct val="100000"/>
                        </a:lnSpc>
                        <a:spcBef>
                          <a:spcPts val="0"/>
                        </a:spcBef>
                        <a:spcAft>
                          <a:spcPts val="0"/>
                        </a:spcAft>
                        <a:buNone/>
                      </a:pPr>
                      <a:r>
                        <a:rPr lang="en">
                          <a:solidFill>
                            <a:srgbClr val="F3F3F3"/>
                          </a:solidFill>
                          <a:latin typeface="Barlow Semi Condensed SemiBold"/>
                          <a:ea typeface="Barlow Semi Condensed SemiBold"/>
                          <a:cs typeface="Barlow Semi Condensed SemiBold"/>
                          <a:sym typeface="Barlow Semi Condensed SemiBold"/>
                        </a:rPr>
                        <a:t>Zaky</a:t>
                      </a:r>
                      <a:endParaRPr sz="1400" u="none" cap="none" strike="noStrike">
                        <a:solidFill>
                          <a:srgbClr val="F3F3F3"/>
                        </a:solidFill>
                        <a:latin typeface="Barlow Semi Condensed SemiBold"/>
                        <a:ea typeface="Barlow Semi Condensed SemiBold"/>
                        <a:cs typeface="Barlow Semi Condensed SemiBold"/>
                        <a:sym typeface="Barlow Semi Condensed SemiBold"/>
                      </a:endParaRPr>
                    </a:p>
                  </a:txBody>
                  <a:tcPr marT="91425" marB="91425" marR="91425" marL="91425" anchor="ctr">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solidFill>
                      <a:srgbClr val="434343"/>
                    </a:solidFill>
                  </a:tcPr>
                </a:tc>
              </a:tr>
              <a:tr h="640075">
                <a:tc>
                  <a:txBody>
                    <a:bodyPr/>
                    <a:lstStyle/>
                    <a:p>
                      <a:pPr indent="0" lvl="0" marL="0" marR="0" rtl="0" algn="ctr">
                        <a:lnSpc>
                          <a:spcPct val="100000"/>
                        </a:lnSpc>
                        <a:spcBef>
                          <a:spcPts val="0"/>
                        </a:spcBef>
                        <a:spcAft>
                          <a:spcPts val="0"/>
                        </a:spcAft>
                        <a:buNone/>
                      </a:pPr>
                      <a:r>
                        <a:rPr b="1" lang="en">
                          <a:solidFill>
                            <a:srgbClr val="F3F3F3"/>
                          </a:solidFill>
                          <a:latin typeface="Barlow Semi Condensed"/>
                          <a:ea typeface="Barlow Semi Condensed"/>
                          <a:cs typeface="Barlow Semi Condensed"/>
                          <a:sym typeface="Barlow Semi Condensed"/>
                        </a:rPr>
                        <a:t>Jumlah like dan comment</a:t>
                      </a:r>
                      <a:endParaRPr b="1" u="none" cap="none" strike="noStrike">
                        <a:solidFill>
                          <a:srgbClr val="F3F3F3"/>
                        </a:solidFill>
                        <a:latin typeface="Barlow Semi Condensed"/>
                        <a:ea typeface="Barlow Semi Condensed"/>
                        <a:cs typeface="Barlow Semi Condensed"/>
                        <a:sym typeface="Barlow Semi Condensed"/>
                      </a:endParaRPr>
                    </a:p>
                  </a:txBody>
                  <a:tcPr marT="91425" marB="91425" marR="91425" marL="91425" anchor="ctr">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solidFill>
                      <a:srgbClr val="434343"/>
                    </a:solidFill>
                  </a:tcPr>
                </a:tc>
                <a:tc>
                  <a:txBody>
                    <a:bodyPr/>
                    <a:lstStyle/>
                    <a:p>
                      <a:pPr indent="0" lvl="0" marL="0" marR="0" rtl="0" algn="ctr">
                        <a:lnSpc>
                          <a:spcPct val="100000"/>
                        </a:lnSpc>
                        <a:spcBef>
                          <a:spcPts val="0"/>
                        </a:spcBef>
                        <a:spcAft>
                          <a:spcPts val="0"/>
                        </a:spcAft>
                        <a:buNone/>
                      </a:pPr>
                      <a:r>
                        <a:t/>
                      </a:r>
                      <a:endParaRPr sz="1400" u="none" cap="none" strike="noStrike">
                        <a:solidFill>
                          <a:srgbClr val="F3F3F3"/>
                        </a:solidFill>
                        <a:latin typeface="Barlow Semi Condensed SemiBold"/>
                        <a:ea typeface="Barlow Semi Condensed SemiBold"/>
                        <a:cs typeface="Barlow Semi Condensed SemiBold"/>
                        <a:sym typeface="Barlow Semi Condensed SemiBold"/>
                      </a:endParaRPr>
                    </a:p>
                  </a:txBody>
                  <a:tcPr marT="91425" marB="91425" marR="91425" marL="91425" anchor="ctr">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solidFill>
                      <a:srgbClr val="434343"/>
                    </a:solidFill>
                  </a:tcPr>
                </a:tc>
                <a:tc>
                  <a:txBody>
                    <a:bodyPr/>
                    <a:lstStyle/>
                    <a:p>
                      <a:pPr indent="0" lvl="0" marL="0" marR="0" rtl="0" algn="ctr">
                        <a:lnSpc>
                          <a:spcPct val="100000"/>
                        </a:lnSpc>
                        <a:spcBef>
                          <a:spcPts val="0"/>
                        </a:spcBef>
                        <a:spcAft>
                          <a:spcPts val="0"/>
                        </a:spcAft>
                        <a:buNone/>
                      </a:pPr>
                      <a:r>
                        <a:t/>
                      </a:r>
                      <a:endParaRPr sz="1400" u="none" cap="none" strike="noStrike">
                        <a:solidFill>
                          <a:srgbClr val="F3F3F3"/>
                        </a:solidFill>
                        <a:latin typeface="Barlow Semi Condensed SemiBold"/>
                        <a:ea typeface="Barlow Semi Condensed SemiBold"/>
                        <a:cs typeface="Barlow Semi Condensed SemiBold"/>
                        <a:sym typeface="Barlow Semi Condensed SemiBold"/>
                      </a:endParaRPr>
                    </a:p>
                  </a:txBody>
                  <a:tcPr marT="91425" marB="91425" marR="91425" marL="91425" anchor="ctr">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solidFill>
                      <a:srgbClr val="434343"/>
                    </a:solidFill>
                  </a:tcPr>
                </a:tc>
                <a:tc>
                  <a:txBody>
                    <a:bodyPr/>
                    <a:lstStyle/>
                    <a:p>
                      <a:pPr indent="0" lvl="0" marL="0" marR="0" rtl="0" algn="ctr">
                        <a:lnSpc>
                          <a:spcPct val="100000"/>
                        </a:lnSpc>
                        <a:spcBef>
                          <a:spcPts val="0"/>
                        </a:spcBef>
                        <a:spcAft>
                          <a:spcPts val="0"/>
                        </a:spcAft>
                        <a:buNone/>
                      </a:pPr>
                      <a:r>
                        <a:t/>
                      </a:r>
                      <a:endParaRPr sz="1400" u="none" cap="none" strike="noStrike">
                        <a:solidFill>
                          <a:srgbClr val="F3F3F3"/>
                        </a:solidFill>
                        <a:latin typeface="Barlow Semi Condensed SemiBold"/>
                        <a:ea typeface="Barlow Semi Condensed SemiBold"/>
                        <a:cs typeface="Barlow Semi Condensed SemiBold"/>
                        <a:sym typeface="Barlow Semi Condensed SemiBold"/>
                      </a:endParaRPr>
                    </a:p>
                  </a:txBody>
                  <a:tcPr marT="91425" marB="91425" marR="91425" marL="91425" anchor="ctr">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solidFill>
                      <a:srgbClr val="434343"/>
                    </a:solidFill>
                  </a:tcPr>
                </a:tc>
                <a:tc>
                  <a:txBody>
                    <a:bodyPr/>
                    <a:lstStyle/>
                    <a:p>
                      <a:pPr indent="0" lvl="0" marL="0" marR="0" rtl="0" algn="ctr">
                        <a:lnSpc>
                          <a:spcPct val="100000"/>
                        </a:lnSpc>
                        <a:spcBef>
                          <a:spcPts val="0"/>
                        </a:spcBef>
                        <a:spcAft>
                          <a:spcPts val="0"/>
                        </a:spcAft>
                        <a:buNone/>
                      </a:pPr>
                      <a:r>
                        <a:t/>
                      </a:r>
                      <a:endParaRPr sz="1400" u="none" cap="none" strike="noStrike">
                        <a:solidFill>
                          <a:srgbClr val="F3F3F3"/>
                        </a:solidFill>
                        <a:latin typeface="Barlow Semi Condensed SemiBold"/>
                        <a:ea typeface="Barlow Semi Condensed SemiBold"/>
                        <a:cs typeface="Barlow Semi Condensed SemiBold"/>
                        <a:sym typeface="Barlow Semi Condensed SemiBold"/>
                      </a:endParaRPr>
                    </a:p>
                  </a:txBody>
                  <a:tcPr marT="91425" marB="91425" marR="91425" marL="91425" anchor="ctr">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solidFill>
                      <a:srgbClr val="434343"/>
                    </a:solidFill>
                  </a:tcPr>
                </a:tc>
                <a:tc>
                  <a:txBody>
                    <a:bodyPr/>
                    <a:lstStyle/>
                    <a:p>
                      <a:pPr indent="0" lvl="0" marL="0" marR="0" rtl="0" algn="ctr">
                        <a:lnSpc>
                          <a:spcPct val="100000"/>
                        </a:lnSpc>
                        <a:spcBef>
                          <a:spcPts val="0"/>
                        </a:spcBef>
                        <a:spcAft>
                          <a:spcPts val="0"/>
                        </a:spcAft>
                        <a:buNone/>
                      </a:pPr>
                      <a:r>
                        <a:t/>
                      </a:r>
                      <a:endParaRPr sz="1400" u="none" cap="none" strike="noStrike">
                        <a:solidFill>
                          <a:srgbClr val="F3F3F3"/>
                        </a:solidFill>
                        <a:latin typeface="Barlow Semi Condensed SemiBold"/>
                        <a:ea typeface="Barlow Semi Condensed SemiBold"/>
                        <a:cs typeface="Barlow Semi Condensed SemiBold"/>
                        <a:sym typeface="Barlow Semi Condensed SemiBold"/>
                      </a:endParaRPr>
                    </a:p>
                  </a:txBody>
                  <a:tcPr marT="91425" marB="91425" marR="91425" marL="91425" anchor="ctr">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solidFill>
                      <a:srgbClr val="434343"/>
                    </a:solidFill>
                  </a:tcPr>
                </a:tc>
                <a:tc>
                  <a:txBody>
                    <a:bodyPr/>
                    <a:lstStyle/>
                    <a:p>
                      <a:pPr indent="0" lvl="0" marL="0" marR="0" rtl="0" algn="ctr">
                        <a:lnSpc>
                          <a:spcPct val="100000"/>
                        </a:lnSpc>
                        <a:spcBef>
                          <a:spcPts val="0"/>
                        </a:spcBef>
                        <a:spcAft>
                          <a:spcPts val="0"/>
                        </a:spcAft>
                        <a:buNone/>
                      </a:pPr>
                      <a:r>
                        <a:t/>
                      </a:r>
                      <a:endParaRPr sz="1400" u="none" cap="none" strike="noStrike">
                        <a:solidFill>
                          <a:srgbClr val="F3F3F3"/>
                        </a:solidFill>
                        <a:latin typeface="Barlow Semi Condensed SemiBold"/>
                        <a:ea typeface="Barlow Semi Condensed SemiBold"/>
                        <a:cs typeface="Barlow Semi Condensed SemiBold"/>
                        <a:sym typeface="Barlow Semi Condensed SemiBold"/>
                      </a:endParaRPr>
                    </a:p>
                  </a:txBody>
                  <a:tcPr marT="91425" marB="91425" marR="91425" marL="91425" anchor="ctr">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solidFill>
                      <a:srgbClr val="434343"/>
                    </a:solidFill>
                  </a:tcPr>
                </a:tc>
                <a:tc>
                  <a:txBody>
                    <a:bodyPr/>
                    <a:lstStyle/>
                    <a:p>
                      <a:pPr indent="0" lvl="0" marL="0" marR="0" rtl="0" algn="ctr">
                        <a:lnSpc>
                          <a:spcPct val="100000"/>
                        </a:lnSpc>
                        <a:spcBef>
                          <a:spcPts val="0"/>
                        </a:spcBef>
                        <a:spcAft>
                          <a:spcPts val="0"/>
                        </a:spcAft>
                        <a:buNone/>
                      </a:pPr>
                      <a:r>
                        <a:rPr lang="en">
                          <a:solidFill>
                            <a:srgbClr val="F3F3F3"/>
                          </a:solidFill>
                          <a:latin typeface="Barlow Semi Condensed SemiBold"/>
                          <a:ea typeface="Barlow Semi Condensed SemiBold"/>
                          <a:cs typeface="Barlow Semi Condensed SemiBold"/>
                          <a:sym typeface="Barlow Semi Condensed SemiBold"/>
                        </a:rPr>
                        <a:t>V</a:t>
                      </a:r>
                      <a:endParaRPr>
                        <a:solidFill>
                          <a:srgbClr val="F3F3F3"/>
                        </a:solidFill>
                        <a:latin typeface="Barlow Semi Condensed SemiBold"/>
                        <a:ea typeface="Barlow Semi Condensed SemiBold"/>
                        <a:cs typeface="Barlow Semi Condensed SemiBold"/>
                        <a:sym typeface="Barlow Semi Condensed SemiBold"/>
                      </a:endParaRPr>
                    </a:p>
                  </a:txBody>
                  <a:tcPr marT="91425" marB="91425" marR="91425" marL="91425" anchor="ctr">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solidFill>
                      <a:srgbClr val="434343"/>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5" name="Shape 555"/>
        <p:cNvGrpSpPr/>
        <p:nvPr/>
      </p:nvGrpSpPr>
      <p:grpSpPr>
        <a:xfrm>
          <a:off x="0" y="0"/>
          <a:ext cx="0" cy="0"/>
          <a:chOff x="0" y="0"/>
          <a:chExt cx="0" cy="0"/>
        </a:xfrm>
      </p:grpSpPr>
      <p:sp>
        <p:nvSpPr>
          <p:cNvPr id="556" name="Google Shape;556;p8"/>
          <p:cNvSpPr txBox="1"/>
          <p:nvPr>
            <p:ph type="ctrTitle"/>
          </p:nvPr>
        </p:nvSpPr>
        <p:spPr>
          <a:xfrm>
            <a:off x="720050" y="359450"/>
            <a:ext cx="3214200" cy="834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Timeline</a:t>
            </a:r>
            <a:endParaRPr sz="2400"/>
          </a:p>
        </p:txBody>
      </p:sp>
      <p:cxnSp>
        <p:nvCxnSpPr>
          <p:cNvPr id="557" name="Google Shape;557;p8"/>
          <p:cNvCxnSpPr/>
          <p:nvPr/>
        </p:nvCxnSpPr>
        <p:spPr>
          <a:xfrm>
            <a:off x="725000" y="2836100"/>
            <a:ext cx="8442600" cy="0"/>
          </a:xfrm>
          <a:prstGeom prst="straightConnector1">
            <a:avLst/>
          </a:prstGeom>
          <a:noFill/>
          <a:ln cap="flat" cmpd="sng" w="19050">
            <a:solidFill>
              <a:srgbClr val="434343"/>
            </a:solidFill>
            <a:prstDash val="solid"/>
            <a:round/>
            <a:headEnd len="med" w="med" type="diamond"/>
            <a:tailEnd len="sm" w="sm" type="none"/>
          </a:ln>
        </p:spPr>
      </p:cxnSp>
      <p:sp>
        <p:nvSpPr>
          <p:cNvPr id="558" name="Google Shape;558;p8"/>
          <p:cNvSpPr/>
          <p:nvPr/>
        </p:nvSpPr>
        <p:spPr>
          <a:xfrm>
            <a:off x="2709100" y="1858025"/>
            <a:ext cx="511800" cy="5118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rgbClr val="F3F3F3"/>
                </a:solidFill>
                <a:latin typeface="Barlow Semi Condensed SemiBold"/>
                <a:ea typeface="Barlow Semi Condensed SemiBold"/>
                <a:cs typeface="Barlow Semi Condensed SemiBold"/>
                <a:sym typeface="Barlow Semi Condensed SemiBold"/>
              </a:rPr>
              <a:t>01</a:t>
            </a:r>
            <a:endParaRPr b="0" i="0" sz="2400" u="none" cap="none" strike="noStrike">
              <a:solidFill>
                <a:srgbClr val="F3F3F3"/>
              </a:solidFill>
              <a:latin typeface="Barlow Semi Condensed SemiBold"/>
              <a:ea typeface="Barlow Semi Condensed SemiBold"/>
              <a:cs typeface="Barlow Semi Condensed SemiBold"/>
              <a:sym typeface="Barlow Semi Condensed SemiBold"/>
            </a:endParaRPr>
          </a:p>
        </p:txBody>
      </p:sp>
      <p:sp>
        <p:nvSpPr>
          <p:cNvPr id="559" name="Google Shape;559;p8"/>
          <p:cNvSpPr/>
          <p:nvPr/>
        </p:nvSpPr>
        <p:spPr>
          <a:xfrm>
            <a:off x="5923100" y="3302375"/>
            <a:ext cx="511800" cy="5118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rgbClr val="F3F3F3"/>
                </a:solidFill>
                <a:latin typeface="Barlow Semi Condensed SemiBold"/>
                <a:ea typeface="Barlow Semi Condensed SemiBold"/>
                <a:cs typeface="Barlow Semi Condensed SemiBold"/>
                <a:sym typeface="Barlow Semi Condensed SemiBold"/>
              </a:rPr>
              <a:t>02</a:t>
            </a:r>
            <a:endParaRPr b="0" i="0" sz="2400" u="none" cap="none" strike="noStrike">
              <a:solidFill>
                <a:srgbClr val="F3F3F3"/>
              </a:solidFill>
              <a:latin typeface="Barlow Semi Condensed SemiBold"/>
              <a:ea typeface="Barlow Semi Condensed SemiBold"/>
              <a:cs typeface="Barlow Semi Condensed SemiBold"/>
              <a:sym typeface="Barlow Semi Condensed SemiBold"/>
            </a:endParaRPr>
          </a:p>
        </p:txBody>
      </p:sp>
      <p:sp>
        <p:nvSpPr>
          <p:cNvPr id="560" name="Google Shape;560;p8"/>
          <p:cNvSpPr txBox="1"/>
          <p:nvPr/>
        </p:nvSpPr>
        <p:spPr>
          <a:xfrm>
            <a:off x="1622200" y="3052732"/>
            <a:ext cx="2685600" cy="1095600"/>
          </a:xfrm>
          <a:prstGeom prst="rect">
            <a:avLst/>
          </a:prstGeom>
          <a:noFill/>
          <a:ln>
            <a:noFill/>
          </a:ln>
        </p:spPr>
        <p:txBody>
          <a:bodyPr anchorCtr="0" anchor="t" bIns="91425" lIns="91425" spcFirstLastPara="1" rIns="91425" wrap="square" tIns="228600">
            <a:noAutofit/>
          </a:bodyPr>
          <a:lstStyle/>
          <a:p>
            <a:pPr indent="0" lvl="0" marL="0" marR="0" rtl="0" algn="ctr">
              <a:lnSpc>
                <a:spcPct val="100000"/>
              </a:lnSpc>
              <a:spcBef>
                <a:spcPts val="0"/>
              </a:spcBef>
              <a:spcAft>
                <a:spcPts val="0"/>
              </a:spcAft>
              <a:buClr>
                <a:srgbClr val="000000"/>
              </a:buClr>
              <a:buSzPts val="1400"/>
              <a:buFont typeface="Arial"/>
              <a:buNone/>
            </a:pPr>
            <a:r>
              <a:rPr lang="en">
                <a:solidFill>
                  <a:srgbClr val="434343"/>
                </a:solidFill>
                <a:latin typeface="Roboto Condensed Light"/>
                <a:ea typeface="Roboto Condensed Light"/>
                <a:cs typeface="Roboto Condensed Light"/>
                <a:sym typeface="Roboto Condensed Light"/>
              </a:rPr>
              <a:t>14 Mei 2020</a:t>
            </a:r>
            <a:endParaRPr>
              <a:solidFill>
                <a:srgbClr val="434343"/>
              </a:solidFill>
              <a:latin typeface="Roboto Condensed Light"/>
              <a:ea typeface="Roboto Condensed Light"/>
              <a:cs typeface="Roboto Condensed Light"/>
              <a:sym typeface="Roboto Condensed Light"/>
            </a:endParaRPr>
          </a:p>
          <a:p>
            <a:pPr indent="0" lvl="0" marL="0" marR="0" rtl="0" algn="ctr">
              <a:lnSpc>
                <a:spcPct val="100000"/>
              </a:lnSpc>
              <a:spcBef>
                <a:spcPts val="1600"/>
              </a:spcBef>
              <a:spcAft>
                <a:spcPts val="1600"/>
              </a:spcAft>
              <a:buClr>
                <a:srgbClr val="000000"/>
              </a:buClr>
              <a:buSzPts val="1400"/>
              <a:buFont typeface="Arial"/>
              <a:buNone/>
            </a:pPr>
            <a:r>
              <a:rPr lang="en">
                <a:solidFill>
                  <a:srgbClr val="434343"/>
                </a:solidFill>
                <a:latin typeface="Roboto Condensed Light"/>
                <a:ea typeface="Roboto Condensed Light"/>
                <a:cs typeface="Roboto Condensed Light"/>
                <a:sym typeface="Roboto Condensed Light"/>
              </a:rPr>
              <a:t>(Menyelesaikan yang ada pada target progress meeting 1)</a:t>
            </a:r>
            <a:endParaRPr>
              <a:solidFill>
                <a:srgbClr val="434343"/>
              </a:solidFill>
              <a:latin typeface="Roboto Condensed Light"/>
              <a:ea typeface="Roboto Condensed Light"/>
              <a:cs typeface="Roboto Condensed Light"/>
              <a:sym typeface="Roboto Condensed Light"/>
            </a:endParaRPr>
          </a:p>
        </p:txBody>
      </p:sp>
      <p:sp>
        <p:nvSpPr>
          <p:cNvPr id="561" name="Google Shape;561;p8"/>
          <p:cNvSpPr txBox="1"/>
          <p:nvPr/>
        </p:nvSpPr>
        <p:spPr>
          <a:xfrm>
            <a:off x="4836200" y="1470959"/>
            <a:ext cx="2685600" cy="1095600"/>
          </a:xfrm>
          <a:prstGeom prst="rect">
            <a:avLst/>
          </a:prstGeom>
          <a:noFill/>
          <a:ln>
            <a:noFill/>
          </a:ln>
        </p:spPr>
        <p:txBody>
          <a:bodyPr anchorCtr="0" anchor="b" bIns="0"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a:solidFill>
                <a:srgbClr val="434343"/>
              </a:solidFill>
              <a:latin typeface="Roboto Condensed Light"/>
              <a:ea typeface="Roboto Condensed Light"/>
              <a:cs typeface="Roboto Condensed Light"/>
              <a:sym typeface="Roboto Condensed Light"/>
            </a:endParaRPr>
          </a:p>
          <a:p>
            <a:pPr indent="0" lvl="0" marL="0" marR="0" rtl="0" algn="ctr">
              <a:lnSpc>
                <a:spcPct val="100000"/>
              </a:lnSpc>
              <a:spcBef>
                <a:spcPts val="1600"/>
              </a:spcBef>
              <a:spcAft>
                <a:spcPts val="0"/>
              </a:spcAft>
              <a:buClr>
                <a:srgbClr val="000000"/>
              </a:buClr>
              <a:buSzPts val="1400"/>
              <a:buFont typeface="Arial"/>
              <a:buNone/>
            </a:pPr>
            <a:r>
              <a:t/>
            </a:r>
            <a:endParaRPr>
              <a:solidFill>
                <a:srgbClr val="434343"/>
              </a:solidFill>
              <a:latin typeface="Roboto Condensed Light"/>
              <a:ea typeface="Roboto Condensed Light"/>
              <a:cs typeface="Roboto Condensed Light"/>
              <a:sym typeface="Roboto Condensed Light"/>
            </a:endParaRPr>
          </a:p>
          <a:p>
            <a:pPr indent="0" lvl="0" marL="0" marR="0" rtl="0" algn="ctr">
              <a:lnSpc>
                <a:spcPct val="100000"/>
              </a:lnSpc>
              <a:spcBef>
                <a:spcPts val="1600"/>
              </a:spcBef>
              <a:spcAft>
                <a:spcPts val="0"/>
              </a:spcAft>
              <a:buClr>
                <a:srgbClr val="000000"/>
              </a:buClr>
              <a:buSzPts val="1400"/>
              <a:buFont typeface="Arial"/>
              <a:buNone/>
            </a:pPr>
            <a:r>
              <a:t/>
            </a:r>
            <a:endParaRPr>
              <a:solidFill>
                <a:srgbClr val="434343"/>
              </a:solidFill>
              <a:latin typeface="Roboto Condensed Light"/>
              <a:ea typeface="Roboto Condensed Light"/>
              <a:cs typeface="Roboto Condensed Light"/>
              <a:sym typeface="Roboto Condensed Light"/>
            </a:endParaRPr>
          </a:p>
          <a:p>
            <a:pPr indent="0" lvl="0" marL="0" marR="0" rtl="0" algn="ctr">
              <a:lnSpc>
                <a:spcPct val="100000"/>
              </a:lnSpc>
              <a:spcBef>
                <a:spcPts val="1600"/>
              </a:spcBef>
              <a:spcAft>
                <a:spcPts val="0"/>
              </a:spcAft>
              <a:buClr>
                <a:srgbClr val="000000"/>
              </a:buClr>
              <a:buSzPts val="1400"/>
              <a:buFont typeface="Arial"/>
              <a:buNone/>
            </a:pPr>
            <a:r>
              <a:t/>
            </a:r>
            <a:endParaRPr>
              <a:solidFill>
                <a:srgbClr val="434343"/>
              </a:solidFill>
              <a:latin typeface="Roboto Condensed Light"/>
              <a:ea typeface="Roboto Condensed Light"/>
              <a:cs typeface="Roboto Condensed Light"/>
              <a:sym typeface="Roboto Condensed Light"/>
            </a:endParaRPr>
          </a:p>
          <a:p>
            <a:pPr indent="0" lvl="0" marL="0" marR="0" rtl="0" algn="l">
              <a:lnSpc>
                <a:spcPct val="100000"/>
              </a:lnSpc>
              <a:spcBef>
                <a:spcPts val="1600"/>
              </a:spcBef>
              <a:spcAft>
                <a:spcPts val="0"/>
              </a:spcAft>
              <a:buClr>
                <a:srgbClr val="000000"/>
              </a:buClr>
              <a:buSzPts val="1400"/>
              <a:buFont typeface="Arial"/>
              <a:buNone/>
            </a:pPr>
            <a:r>
              <a:t/>
            </a:r>
            <a:endParaRPr>
              <a:solidFill>
                <a:schemeClr val="dk1"/>
              </a:solidFill>
              <a:latin typeface="Roboto Condensed Light"/>
              <a:ea typeface="Roboto Condensed Light"/>
              <a:cs typeface="Roboto Condensed Light"/>
              <a:sym typeface="Roboto Condensed Light"/>
            </a:endParaRPr>
          </a:p>
          <a:p>
            <a:pPr indent="0" lvl="0" marL="0" marR="0" rtl="0" algn="ctr">
              <a:lnSpc>
                <a:spcPct val="100000"/>
              </a:lnSpc>
              <a:spcBef>
                <a:spcPts val="1600"/>
              </a:spcBef>
              <a:spcAft>
                <a:spcPts val="0"/>
              </a:spcAft>
              <a:buClr>
                <a:srgbClr val="000000"/>
              </a:buClr>
              <a:buSzPts val="1400"/>
              <a:buFont typeface="Arial"/>
              <a:buNone/>
            </a:pPr>
            <a:r>
              <a:rPr lang="en">
                <a:solidFill>
                  <a:schemeClr val="dk1"/>
                </a:solidFill>
                <a:latin typeface="Roboto Condensed Light"/>
                <a:ea typeface="Roboto Condensed Light"/>
                <a:cs typeface="Roboto Condensed Light"/>
                <a:sym typeface="Roboto Condensed Light"/>
              </a:rPr>
              <a:t>(Menyelesaikan yang ada pada target progress meeting 2)</a:t>
            </a:r>
            <a:endParaRPr>
              <a:solidFill>
                <a:srgbClr val="434343"/>
              </a:solidFill>
              <a:latin typeface="Roboto Condensed Light"/>
              <a:ea typeface="Roboto Condensed Light"/>
              <a:cs typeface="Roboto Condensed Light"/>
              <a:sym typeface="Roboto Condensed Light"/>
            </a:endParaRPr>
          </a:p>
          <a:p>
            <a:pPr indent="0" lvl="0" marL="0" marR="0" rtl="0" algn="ctr">
              <a:lnSpc>
                <a:spcPct val="100000"/>
              </a:lnSpc>
              <a:spcBef>
                <a:spcPts val="1600"/>
              </a:spcBef>
              <a:spcAft>
                <a:spcPts val="1600"/>
              </a:spcAft>
              <a:buClr>
                <a:srgbClr val="000000"/>
              </a:buClr>
              <a:buSzPts val="1400"/>
              <a:buFont typeface="Arial"/>
              <a:buNone/>
            </a:pPr>
            <a:r>
              <a:rPr lang="en">
                <a:solidFill>
                  <a:srgbClr val="434343"/>
                </a:solidFill>
                <a:latin typeface="Roboto Condensed Light"/>
                <a:ea typeface="Roboto Condensed Light"/>
                <a:cs typeface="Roboto Condensed Light"/>
                <a:sym typeface="Roboto Condensed Light"/>
              </a:rPr>
              <a:t>19 Mei 2020</a:t>
            </a:r>
            <a:endParaRPr>
              <a:solidFill>
                <a:srgbClr val="434343"/>
              </a:solidFill>
              <a:latin typeface="Roboto Condensed Light"/>
              <a:ea typeface="Roboto Condensed Light"/>
              <a:cs typeface="Roboto Condensed Light"/>
              <a:sym typeface="Roboto Condensed Light"/>
            </a:endParaRPr>
          </a:p>
        </p:txBody>
      </p:sp>
      <p:cxnSp>
        <p:nvCxnSpPr>
          <p:cNvPr id="562" name="Google Shape;562;p8"/>
          <p:cNvCxnSpPr>
            <a:stCxn id="558" idx="2"/>
            <a:endCxn id="560" idx="0"/>
          </p:cNvCxnSpPr>
          <p:nvPr/>
        </p:nvCxnSpPr>
        <p:spPr>
          <a:xfrm>
            <a:off x="2965000" y="2369825"/>
            <a:ext cx="0" cy="682800"/>
          </a:xfrm>
          <a:prstGeom prst="straightConnector1">
            <a:avLst/>
          </a:prstGeom>
          <a:noFill/>
          <a:ln cap="flat" cmpd="sng" w="19050">
            <a:solidFill>
              <a:srgbClr val="434343"/>
            </a:solidFill>
            <a:prstDash val="solid"/>
            <a:round/>
            <a:headEnd len="sm" w="sm" type="none"/>
            <a:tailEnd len="med" w="med" type="diamond"/>
          </a:ln>
        </p:spPr>
      </p:cxnSp>
      <p:cxnSp>
        <p:nvCxnSpPr>
          <p:cNvPr id="563" name="Google Shape;563;p8"/>
          <p:cNvCxnSpPr>
            <a:stCxn id="559" idx="0"/>
            <a:endCxn id="561" idx="2"/>
          </p:cNvCxnSpPr>
          <p:nvPr/>
        </p:nvCxnSpPr>
        <p:spPr>
          <a:xfrm rot="10800000">
            <a:off x="6179000" y="2566475"/>
            <a:ext cx="0" cy="735900"/>
          </a:xfrm>
          <a:prstGeom prst="straightConnector1">
            <a:avLst/>
          </a:prstGeom>
          <a:noFill/>
          <a:ln cap="flat" cmpd="sng" w="19050">
            <a:solidFill>
              <a:srgbClr val="434343"/>
            </a:solidFill>
            <a:prstDash val="solid"/>
            <a:round/>
            <a:headEnd len="sm" w="sm" type="none"/>
            <a:tailEnd len="med" w="med" type="diamond"/>
          </a:ln>
        </p:spPr>
      </p:cxnSp>
    </p:spTree>
  </p:cSld>
  <p:clrMapOvr>
    <a:masterClrMapping/>
  </p:clrMapOvr>
</p:sld>
</file>

<file path=ppt/theme/theme1.xml><?xml version="1.0" encoding="utf-8"?>
<a:theme xmlns:a="http://schemas.openxmlformats.org/drawingml/2006/main" xmlns:r="http://schemas.openxmlformats.org/officeDocument/2006/relationships" name="Annual Report General by Slidesgo">
  <a:themeElements>
    <a:clrScheme name="Simple Light">
      <a:dk1>
        <a:srgbClr val="434343"/>
      </a:dk1>
      <a:lt1>
        <a:srgbClr val="666666"/>
      </a:lt1>
      <a:dk2>
        <a:srgbClr val="999999"/>
      </a:dk2>
      <a:lt2>
        <a:srgbClr val="CCCCCC"/>
      </a:lt2>
      <a:accent1>
        <a:srgbClr val="F3F3F3"/>
      </a:accent1>
      <a:accent2>
        <a:srgbClr val="434343"/>
      </a:accent2>
      <a:accent3>
        <a:srgbClr val="666666"/>
      </a:accent3>
      <a:accent4>
        <a:srgbClr val="999999"/>
      </a:accent4>
      <a:accent5>
        <a:srgbClr val="F3F3F3"/>
      </a:accent5>
      <a:accent6>
        <a:srgbClr val="434343"/>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