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8" r:id="rId5"/>
    <p:sldId id="272" r:id="rId6"/>
    <p:sldId id="257" r:id="rId7"/>
    <p:sldId id="258" r:id="rId8"/>
    <p:sldId id="259" r:id="rId9"/>
    <p:sldId id="260" r:id="rId10"/>
    <p:sldId id="261" r:id="rId11"/>
    <p:sldId id="274" r:id="rId12"/>
    <p:sldId id="273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91B8-BF5B-4421-A551-131BAA61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28F62-F30E-4BF1-881B-CE0A05459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BE9B-64CC-4F52-9DFF-D45AD6F4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867D-2855-4465-809C-0155C3E4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D876-3212-40E3-B340-6CDE1066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FCEF-C24D-47E4-B30C-C82524C3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40B09-FEC1-4525-8ABB-B8FFAF24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3E34-7954-497A-BF9B-294F9383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D6BE-6418-4ED7-AF34-1E9B12AF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805E-0DC0-4FED-92D6-6269D383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A7992-0B37-4B4F-8F6A-703A0681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A33CD-9EF6-4FD6-901B-8FECD997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051E-3D23-42DF-8B2E-57D3ADD7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0BD4-F852-4615-AD97-D4641026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68E4-6E07-4FB9-BBA6-591BB57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6656-37AB-4A0C-8BED-87FF7CD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8D57-740E-4038-9290-CACC2136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BFE3-F9C0-4F07-A31F-A0669539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C3D1-F99C-4470-A27F-8EA4AA2A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067-2FC7-4836-8F09-2F321D66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A9CB-EF53-41DB-A4C4-AF0FCAC3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BBF4F-9B2E-4D9C-890D-6A47F373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364E-5B27-4F59-80A9-66CB6906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E4B7-E13A-4C2B-90DF-42627D9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9B0F-0BAE-47B3-97F4-2688511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C93D-3E95-493C-BDE2-FA58F5FB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1B60-530C-4F79-AB2C-EE464973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1EBB-BD1B-4E23-919A-57D706469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9E25-93A6-4619-BBD3-F9C54F7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FEEE-2326-437D-B7A6-034F6FE1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817B2-4F4A-4D43-9B81-DC4E4034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E936-84C4-4AC0-826B-F7820030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5ED69-E6F8-43BD-80C2-EBFF1352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62B02-16E0-42F3-AA0A-1F47094D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96431-8824-4E56-B15E-9EC2AE79C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468A2-E6A9-4579-92C1-01A60A723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2B0A2-857C-446C-9AA5-8545B259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D700-19EC-4EBD-A0BC-3E3A1C7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99A14-10D5-4FC5-BD60-5A63F143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5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0DDD-C557-4708-8D19-01B2316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4F378-365D-4A84-8CC5-43D9928C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28A7-FAA3-4EFA-A868-FF4AD761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E7E57-43CF-4476-8796-4A50B6F1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6A943-0342-4712-A160-6199208F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17F65-9E55-4F8E-8A36-F837D5A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D0EA5-8B8B-41E2-A6B4-6D25B349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10D0-BA27-4132-B7CC-F559360B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CF7E-61D0-4393-AC46-3598696C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F26BF-6E1E-4F36-9B71-2FED451D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13CA-B5A0-49DD-84D6-168744D9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1E2BC-7C6C-4CDD-9F08-7AB46032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DDC1-DD69-4509-ACF1-914FC98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37BA-CC95-4094-8BD9-52406F1B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9E714-B61A-4A35-88CE-EA7E430AD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AC01-F774-4CAA-9CA9-19842F8C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F8DF-B20D-413C-9BD4-1A47F67B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D9F1-A4F1-4856-81F2-7601F438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ECEA5-53EF-4F40-A0A4-74A65189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5D6F8-B75E-4EE7-9975-BDC5918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08BF-87CD-44B8-942E-12718BF0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3DDB-0B56-4C60-8C58-D59836B12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4F24-6AD5-4C40-9D58-5640E1A3404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AE4A-3F13-4E68-914A-5FC6812A4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4FF3-0202-4914-B781-248A6499A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BFCB-D8B9-46D1-B1D0-D3B685D7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30FE-1CC5-F182-2F91-11835FA42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调度器：复现与升级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D4A11-0D7E-1BCF-6F5A-4C0A94DF2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安之达</a:t>
            </a:r>
            <a:r>
              <a:rPr kumimoji="1" lang="en-US" altLang="zh-CN" dirty="0"/>
              <a:t> </a:t>
            </a:r>
            <a:r>
              <a:rPr kumimoji="1" lang="zh-CN" altLang="en-US" dirty="0"/>
              <a:t>刘宇淏</a:t>
            </a:r>
            <a:r>
              <a:rPr kumimoji="1" lang="en-US" altLang="zh-CN" dirty="0"/>
              <a:t> </a:t>
            </a:r>
            <a:r>
              <a:rPr kumimoji="1" lang="zh-CN" altLang="en-US" dirty="0"/>
              <a:t>张为</a:t>
            </a:r>
          </a:p>
        </p:txBody>
      </p:sp>
    </p:spTree>
    <p:extLst>
      <p:ext uri="{BB962C8B-B14F-4D97-AF65-F5344CB8AC3E}">
        <p14:creationId xmlns:p14="http://schemas.microsoft.com/office/powerpoint/2010/main" val="423824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7EE-E7C3-4152-A549-CD477DA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调度性能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8EB8-D909-4272-871D-82D6CA47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这在</a:t>
            </a:r>
            <a:r>
              <a:rPr lang="en-US" altLang="zh-CN" dirty="0" err="1"/>
              <a:t>ghOSt</a:t>
            </a:r>
            <a:r>
              <a:rPr lang="zh-CN" altLang="en-US" dirty="0"/>
              <a:t>改用</a:t>
            </a:r>
            <a:r>
              <a:rPr lang="en-US" altLang="zh-CN" dirty="0"/>
              <a:t>Shenango</a:t>
            </a:r>
            <a:r>
              <a:rPr lang="zh-CN" altLang="en-US" dirty="0"/>
              <a:t>后实验性能获得了反超，可以看到实验结果中</a:t>
            </a:r>
            <a:r>
              <a:rPr lang="en-US" altLang="zh-CN" dirty="0" err="1"/>
              <a:t>ghOSt</a:t>
            </a:r>
            <a:r>
              <a:rPr lang="en-US" altLang="zh-CN" dirty="0"/>
              <a:t>-Shenango</a:t>
            </a:r>
            <a:r>
              <a:rPr lang="zh-CN" altLang="en-US" dirty="0"/>
              <a:t>在响应量和延迟结果中均优于原生的</a:t>
            </a:r>
            <a:r>
              <a:rPr lang="en-US" altLang="zh-CN" dirty="0"/>
              <a:t>CFS</a:t>
            </a:r>
            <a:r>
              <a:rPr lang="zh-CN" altLang="en-US" dirty="0"/>
              <a:t>调度：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16C4D-F818-4D9A-A598-F8E86475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9338"/>
          <a:stretch/>
        </p:blipFill>
        <p:spPr>
          <a:xfrm>
            <a:off x="3869780" y="3033833"/>
            <a:ext cx="8148918" cy="2952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BDD87-9DE5-4E33-84FB-A4DF2B2C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3164896"/>
            <a:ext cx="3762204" cy="28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4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2DEDA-AFA6-5A15-6AC2-931F370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Linux 6.0</a:t>
            </a:r>
            <a:r>
              <a:rPr kumimoji="1" lang="zh-CN" altLang="en-US" dirty="0"/>
              <a:t>版本的兼容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1E25-9A46-61E0-D6A6-7FA0CEB0D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4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6ABC8-12EF-9B0E-BFC2-2075DB66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Upgrade </a:t>
            </a:r>
            <a:r>
              <a:rPr lang="en-US" altLang="zh-CN" dirty="0" err="1"/>
              <a:t>ghOSt</a:t>
            </a:r>
            <a:r>
              <a:rPr lang="en-US" altLang="zh-CN" dirty="0"/>
              <a:t> to linux-6.0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34B45-DA5C-A40A-AFA9-F83F4519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257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Linux-6.0</a:t>
            </a:r>
            <a:r>
              <a:rPr lang="zh-CN" altLang="en-US" dirty="0"/>
              <a:t>对于调度器相关的代码有较大的改动，因此在将</a:t>
            </a:r>
            <a:r>
              <a:rPr lang="en-US" altLang="zh-CN" dirty="0" err="1"/>
              <a:t>ghOSt</a:t>
            </a:r>
            <a:r>
              <a:rPr lang="zh-CN" altLang="en-US" dirty="0"/>
              <a:t>引入的过程中，除了需要对一些有所改动的变量、函数进行替换，还需要对一些额外出现的问题进行处理</a:t>
            </a:r>
            <a:endParaRPr lang="en-US" altLang="zh-CN" dirty="0"/>
          </a:p>
          <a:p>
            <a:r>
              <a:rPr lang="zh-CN" altLang="en-US" dirty="0"/>
              <a:t>详细更新内容在</a:t>
            </a:r>
            <a:r>
              <a:rPr lang="en-US" altLang="zh-CN" dirty="0"/>
              <a:t>docmentation/upgrade.md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487DE-6B3E-C43C-0A1E-A8FF09DCD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0680"/>
            <a:ext cx="4519093" cy="33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5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2D48A-B672-5037-D566-AE54B9E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4A202-D9AB-4922-91FB-F5E29A4C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include/</a:t>
            </a:r>
            <a:r>
              <a:rPr lang="en-US" altLang="zh-CN" dirty="0" err="1"/>
              <a:t>asm</a:t>
            </a:r>
            <a:r>
              <a:rPr lang="en-US" altLang="zh-CN" dirty="0"/>
              <a:t>-generic/</a:t>
            </a:r>
            <a:r>
              <a:rPr lang="en-US" altLang="zh-CN" dirty="0" err="1"/>
              <a:t>vmlinux.lds.h</a:t>
            </a:r>
            <a:r>
              <a:rPr lang="zh-CN" altLang="en-US" dirty="0"/>
              <a:t>：</a:t>
            </a:r>
            <a:r>
              <a:rPr lang="en-US" altLang="zh-CN" dirty="0"/>
              <a:t>SCHED_DATA</a:t>
            </a:r>
            <a:r>
              <a:rPr lang="zh-CN" altLang="en-US" dirty="0"/>
              <a:t>宏的排序与</a:t>
            </a:r>
            <a:r>
              <a:rPr lang="en-US" altLang="zh-CN" dirty="0"/>
              <a:t>5.11</a:t>
            </a:r>
            <a:r>
              <a:rPr lang="zh-CN" altLang="en-US" dirty="0"/>
              <a:t>版本相反，需要按正确顺序将</a:t>
            </a:r>
            <a:r>
              <a:rPr lang="en-US" altLang="zh-CN" dirty="0"/>
              <a:t>ghost</a:t>
            </a:r>
            <a:r>
              <a:rPr lang="zh-CN" altLang="en-US" dirty="0"/>
              <a:t>定义的</a:t>
            </a:r>
            <a:r>
              <a:rPr lang="en-US" altLang="zh-CN" dirty="0" err="1"/>
              <a:t>shced</a:t>
            </a:r>
            <a:r>
              <a:rPr lang="en-US" altLang="zh-CN" dirty="0"/>
              <a:t> class</a:t>
            </a:r>
            <a:r>
              <a:rPr lang="zh-CN" altLang="en-US" dirty="0"/>
              <a:t>插入</a:t>
            </a:r>
            <a:endParaRPr lang="en-US" altLang="zh-CN" dirty="0"/>
          </a:p>
          <a:p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sched.h</a:t>
            </a:r>
            <a:r>
              <a:rPr lang="zh-CN" altLang="en-US" dirty="0"/>
              <a:t>：需要将</a:t>
            </a:r>
            <a:r>
              <a:rPr lang="en-US" altLang="zh-CN" dirty="0"/>
              <a:t>RT</a:t>
            </a:r>
            <a:r>
              <a:rPr lang="zh-CN" altLang="en-US" dirty="0"/>
              <a:t>与</a:t>
            </a:r>
            <a:r>
              <a:rPr lang="en-US" altLang="zh-CN" dirty="0"/>
              <a:t>ghost</a:t>
            </a:r>
            <a:r>
              <a:rPr lang="zh-CN" altLang="en-US" dirty="0"/>
              <a:t>定义的</a:t>
            </a:r>
            <a:r>
              <a:rPr lang="en-US" altLang="zh-CN" dirty="0"/>
              <a:t>bitmask</a:t>
            </a:r>
            <a:r>
              <a:rPr lang="zh-CN" altLang="en-US" dirty="0"/>
              <a:t>进行合并</a:t>
            </a:r>
            <a:endParaRPr lang="en-US" altLang="zh-CN" dirty="0"/>
          </a:p>
          <a:p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vmalloc.h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6.0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给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vmalloc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后面都加了一个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__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alloc_size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(1)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标注，需要给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ghost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同样加上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17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0D93-1E04-0D66-EF9C-DF25A66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2E0E2-9A5D-5DEA-B380-9A1B4A57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kernel/sched/</a:t>
            </a:r>
            <a:r>
              <a:rPr lang="en-US" altLang="zh-CN" dirty="0" err="1"/>
              <a:t>fair.c</a:t>
            </a:r>
            <a:r>
              <a:rPr lang="zh-CN" altLang="en-US" dirty="0"/>
              <a:t>：由于</a:t>
            </a:r>
            <a:r>
              <a:rPr lang="en-US" altLang="zh-CN" dirty="0" err="1"/>
              <a:t>sched.h</a:t>
            </a:r>
            <a:r>
              <a:rPr lang="zh-CN" altLang="en-US" dirty="0"/>
              <a:t>将取</a:t>
            </a:r>
            <a:r>
              <a:rPr lang="en-US" altLang="zh-CN" dirty="0" err="1"/>
              <a:t>nr_running</a:t>
            </a:r>
            <a:r>
              <a:rPr lang="zh-CN" altLang="en-US" dirty="0"/>
              <a:t>变量的过程定义为了函数，因此需要进行替换更新</a:t>
            </a:r>
            <a:endParaRPr lang="en-US" altLang="zh-CN" dirty="0"/>
          </a:p>
          <a:p>
            <a:r>
              <a:rPr lang="en-US" altLang="zh-CN" dirty="0"/>
              <a:t>kernel/sched/</a:t>
            </a:r>
            <a:r>
              <a:rPr lang="en-US" altLang="zh-CN" dirty="0" err="1"/>
              <a:t>core.c</a:t>
            </a:r>
            <a:r>
              <a:rPr lang="zh-CN" altLang="en-US" dirty="0"/>
              <a:t>：</a:t>
            </a:r>
            <a:r>
              <a:rPr lang="en-US" altLang="zh-CN" dirty="0"/>
              <a:t>CONFIG_SCHED_CORE</a:t>
            </a:r>
            <a:r>
              <a:rPr lang="zh-CN" altLang="en-US" dirty="0"/>
              <a:t>开启时重写了</a:t>
            </a:r>
            <a:r>
              <a:rPr lang="en-US" altLang="zh-CN" dirty="0" err="1"/>
              <a:t>pick_next_task</a:t>
            </a:r>
            <a:r>
              <a:rPr lang="zh-CN" altLang="en-US" dirty="0"/>
              <a:t>，</a:t>
            </a:r>
            <a:r>
              <a:rPr lang="en-US" altLang="zh-CN" dirty="0"/>
              <a:t>ghost</a:t>
            </a:r>
            <a:r>
              <a:rPr lang="zh-CN" altLang="en-US" dirty="0"/>
              <a:t>修改了</a:t>
            </a:r>
            <a:r>
              <a:rPr lang="en-US" altLang="zh-CN" dirty="0"/>
              <a:t>__</a:t>
            </a:r>
            <a:r>
              <a:rPr lang="en-US" altLang="zh-CN" dirty="0" err="1"/>
              <a:t>pick_next_task</a:t>
            </a:r>
            <a:r>
              <a:rPr lang="zh-CN" altLang="en-US" dirty="0"/>
              <a:t>，忽略前者；部分被</a:t>
            </a:r>
            <a:r>
              <a:rPr lang="en-US" altLang="zh-CN" dirty="0"/>
              <a:t>inline</a:t>
            </a:r>
            <a:r>
              <a:rPr lang="zh-CN" altLang="en-US" dirty="0"/>
              <a:t>结构的函数需要去除</a:t>
            </a:r>
            <a:r>
              <a:rPr lang="en-US" altLang="zh-CN" dirty="0"/>
              <a:t>inline</a:t>
            </a:r>
          </a:p>
          <a:p>
            <a:r>
              <a:rPr lang="en-US" altLang="zh-CN" dirty="0"/>
              <a:t>kernel/sched/ghost-</a:t>
            </a:r>
            <a:r>
              <a:rPr lang="en-US" altLang="zh-CN" dirty="0" err="1"/>
              <a:t>core.c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6.0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版本部分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module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ghost_commit_greedy_txn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有定义需求，需要用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EXPORT_SYMBOL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宏进行导出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38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D8B0-7C6B-C36D-9946-806D9FC7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5C71D-8DC5-B7C4-29E4-82BDD26D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可以正确通过编译生成镜像</a:t>
            </a:r>
            <a:endParaRPr lang="en-US" altLang="zh-CN" dirty="0"/>
          </a:p>
          <a:p>
            <a:r>
              <a:rPr lang="zh-CN" altLang="en-US" dirty="0"/>
              <a:t>在不开启</a:t>
            </a:r>
            <a:r>
              <a:rPr lang="en-US" altLang="zh-CN" dirty="0"/>
              <a:t>ghost</a:t>
            </a:r>
            <a:r>
              <a:rPr lang="zh-CN" altLang="en-US" dirty="0"/>
              <a:t>的情况下可以正常运行</a:t>
            </a:r>
            <a:endParaRPr lang="en-US" altLang="zh-CN" dirty="0"/>
          </a:p>
          <a:p>
            <a:r>
              <a:rPr lang="zh-CN" altLang="en-US" dirty="0"/>
              <a:t>开启</a:t>
            </a:r>
            <a:r>
              <a:rPr lang="en-US" altLang="zh-CN" dirty="0"/>
              <a:t>Enable ghost</a:t>
            </a:r>
            <a:r>
              <a:rPr lang="zh-CN" altLang="en-US" dirty="0"/>
              <a:t>选项后可以进行编译和内核安装、引导，但启动后没有正确的输出显示</a:t>
            </a:r>
          </a:p>
        </p:txBody>
      </p:sp>
    </p:spTree>
    <p:extLst>
      <p:ext uri="{BB962C8B-B14F-4D97-AF65-F5344CB8AC3E}">
        <p14:creationId xmlns:p14="http://schemas.microsoft.com/office/powerpoint/2010/main" val="367143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43F1A-3522-B632-B5CE-E5556BC6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1CF57-8027-3BAD-B1C0-1361EBF6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安之达：代码分析，</a:t>
            </a:r>
            <a:r>
              <a:rPr lang="en-US" altLang="zh-CN" dirty="0" err="1"/>
              <a:t>ghOSt</a:t>
            </a:r>
            <a:r>
              <a:rPr lang="zh-CN" altLang="en-US" dirty="0"/>
              <a:t>单机及虚拟机环境配置，</a:t>
            </a:r>
            <a:r>
              <a:rPr lang="en-US" altLang="zh-CN" dirty="0"/>
              <a:t>6.0</a:t>
            </a:r>
            <a:r>
              <a:rPr lang="zh-CN" altLang="en-US" dirty="0"/>
              <a:t>版本代码合并及测试</a:t>
            </a:r>
            <a:endParaRPr lang="en-US" altLang="zh-CN" dirty="0"/>
          </a:p>
          <a:p>
            <a:r>
              <a:rPr lang="zh-CN" altLang="en-US" dirty="0"/>
              <a:t>刘宇淏：论文实验复现与测试</a:t>
            </a:r>
            <a:endParaRPr lang="en-US" altLang="zh-CN" dirty="0"/>
          </a:p>
          <a:p>
            <a:r>
              <a:rPr lang="zh-CN" altLang="en-US" dirty="0"/>
              <a:t>张为：</a:t>
            </a:r>
            <a:r>
              <a:rPr lang="en-US" altLang="zh-CN" dirty="0"/>
              <a:t>6.0</a:t>
            </a:r>
            <a:r>
              <a:rPr lang="zh-CN" altLang="en-US" dirty="0"/>
              <a:t>版本代码合并及测试</a:t>
            </a:r>
          </a:p>
        </p:txBody>
      </p:sp>
    </p:spTree>
    <p:extLst>
      <p:ext uri="{BB962C8B-B14F-4D97-AF65-F5344CB8AC3E}">
        <p14:creationId xmlns:p14="http://schemas.microsoft.com/office/powerpoint/2010/main" val="310654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41DFE6-F15A-5FDB-A99B-B4665561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94477-7C2F-6B78-3B4C-62044EB3E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敬请各位老师同学指正</a:t>
            </a:r>
          </a:p>
        </p:txBody>
      </p:sp>
    </p:spTree>
    <p:extLst>
      <p:ext uri="{BB962C8B-B14F-4D97-AF65-F5344CB8AC3E}">
        <p14:creationId xmlns:p14="http://schemas.microsoft.com/office/powerpoint/2010/main" val="1628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2DEDA-AFA6-5A15-6AC2-931F370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1E25-9A46-61E0-D6A6-7FA0CEB0D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8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调度决策由用户态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进行</a:t>
            </a:r>
            <a:endParaRPr kumimoji="1" lang="en-US" altLang="zh-CN" dirty="0"/>
          </a:p>
          <a:p>
            <a:r>
              <a:rPr kumimoji="1" lang="zh-CN" altLang="en-US" dirty="0"/>
              <a:t>内核中的调度类提供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15B3-8FA0-DCB3-0705-D663AC3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ghOSt</a:t>
            </a:r>
            <a:r>
              <a:rPr kumimoji="1" lang="zh-CN" altLang="en-US" dirty="0"/>
              <a:t>调度器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具体设计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D67B2-7964-1566-A9BA-E2F5F6DD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内核发送</a:t>
            </a:r>
            <a:r>
              <a:rPr kumimoji="1" lang="en-US" altLang="zh-CN" dirty="0"/>
              <a:t>messages</a:t>
            </a:r>
            <a:r>
              <a:rPr kumimoji="1" lang="zh-CN" altLang="en-US" dirty="0"/>
              <a:t>告知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关于线程状态变化</a:t>
            </a:r>
            <a:endParaRPr kumimoji="1" lang="en-US" altLang="zh-CN" dirty="0"/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可以从内核</a:t>
            </a:r>
            <a:r>
              <a:rPr kumimoji="1" lang="en-US" altLang="zh-CN" dirty="0"/>
              <a:t>poll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获取更多信息</a:t>
            </a:r>
            <a:endParaRPr kumimoji="1" lang="en-US" altLang="zh-CN" dirty="0"/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通过发送</a:t>
            </a:r>
            <a:r>
              <a:rPr kumimoji="1" lang="en-US" altLang="zh-CN" dirty="0"/>
              <a:t>transactions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syscalls</a:t>
            </a:r>
            <a:r>
              <a:rPr kumimoji="1" lang="zh-CN" altLang="en-US" dirty="0"/>
              <a:t>告知内核调度决策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9FCFD6-4523-A214-70A2-F7C382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7" y="4001294"/>
            <a:ext cx="5049341" cy="26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2DEDA-AFA6-5A15-6AC2-931F3701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论文成果复现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1E25-9A46-61E0-D6A6-7FA0CEB0D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47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ADFF-6916-4A60-B3C1-7915872E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A32A-E2CE-4EB3-B05E-96A223FD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我们讨论通过</a:t>
            </a:r>
            <a:r>
              <a:rPr lang="en-US" altLang="zh-CN" dirty="0" err="1"/>
              <a:t>ghOSt</a:t>
            </a:r>
            <a:r>
              <a:rPr lang="zh-CN" altLang="en-US" dirty="0"/>
              <a:t>实现的集中式调度在不同</a:t>
            </a:r>
            <a:r>
              <a:rPr lang="en-US" altLang="zh-CN" dirty="0"/>
              <a:t>CPU</a:t>
            </a:r>
            <a:r>
              <a:rPr lang="zh-CN" altLang="en-US" dirty="0"/>
              <a:t>数下的可扩展性。该实验在</a:t>
            </a:r>
            <a:r>
              <a:rPr lang="en-US" altLang="zh-CN" dirty="0"/>
              <a:t>0</a:t>
            </a:r>
            <a:r>
              <a:rPr lang="zh-CN" altLang="en-US" dirty="0"/>
              <a:t>号</a:t>
            </a:r>
            <a:r>
              <a:rPr lang="en-US" altLang="zh-CN" dirty="0"/>
              <a:t>CPU</a:t>
            </a:r>
            <a:r>
              <a:rPr lang="zh-CN" altLang="en-US" dirty="0"/>
              <a:t>中实现了一种集中式调度算法（</a:t>
            </a:r>
            <a:r>
              <a:rPr lang="en-US" altLang="zh-CN" dirty="0"/>
              <a:t>Shinjuku</a:t>
            </a:r>
            <a:r>
              <a:rPr lang="zh-CN" altLang="en-US" dirty="0"/>
              <a:t>和</a:t>
            </a:r>
            <a:r>
              <a:rPr lang="en-US" altLang="zh-CN" dirty="0"/>
              <a:t>sol</a:t>
            </a:r>
            <a:r>
              <a:rPr lang="zh-CN" altLang="en-US" dirty="0"/>
              <a:t>），并测试了</a:t>
            </a:r>
            <a:r>
              <a:rPr lang="en-US" altLang="zh-CN" dirty="0"/>
              <a:t>1-14</a:t>
            </a:r>
            <a:r>
              <a:rPr lang="zh-CN" altLang="en-US" dirty="0"/>
              <a:t>个可用</a:t>
            </a:r>
            <a:r>
              <a:rPr lang="en-US" altLang="zh-CN" dirty="0"/>
              <a:t>CPU</a:t>
            </a:r>
            <a:r>
              <a:rPr lang="zh-CN" altLang="en-US" dirty="0"/>
              <a:t>下的调度次数。</a:t>
            </a:r>
            <a:endParaRPr lang="en-US" altLang="zh-CN" dirty="0"/>
          </a:p>
          <a:p>
            <a:r>
              <a:rPr lang="zh-CN" altLang="en-US" dirty="0"/>
              <a:t>实验内容为简单的为每个</a:t>
            </a:r>
            <a:r>
              <a:rPr lang="en-US" altLang="zh-CN" dirty="0"/>
              <a:t>CPU</a:t>
            </a:r>
            <a:r>
              <a:rPr lang="zh-CN" altLang="en-US" dirty="0"/>
              <a:t>创建</a:t>
            </a:r>
            <a:r>
              <a:rPr lang="en-US" altLang="zh-CN" dirty="0"/>
              <a:t>5</a:t>
            </a:r>
            <a:r>
              <a:rPr lang="zh-CN" altLang="en-US" dirty="0"/>
              <a:t>个线程并运行固定总量的循环。</a:t>
            </a:r>
            <a:endParaRPr lang="en-US" altLang="zh-CN" dirty="0"/>
          </a:p>
          <a:p>
            <a:r>
              <a:rPr lang="zh-CN" altLang="en-US" dirty="0"/>
              <a:t>在原文中提供的结果（纵轴为</a:t>
            </a:r>
            <a:r>
              <a:rPr lang="en-US" altLang="zh-CN" dirty="0" err="1"/>
              <a:t>Txns</a:t>
            </a:r>
            <a:r>
              <a:rPr lang="en-US" altLang="zh-CN" dirty="0"/>
              <a:t>/s</a:t>
            </a:r>
            <a:r>
              <a:rPr lang="zh-CN" altLang="en-US" dirty="0"/>
              <a:t>，为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总的调度量），应该在</a:t>
            </a:r>
            <a:r>
              <a:rPr lang="en-US" altLang="zh-CN" dirty="0"/>
              <a:t>20</a:t>
            </a:r>
            <a:r>
              <a:rPr lang="zh-CN" altLang="en-US" dirty="0"/>
              <a:t>以下</a:t>
            </a:r>
            <a:r>
              <a:rPr lang="en-US" altLang="zh-CN" dirty="0"/>
              <a:t>CPU</a:t>
            </a:r>
            <a:r>
              <a:rPr lang="zh-CN" altLang="en-US" dirty="0"/>
              <a:t>时有很好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的可扩展性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46589-1B82-4729-9FA5-1FAB651F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814" y="3712718"/>
            <a:ext cx="353598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2203-C3E3-439F-B1FA-14C01FEB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617C-CD4C-4303-9DAD-87ADA4FF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通过运行提供的</a:t>
            </a:r>
            <a:r>
              <a:rPr lang="en-US" altLang="zh-CN" dirty="0"/>
              <a:t>global scalability</a:t>
            </a:r>
            <a:r>
              <a:rPr lang="zh-CN" altLang="en-US" dirty="0"/>
              <a:t>测试得到的结果：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49CCD-7DFE-4FC1-856E-7109DC0B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0458"/>
            <a:ext cx="4808673" cy="360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927FC-3D22-4F62-BE1F-BDF07A460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27" y="2570457"/>
            <a:ext cx="4808673" cy="36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0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8689-D409-42AE-94AA-2ADEC627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调度性能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81A-4047-4981-B0D0-0FBB6E1B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ghOSt</a:t>
            </a:r>
            <a:r>
              <a:rPr lang="zh-CN" altLang="en-US" dirty="0"/>
              <a:t>允许用户实现更好的调度策略。实验中通过实现了其他的策略（</a:t>
            </a:r>
            <a:r>
              <a:rPr lang="en-US" altLang="zh-CN" dirty="0"/>
              <a:t>Shinjuku</a:t>
            </a:r>
            <a:r>
              <a:rPr lang="zh-CN" altLang="en-US" dirty="0"/>
              <a:t>，</a:t>
            </a:r>
            <a:r>
              <a:rPr lang="en-US" altLang="zh-CN" dirty="0"/>
              <a:t>Shenango</a:t>
            </a:r>
            <a:r>
              <a:rPr lang="zh-CN" altLang="en-US" dirty="0"/>
              <a:t>）来和</a:t>
            </a:r>
            <a:r>
              <a:rPr lang="en-US" altLang="zh-CN" dirty="0"/>
              <a:t>CFS</a:t>
            </a:r>
            <a:r>
              <a:rPr lang="zh-CN" altLang="en-US" dirty="0"/>
              <a:t>进行比对。</a:t>
            </a:r>
            <a:r>
              <a:rPr lang="en-US" altLang="zh-CN" dirty="0"/>
              <a:t>Google</a:t>
            </a:r>
            <a:r>
              <a:rPr lang="zh-CN" altLang="en-US" dirty="0"/>
              <a:t>的论文中进行了</a:t>
            </a:r>
            <a:r>
              <a:rPr lang="en-US" altLang="zh-CN" dirty="0"/>
              <a:t>Shinjuku</a:t>
            </a:r>
            <a:r>
              <a:rPr lang="zh-CN" altLang="en-US" dirty="0"/>
              <a:t>，</a:t>
            </a:r>
            <a:r>
              <a:rPr lang="en-US" altLang="zh-CN" dirty="0"/>
              <a:t>Shinjuku</a:t>
            </a:r>
            <a:r>
              <a:rPr lang="zh-CN" altLang="en-US" dirty="0"/>
              <a:t>在</a:t>
            </a:r>
            <a:r>
              <a:rPr lang="en-US" altLang="zh-CN" dirty="0" err="1"/>
              <a:t>ghOSt</a:t>
            </a:r>
            <a:r>
              <a:rPr lang="zh-CN" altLang="en-US" dirty="0"/>
              <a:t>的实现和</a:t>
            </a:r>
            <a:r>
              <a:rPr lang="en-US" altLang="zh-CN" dirty="0"/>
              <a:t>CFS</a:t>
            </a:r>
            <a:r>
              <a:rPr lang="zh-CN" altLang="en-US" dirty="0"/>
              <a:t>的对比，结果如下：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在他提供的结果中，</a:t>
            </a:r>
            <a:r>
              <a:rPr lang="en-US" altLang="zh-CN" dirty="0" err="1"/>
              <a:t>ghOSt</a:t>
            </a:r>
            <a:r>
              <a:rPr lang="zh-CN" altLang="en-US" dirty="0"/>
              <a:t>实现的</a:t>
            </a:r>
            <a:r>
              <a:rPr lang="en-US" altLang="zh-CN" dirty="0"/>
              <a:t>Shinjuku</a:t>
            </a:r>
            <a:r>
              <a:rPr lang="zh-CN" altLang="en-US" dirty="0"/>
              <a:t>和本身的</a:t>
            </a:r>
            <a:r>
              <a:rPr lang="en-US" altLang="zh-CN" dirty="0"/>
              <a:t>Shinjuku</a:t>
            </a:r>
            <a:r>
              <a:rPr lang="zh-CN" altLang="en-US" dirty="0"/>
              <a:t>实现性能相当，均和</a:t>
            </a:r>
            <a:r>
              <a:rPr lang="en-US" altLang="zh-CN" dirty="0"/>
              <a:t>CFS</a:t>
            </a:r>
            <a:r>
              <a:rPr lang="zh-CN" altLang="en-US" dirty="0"/>
              <a:t>相比有显著提升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E86DF-E7DA-4D0D-87FF-263770F07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4" y="3178262"/>
            <a:ext cx="7971211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5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A3A-CF82-4154-AFB6-6BBB6586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调度性能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0154-C485-4847-B8C7-4E6058B5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我们并没有原始</a:t>
            </a:r>
            <a:r>
              <a:rPr lang="en-US" altLang="zh-CN" dirty="0"/>
              <a:t>Shinjuku</a:t>
            </a:r>
            <a:r>
              <a:rPr lang="zh-CN" altLang="en-US" dirty="0"/>
              <a:t>实现，只能比较</a:t>
            </a:r>
            <a:r>
              <a:rPr lang="en-US" altLang="zh-CN" dirty="0" err="1"/>
              <a:t>ghOSt</a:t>
            </a:r>
            <a:r>
              <a:rPr lang="zh-CN" altLang="en-US" dirty="0"/>
              <a:t>的</a:t>
            </a:r>
            <a:r>
              <a:rPr lang="en-US" altLang="zh-CN" dirty="0"/>
              <a:t>Shinjuku</a:t>
            </a:r>
            <a:r>
              <a:rPr lang="zh-CN" altLang="en-US" dirty="0"/>
              <a:t>实现和</a:t>
            </a:r>
            <a:r>
              <a:rPr lang="en-US" altLang="zh-CN" dirty="0"/>
              <a:t>CFS</a:t>
            </a:r>
            <a:r>
              <a:rPr lang="zh-CN" altLang="en-US" dirty="0"/>
              <a:t>的性能对比：</a:t>
            </a:r>
            <a:endParaRPr lang="en-US" altLang="zh-CN" dirty="0"/>
          </a:p>
          <a:p>
            <a:r>
              <a:rPr lang="zh-CN" altLang="en-US" dirty="0"/>
              <a:t>在针对</a:t>
            </a:r>
            <a:r>
              <a:rPr lang="en-US" altLang="zh-CN" dirty="0" err="1"/>
              <a:t>RocksDB</a:t>
            </a:r>
            <a:r>
              <a:rPr lang="zh-CN" altLang="en-US" dirty="0"/>
              <a:t>的测试中，响应量和延迟上，</a:t>
            </a:r>
            <a:r>
              <a:rPr lang="en-US" altLang="zh-CN" dirty="0" err="1"/>
              <a:t>ghOSt</a:t>
            </a:r>
            <a:r>
              <a:rPr lang="zh-CN" altLang="en-US" dirty="0"/>
              <a:t>均略逊于</a:t>
            </a:r>
            <a:r>
              <a:rPr lang="en-US" altLang="zh-CN" dirty="0"/>
              <a:t>CFS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E19E9-FA1F-441E-8497-84A5FAB8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2" y="3188554"/>
            <a:ext cx="3817969" cy="2863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28985F-704E-4592-9932-525A037D6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8779"/>
          <a:stretch/>
        </p:blipFill>
        <p:spPr>
          <a:xfrm>
            <a:off x="4195481" y="3188554"/>
            <a:ext cx="7929282" cy="28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2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684</Words>
  <Application>Microsoft Office PowerPoint</Application>
  <PresentationFormat>宽屏</PresentationFormat>
  <Paragraphs>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ui-monospace</vt:lpstr>
      <vt:lpstr>Arial</vt:lpstr>
      <vt:lpstr>Calibri</vt:lpstr>
      <vt:lpstr>Calibri Light</vt:lpstr>
      <vt:lpstr>Office Theme</vt:lpstr>
      <vt:lpstr>ghOSt调度器：复现与升级</vt:lpstr>
      <vt:lpstr>ghOSt调度器设计</vt:lpstr>
      <vt:lpstr>ghOSt调度器——基本思想</vt:lpstr>
      <vt:lpstr>ghOSt调度器——具体设计</vt:lpstr>
      <vt:lpstr>论文成果复现</vt:lpstr>
      <vt:lpstr>可扩展性</vt:lpstr>
      <vt:lpstr>可扩展性</vt:lpstr>
      <vt:lpstr>调度性能</vt:lpstr>
      <vt:lpstr>调度性能</vt:lpstr>
      <vt:lpstr>调度性能</vt:lpstr>
      <vt:lpstr>与Linux 6.0版本的兼容</vt:lpstr>
      <vt:lpstr>Upgrade ghOSt to linux-6.0</vt:lpstr>
      <vt:lpstr>头文件更新</vt:lpstr>
      <vt:lpstr>函数定义相关</vt:lpstr>
      <vt:lpstr>成果与问题</vt:lpstr>
      <vt:lpstr>分工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Yuhao</dc:creator>
  <cp:lastModifiedBy>86135</cp:lastModifiedBy>
  <cp:revision>43</cp:revision>
  <dcterms:created xsi:type="dcterms:W3CDTF">2022-11-09T09:01:38Z</dcterms:created>
  <dcterms:modified xsi:type="dcterms:W3CDTF">2022-11-09T14:28:12Z</dcterms:modified>
</cp:coreProperties>
</file>