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758F-1473-1A12-4583-5F0E158F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08EB3-6A0C-081C-1825-CA560108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A816-C52F-F302-616A-515174F1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5C0F-BB07-8FEB-C1AE-77D3DD9D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C8082-F590-0371-D892-05ECE4E4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7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D951-E934-DFAC-9435-6383087B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C4B6A-C74A-914A-7776-B0A11751B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0E74C-C561-0201-0515-9133AB3C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7850C-683F-0208-0CC3-10C8B9AF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80B83-D6B7-DA63-B96E-9EB4AA46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8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6B0FE-0899-EF4A-B19D-387E6D7F1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A4693-580D-838E-D437-2883A70E7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6D59A-675B-874D-50C5-339B27E4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32F90-7FD2-24BF-F796-1418845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C565B-2285-ADB1-65CE-7D001EA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D9D0-AC24-BC34-4EB0-E3D43DE4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7CBA1-C1A2-5969-BF2E-857BC3D0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FB775-ABEC-CE78-28AE-BCB10431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06815-AA1C-BDB7-51D8-B98FDF1D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2009-6B51-6A23-C071-78A4262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69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9FF1-3D42-954B-1668-CF5FE299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1C0C3-158A-448D-2E8F-B4339481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E8DE-25AA-9BC2-FC9E-1D58B58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C3F5C-9B5D-40B9-6283-80FB56F7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A20-004A-E85E-5D1B-01DB3493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36703-25F1-AF5E-472B-9702E335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7107B-6A0B-2B31-A455-F4BE49F5B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E64BD-4890-B4E6-9679-544BFE8F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7C184-4CBB-E503-777B-20305174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6B0D1-C1F9-8962-2AA8-BF76B208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6C293-533C-58C3-F65A-15B4B44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41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84FE4-A23E-A8D6-13C7-AA4254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A6F64-A9B6-850A-5649-FDEB4B6F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DC297-5A60-93CE-0547-B37C0E3F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E386D-37B5-DDBF-4A09-023D9240A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AC470-C763-D12A-60D0-34B9B7790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C80650-A440-C0EF-D4A6-D6BB10AC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DE058-3EF8-1D23-159C-8574E3D4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1265C1-80C3-6B9F-D157-8E0DEC1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2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A4F9-3ED4-6E81-7E05-97FDCAB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04E80-564C-EB0F-27F4-64B6684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9EB2B-A181-5B94-99E9-AFF06415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F8F313-44E9-66AD-F132-BA2247C1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78A08-008D-66EF-D132-3613D726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6794D-A27A-CD89-E6D6-923D1955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39C01-2390-C4ED-996C-9435217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1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BED9-4405-B791-7B85-CE5BB35F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3B07B-6963-CD0F-6768-3E7EF108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F24E3-3E0F-760A-3909-0E4EB3AD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86AE4-1C5D-CEF5-A8EB-093552FB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F9E8A-015E-502E-BC68-3BA19225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BAA25-41C1-0D32-9B19-0ECC953F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0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CAF8-0956-5191-67C8-90BE7D55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11CED-CE9F-A556-8AA5-CDD1F622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B5619-3C96-3DFE-0F00-11024815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8B792-DFCF-FC95-393A-BD41F64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9018-56CB-ABC8-1A04-3DB2AF2E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2C25C-20B9-2E6E-7D78-256ED2AD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4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88632-1FF4-C641-C9B8-BAF46491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7DAD-7E9A-2CEC-E49F-133CC354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98592-AA4C-DE51-8670-1B3C3C91B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BCF69-B971-8222-A3C2-DF4111F8B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57BEB-12B0-527E-E456-2413D431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9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30FE-1CC5-F182-2F91-11835FA42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ghOSt</a:t>
            </a:r>
            <a:r>
              <a:rPr kumimoji="1" lang="en-US" altLang="zh-CN" dirty="0"/>
              <a:t>: </a:t>
            </a:r>
            <a:r>
              <a:rPr kumimoji="1" lang="zh-CN" altLang="en-US" dirty="0"/>
              <a:t>基于用户态代理的快速灵活的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调度器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D4A11-0D7E-1BCF-6F5A-4C0A94DF2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安之达</a:t>
            </a:r>
            <a:r>
              <a:rPr kumimoji="1" lang="en-US" altLang="zh-CN" dirty="0"/>
              <a:t> </a:t>
            </a:r>
            <a:r>
              <a:rPr kumimoji="1" lang="zh-CN" altLang="en-US" dirty="0"/>
              <a:t>刘宇淏</a:t>
            </a:r>
            <a:r>
              <a:rPr kumimoji="1" lang="en-US" altLang="zh-CN" dirty="0"/>
              <a:t> </a:t>
            </a:r>
            <a:r>
              <a:rPr kumimoji="1" lang="zh-CN" altLang="en-US" dirty="0"/>
              <a:t>张为</a:t>
            </a:r>
          </a:p>
        </p:txBody>
      </p:sp>
    </p:spTree>
    <p:extLst>
      <p:ext uri="{BB962C8B-B14F-4D97-AF65-F5344CB8AC3E}">
        <p14:creationId xmlns:p14="http://schemas.microsoft.com/office/powerpoint/2010/main" val="423824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原论文实验结果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8EF079-C05D-E2A6-DCF0-14C70F91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36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63C2A0-CAE9-DEFC-61D5-806E98FF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0CC8A-1BEA-085B-DE53-13D65947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7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55FA-148D-F08B-990E-2FCA269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409A-E594-3381-D337-3E1D7E8B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内核调度类为主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Linux kernel v5.11</a:t>
            </a:r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sched.h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在文档中记录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4C40C6-7C46-AEBB-0D16-79265D1D9FEF}"/>
              </a:ext>
            </a:extLst>
          </p:cNvPr>
          <p:cNvSpPr txBox="1"/>
          <p:nvPr/>
        </p:nvSpPr>
        <p:spPr>
          <a:xfrm>
            <a:off x="8942119" y="151179"/>
            <a:ext cx="32498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README.md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Gconfig.ghost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timerfd.c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eventpoll.c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kernfs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file.c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./fs/proc/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base.c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./mm/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vmalloc.c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./arch/x86/include/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asm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preempt.h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asm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-generic/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vmlinux.lds.h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vmalloc.h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kernfs.h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syscalls.h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bpf_types.h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sysctl.h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task.h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./include/trace/events/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./scripts/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bpf_helpers_doc.py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init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Kconfig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sysctl.c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fork.c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futex.c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./kernel/entry/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common.c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syscall.c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verifier.c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btf.c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core.c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ghost_uapi.h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ghost_abi_helper.sh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idle.c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fair.c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Makefile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ghost_core.c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./kernel/time/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hrtimer.c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./tools/include/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0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A297-3B2D-755B-B0E7-11924350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上机测试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5B88-4683-B663-118B-CD3E5D09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7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F20506-5C77-9EB9-5D74-90985A1E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接下来的目标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D4E4-BDEC-BA6D-BF8A-EC822883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FC3D77-2A3C-E9D8-59AE-2E2EB5F7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48FCE9-8CEF-5851-279B-EF5BCA7D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复现实验结果</a:t>
            </a:r>
            <a:endParaRPr lang="en-US" altLang="zh-CN" dirty="0"/>
          </a:p>
          <a:p>
            <a:r>
              <a:rPr lang="zh-CN" altLang="en-US" dirty="0"/>
              <a:t>补充更多</a:t>
            </a:r>
            <a:r>
              <a:rPr lang="en-US" altLang="zh-CN" dirty="0"/>
              <a:t>workload</a:t>
            </a:r>
            <a:r>
              <a:rPr lang="zh-CN" altLang="en-US" dirty="0"/>
              <a:t>下的测试</a:t>
            </a:r>
            <a:endParaRPr lang="en-US" altLang="zh-CN" dirty="0"/>
          </a:p>
          <a:p>
            <a:r>
              <a:rPr lang="zh-CN" altLang="en-US" dirty="0"/>
              <a:t>尝试升级到最新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r>
              <a:rPr lang="zh-CN" altLang="en-US" dirty="0"/>
              <a:t>对于阅读和研究结果撰写一些文档和代码注释</a:t>
            </a:r>
          </a:p>
        </p:txBody>
      </p:sp>
    </p:spTree>
    <p:extLst>
      <p:ext uri="{BB962C8B-B14F-4D97-AF65-F5344CB8AC3E}">
        <p14:creationId xmlns:p14="http://schemas.microsoft.com/office/powerpoint/2010/main" val="76061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41DFE6-F15A-5FDB-A99B-B4665561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94477-7C2F-6B78-3B4C-62044EB3E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敬请各位老师同学指正</a:t>
            </a:r>
          </a:p>
        </p:txBody>
      </p:sp>
    </p:spTree>
    <p:extLst>
      <p:ext uri="{BB962C8B-B14F-4D97-AF65-F5344CB8AC3E}">
        <p14:creationId xmlns:p14="http://schemas.microsoft.com/office/powerpoint/2010/main" val="1628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2DEDA-AFA6-5A15-6AC2-931F370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1E25-9A46-61E0-D6A6-7FA0CEB0D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8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传统的调度器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通常调度完全由内核完成</a:t>
            </a:r>
            <a:endParaRPr kumimoji="1" lang="en-US" altLang="zh-CN" dirty="0"/>
          </a:p>
          <a:p>
            <a:r>
              <a:rPr kumimoji="1" lang="zh-CN" altLang="en-US" dirty="0"/>
              <a:t>修改内核是复杂的工作</a:t>
            </a:r>
            <a:endParaRPr kumimoji="1" lang="en-US" altLang="zh-CN" dirty="0"/>
          </a:p>
          <a:p>
            <a:r>
              <a:rPr kumimoji="1" lang="zh-CN" altLang="en-US" dirty="0"/>
              <a:t>内核中实现新的调度策略需要综合考虑各种应用</a:t>
            </a:r>
            <a:endParaRPr kumimoji="1" lang="en-US" altLang="zh-CN" dirty="0"/>
          </a:p>
          <a:p>
            <a:r>
              <a:rPr kumimoji="1" lang="zh-CN" altLang="en-US" dirty="0"/>
              <a:t>开发、调试、部署都比较困难</a:t>
            </a:r>
          </a:p>
        </p:txBody>
      </p:sp>
    </p:spTree>
    <p:extLst>
      <p:ext uri="{BB962C8B-B14F-4D97-AF65-F5344CB8AC3E}">
        <p14:creationId xmlns:p14="http://schemas.microsoft.com/office/powerpoint/2010/main" val="163763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调度决策由用户态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进行</a:t>
            </a:r>
            <a:endParaRPr kumimoji="1" lang="en-US" altLang="zh-CN" dirty="0"/>
          </a:p>
          <a:p>
            <a:r>
              <a:rPr kumimoji="1" lang="zh-CN" altLang="en-US" dirty="0"/>
              <a:t>内核中的调度类提供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便于设计、测试和更新</a:t>
            </a:r>
            <a:endParaRPr kumimoji="1" lang="en-US" altLang="zh-CN" dirty="0"/>
          </a:p>
          <a:p>
            <a:r>
              <a:rPr kumimoji="1" lang="zh-CN" altLang="en-US" dirty="0"/>
              <a:t>可以在一台机器上同时支持不同的调度策略</a:t>
            </a:r>
            <a:endParaRPr kumimoji="1" lang="en-US" altLang="zh-CN" dirty="0"/>
          </a:p>
          <a:p>
            <a:r>
              <a:rPr kumimoji="1" lang="zh-CN" altLang="en-US" dirty="0"/>
              <a:t>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不会导致系统宕机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总可以换回内核默认调度器，例如</a:t>
            </a:r>
            <a:r>
              <a:rPr kumimoji="1" lang="en-US" altLang="zh-CN" dirty="0"/>
              <a:t>CFS</a:t>
            </a:r>
          </a:p>
          <a:p>
            <a:pPr lvl="1"/>
            <a:r>
              <a:rPr kumimoji="1" lang="zh-CN" altLang="en-US" dirty="0"/>
              <a:t>这样也就支持了热更新</a:t>
            </a:r>
            <a:endParaRPr kumimoji="1" lang="en-US" altLang="zh-CN" dirty="0"/>
          </a:p>
          <a:p>
            <a:r>
              <a:rPr kumimoji="1" lang="zh-CN" altLang="en-US" dirty="0"/>
              <a:t>几乎不会有性能损失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仍然是内核调度器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直接调度内核线程</a:t>
            </a:r>
            <a:endParaRPr kumimoji="1" lang="en-US" altLang="zh-CN" dirty="0"/>
          </a:p>
          <a:p>
            <a:r>
              <a:rPr kumimoji="1" lang="zh-CN" altLang="en-US" dirty="0"/>
              <a:t>与用户线程调度相比不会受内核调度影响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49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具体设计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内核发送</a:t>
            </a:r>
            <a:r>
              <a:rPr kumimoji="1" lang="en-US" altLang="zh-CN" dirty="0"/>
              <a:t>messages</a:t>
            </a:r>
            <a:r>
              <a:rPr kumimoji="1" lang="zh-CN" altLang="en-US" dirty="0"/>
              <a:t>告知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关于线程状态变化</a:t>
            </a:r>
            <a:endParaRPr kumimoji="1" lang="en-US" altLang="zh-CN" dirty="0"/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可以从内核</a:t>
            </a:r>
            <a:r>
              <a:rPr kumimoji="1" lang="en-US" altLang="zh-CN" dirty="0"/>
              <a:t>poll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获取更多信息</a:t>
            </a:r>
            <a:endParaRPr kumimoji="1" lang="en-US" altLang="zh-CN" dirty="0"/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通过发送</a:t>
            </a:r>
            <a:r>
              <a:rPr kumimoji="1" lang="en-US" altLang="zh-CN" dirty="0"/>
              <a:t>transactions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syscalls</a:t>
            </a:r>
            <a:r>
              <a:rPr kumimoji="1" lang="zh-CN" altLang="en-US" dirty="0"/>
              <a:t>告知内核调度决策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——Enclaves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调度策略实施单位</a:t>
            </a:r>
            <a:endParaRPr kumimoji="1" lang="en-US" altLang="zh-CN" dirty="0"/>
          </a:p>
          <a:p>
            <a:r>
              <a:rPr kumimoji="1" lang="zh-CN" altLang="en-US" dirty="0"/>
              <a:t>可以在一台机器上同时运行多种调度策略</a:t>
            </a:r>
            <a:endParaRPr kumimoji="1" lang="en-US" altLang="zh-CN" dirty="0"/>
          </a:p>
          <a:p>
            <a:r>
              <a:rPr kumimoji="1" lang="zh-CN" altLang="en-US" dirty="0"/>
              <a:t>也对错误隔离有帮助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283E3-3ABB-F748-191A-57309503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1" y="3637622"/>
            <a:ext cx="10223649" cy="28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错误隔离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本身的错误不会导致其它调度器管理的线程受到影响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Ghost</a:t>
            </a:r>
            <a:r>
              <a:rPr kumimoji="1" lang="zh-CN" altLang="en-US" dirty="0"/>
              <a:t>内核调度类优先级本身低于其它调度类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THREAD_PREEMPT</a:t>
            </a:r>
            <a:r>
              <a:rPr kumimoji="1" lang="zh-CN" altLang="en-US" dirty="0"/>
              <a:t>信息会让调度器处理</a:t>
            </a:r>
            <a:r>
              <a:rPr kumimoji="1" lang="en-US" altLang="zh-CN" dirty="0"/>
              <a:t>ghost</a:t>
            </a:r>
            <a:r>
              <a:rPr kumimoji="1" lang="zh-CN" altLang="en-US" dirty="0"/>
              <a:t>线程的被抢占</a:t>
            </a:r>
            <a:endParaRPr kumimoji="1" lang="en-US" altLang="zh-CN" dirty="0"/>
          </a:p>
          <a:p>
            <a:r>
              <a:rPr kumimoji="1" lang="en-US" altLang="zh-CN" dirty="0"/>
              <a:t>Enclave</a:t>
            </a:r>
            <a:r>
              <a:rPr kumimoji="1" lang="zh-CN" altLang="en-US" dirty="0"/>
              <a:t>总可以被安全地销毁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自动切换回</a:t>
            </a:r>
            <a:r>
              <a:rPr kumimoji="1" lang="en-US" altLang="zh-CN" dirty="0"/>
              <a:t>CFS</a:t>
            </a:r>
          </a:p>
          <a:p>
            <a:r>
              <a:rPr kumimoji="1" lang="zh-CN" altLang="en-US" dirty="0"/>
              <a:t>动态更新</a:t>
            </a:r>
            <a:r>
              <a:rPr kumimoji="1" lang="en-US" altLang="zh-CN" dirty="0"/>
              <a:t>/</a:t>
            </a:r>
            <a:r>
              <a:rPr kumimoji="1" lang="zh-CN" altLang="en-US" dirty="0"/>
              <a:t>回滚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理想情况下新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紧接着旧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最坏情况下总可以销毁并重建</a:t>
            </a:r>
            <a:r>
              <a:rPr kumimoji="1" lang="en-US" altLang="zh-CN" dirty="0"/>
              <a:t>enclave</a:t>
            </a:r>
          </a:p>
          <a:p>
            <a:r>
              <a:rPr kumimoji="1" lang="en-US" altLang="zh-CN" dirty="0"/>
              <a:t>Ghost watchdog</a:t>
            </a:r>
            <a:r>
              <a:rPr kumimoji="1" lang="zh-CN" altLang="en-US" dirty="0"/>
              <a:t>：对于异常的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自动销毁对应的</a:t>
            </a:r>
            <a:r>
              <a:rPr kumimoji="1" lang="en-US" altLang="zh-CN" dirty="0"/>
              <a:t>enclave</a:t>
            </a:r>
          </a:p>
        </p:txBody>
      </p:sp>
    </p:spTree>
    <p:extLst>
      <p:ext uri="{BB962C8B-B14F-4D97-AF65-F5344CB8AC3E}">
        <p14:creationId xmlns:p14="http://schemas.microsoft.com/office/powerpoint/2010/main" val="58710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766</Words>
  <Application>Microsoft Macintosh PowerPoint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Helvetica Neue</vt:lpstr>
      <vt:lpstr>Office 主题​​</vt:lpstr>
      <vt:lpstr>ghOSt: 基于用户态代理的快速灵活的Linux调度器</vt:lpstr>
      <vt:lpstr>ghOSt调度器设计</vt:lpstr>
      <vt:lpstr>传统的调度器</vt:lpstr>
      <vt:lpstr>ghOSt调度器——基本思想</vt:lpstr>
      <vt:lpstr>ghOSt调度器——优势</vt:lpstr>
      <vt:lpstr>ghOSt仍然是内核调度器</vt:lpstr>
      <vt:lpstr>ghOSt调度器——具体设计</vt:lpstr>
      <vt:lpstr>ghOSt调度器——Enclaves</vt:lpstr>
      <vt:lpstr>ghOSt调度器——错误隔离</vt:lpstr>
      <vt:lpstr>ghOSt原论文实验结果</vt:lpstr>
      <vt:lpstr>当前进度</vt:lpstr>
      <vt:lpstr>代码阅读</vt:lpstr>
      <vt:lpstr>上机测试</vt:lpstr>
      <vt:lpstr>接下来的目标</vt:lpstr>
      <vt:lpstr>目标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ghOSt: 基于用户态代理的快速灵活的Linux调度器</dc:title>
  <dc:creator>wei zhang</dc:creator>
  <cp:lastModifiedBy>wei zhang</cp:lastModifiedBy>
  <cp:revision>5</cp:revision>
  <dcterms:created xsi:type="dcterms:W3CDTF">2022-10-12T09:12:35Z</dcterms:created>
  <dcterms:modified xsi:type="dcterms:W3CDTF">2022-10-12T15:21:12Z</dcterms:modified>
</cp:coreProperties>
</file>