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73" r:id="rId7"/>
    <p:sldId id="265" r:id="rId8"/>
    <p:sldId id="269" r:id="rId9"/>
    <p:sldId id="274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25AF66-4506-EFB1-E116-76FDE19D9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38F7B06-BC5C-650F-F4C7-C858F7273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A112BD8-1833-DEA8-C32C-61C30BC5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DE55C0-4CC7-B7BF-793F-DE3E903B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44A798-7FCA-88C6-3C28-2DBB79AE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207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5DD067-28D3-5A24-B71A-685AC649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37B6829-EDD9-AD36-B049-1C995C0BD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69995A-40C3-1D8E-CB4A-A8C21165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BE9120-8429-93CD-A2BF-96B0FDF0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E2B703-7DE2-5F00-1BE5-00007475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896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8245815-E5A8-B0B3-13BD-E4D20D29A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B22911C-F038-58B5-1956-64D57B53C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4E5E2A-F659-E895-8AAE-4FBCC7BC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D91368-0CF7-DD72-179A-B7CEEC35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1827C8-9EBA-39CC-3B08-94C73D5B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453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47F9B-F05A-FCCA-986A-7BC51506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294168-9841-AEC6-6DC1-8789BA33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BF896F-91A6-30E8-EE7B-7AD615ED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D40FC3-6857-7E6B-06B7-8BB73F3B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E6A023-0B73-9D22-01F9-EE81C4AD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751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7F112C-FB69-0635-D3FE-E388BB6C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2E3544C-5005-7ADC-BF92-4F906A74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773982-61CF-27F4-C02C-A7A39C9C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B4605DD-7B14-7A41-EDB3-4583C2E5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9F617D-C45D-A4F1-F9DF-6EB570A7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170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020547-D794-4E33-5956-5BA1C4C9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00450E-A416-F191-58BD-066E3AC5E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39E6295-000A-78FA-3E36-6638D9773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9983EE-1479-2165-261C-D1707364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362D8B0-8702-E7AC-E5B4-6EB62EA0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7F734E1-EADA-55BF-D11D-2A6C5548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443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06B334-3C5E-0D1F-78B2-1FAD6546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5169449-B3AC-634D-46BC-EE723311B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D2806C2-68B7-C22D-03AD-E91911597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23236C4-BE84-B746-C99B-05FAA3FDB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C54CCA9-A041-4147-07E8-042FC9894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0F7688B-34AB-F382-8B8B-558F9B0D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77764FD-04D8-3E49-2F88-06355933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04DD0A3-69BC-DE5A-C43D-4002970B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783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BC38FD-EC21-EB0B-BCBD-1845F847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25802A8-9CD2-C379-A359-D030BC09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018CF5E-EFD8-DA10-FF6F-31EEBB76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D5E2723-25D0-1FEA-0C13-0C4373D1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304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A76A848-6869-E8DA-C2B4-4FE20D9B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83F96B5-1225-A087-15FC-56A914E8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06217E-2430-FBCA-3E3E-F6DF9AD0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716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981B63-3C35-3AB1-CE32-5D89699F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24C011-9D57-54C5-E349-6659C446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86C0632-B3BE-5C06-7EDA-E109E806F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78E4E02-3AC8-C529-F164-2FE07AEB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465AAD-48BA-16CA-AD0A-720122D2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8697B40-BA96-1F65-007D-8A9A7D09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93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3EB70E-8FFD-133A-F48A-4EE2CDC6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97F1B8E-9C0A-8D10-B16C-22F781976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E8DB1A4-049A-8E7A-E243-2D73E98F3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C1CFBDC-8F32-1D5E-17E0-DB6CCDB2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36E7002-8535-E76A-70AF-BAB75BD7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1663B9-44B6-C45A-3F07-9F4477DE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1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B0E7911-E5A7-3267-5068-0F8FAA0E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8949C50-05B1-2489-4823-DC1DE5371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312BA5E-DD89-6371-1DFC-F7B464EA7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94D9A5-B20F-2286-307F-6C4F808AE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FBF796-D725-D1CC-914F-515428164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246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A5D94B6-5048-161A-86CB-5F25A4193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364" y="844162"/>
            <a:ext cx="10053763" cy="3919646"/>
          </a:xfrm>
        </p:spPr>
        <p:txBody>
          <a:bodyPr anchor="b">
            <a:noAutofit/>
          </a:bodyPr>
          <a:lstStyle/>
          <a:p>
            <a:pPr algn="l"/>
            <a:r>
              <a:rPr lang="hu-HU" sz="11000" dirty="0" err="1">
                <a:solidFill>
                  <a:srgbClr val="FFFFFF"/>
                </a:solidFill>
              </a:rPr>
              <a:t>Sentinel</a:t>
            </a:r>
            <a:br>
              <a:rPr lang="hu-HU" sz="11000" dirty="0">
                <a:solidFill>
                  <a:srgbClr val="FFFFFF"/>
                </a:solidFill>
              </a:rPr>
            </a:br>
            <a:endParaRPr lang="hu-HU" sz="110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BBD937-6725-CBBB-9166-16DE49854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4150" y="4443345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hu-HU" dirty="0"/>
              <a:t>Agilis szoftverfejlesztés</a:t>
            </a:r>
          </a:p>
        </p:txBody>
      </p:sp>
    </p:spTree>
    <p:extLst>
      <p:ext uri="{BB962C8B-B14F-4D97-AF65-F5344CB8AC3E}">
        <p14:creationId xmlns:p14="http://schemas.microsoft.com/office/powerpoint/2010/main" val="215300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</a:t>
            </a: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pl-PL" sz="4000" dirty="0">
                <a:solidFill>
                  <a:srgbClr val="FFFFFF"/>
                </a:solidFill>
              </a:rPr>
              <a:t>M</a:t>
            </a:r>
            <a:r>
              <a:rPr lang="pl-P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 működött és mi nem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0D569DD-A2F1-E295-BC76-A9CC17A57343}"/>
              </a:ext>
            </a:extLst>
          </p:cNvPr>
          <p:cNvSpPr txBox="1"/>
          <p:nvPr/>
        </p:nvSpPr>
        <p:spPr>
          <a:xfrm>
            <a:off x="4272288" y="612629"/>
            <a:ext cx="789436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- </a:t>
            </a:r>
            <a:r>
              <a:rPr lang="hu-HU" sz="3200" dirty="0" err="1"/>
              <a:t>User</a:t>
            </a:r>
            <a:r>
              <a:rPr lang="hu-HU" sz="3200" dirty="0"/>
              <a:t> Story létrehozása, </a:t>
            </a:r>
            <a:r>
              <a:rPr lang="hu-HU" sz="3200" dirty="0" err="1"/>
              <a:t>brainstorming</a:t>
            </a:r>
            <a:endParaRPr lang="hu-HU" sz="3200" dirty="0"/>
          </a:p>
          <a:p>
            <a:r>
              <a:rPr lang="hu-HU" sz="3200" b="0" i="0" dirty="0">
                <a:solidFill>
                  <a:srgbClr val="202124"/>
                </a:solidFill>
                <a:effectLst/>
                <a:latin typeface="Google Sans"/>
              </a:rPr>
              <a:t>- Kanban </a:t>
            </a:r>
            <a:r>
              <a:rPr lang="hu-HU" sz="3200" b="0" i="0" dirty="0" err="1">
                <a:solidFill>
                  <a:srgbClr val="202124"/>
                </a:solidFill>
                <a:effectLst/>
                <a:latin typeface="Google Sans"/>
              </a:rPr>
              <a:t>board</a:t>
            </a:r>
            <a:r>
              <a:rPr lang="hu-HU" sz="3200" b="0" i="0" dirty="0">
                <a:solidFill>
                  <a:srgbClr val="202124"/>
                </a:solidFill>
                <a:effectLst/>
                <a:latin typeface="Google Sans"/>
              </a:rPr>
              <a:t>, haladások és visszajelzések</a:t>
            </a:r>
            <a:endParaRPr lang="hu-HU" sz="3200" dirty="0"/>
          </a:p>
          <a:p>
            <a:r>
              <a:rPr lang="hu-HU" sz="3200" dirty="0"/>
              <a:t>- Mindenki saját maga be tudja vállalni, hogy mit csináljon</a:t>
            </a:r>
          </a:p>
          <a:p>
            <a:endParaRPr lang="hu-HU" sz="3200" dirty="0"/>
          </a:p>
          <a:p>
            <a:endParaRPr lang="hu-HU" sz="3200" dirty="0"/>
          </a:p>
          <a:p>
            <a:r>
              <a:rPr lang="hu-HU" sz="3200" dirty="0"/>
              <a:t>- Nehéz kiválasztani, hogy éppen mi legyen a     következő nagy feladat</a:t>
            </a:r>
          </a:p>
          <a:p>
            <a:r>
              <a:rPr lang="hu-HU" sz="3200" dirty="0"/>
              <a:t>- Az idő beosztása -&gt; „időben kész leszünk ezzel a feladattal?” </a:t>
            </a:r>
          </a:p>
          <a:p>
            <a:endParaRPr lang="hu-HU" sz="3200" dirty="0"/>
          </a:p>
          <a:p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40164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06" y="2758717"/>
            <a:ext cx="3137483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</a:t>
            </a: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pl-PL" sz="4000" dirty="0">
                <a:solidFill>
                  <a:srgbClr val="FFFFFF"/>
                </a:solidFill>
              </a:rPr>
              <a:t>Érdekességek,tapasztalatok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C317145-3BB6-0810-C8DC-E38F3EF1C146}"/>
              </a:ext>
            </a:extLst>
          </p:cNvPr>
          <p:cNvSpPr txBox="1"/>
          <p:nvPr/>
        </p:nvSpPr>
        <p:spPr>
          <a:xfrm>
            <a:off x="4143840" y="470862"/>
            <a:ext cx="7894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- </a:t>
            </a:r>
            <a:r>
              <a:rPr lang="hu-HU" sz="3600" dirty="0" err="1"/>
              <a:t>Extreme</a:t>
            </a:r>
            <a:r>
              <a:rPr lang="hu-HU" sz="3600" dirty="0"/>
              <a:t> </a:t>
            </a:r>
            <a:r>
              <a:rPr lang="hu-HU" sz="3600" dirty="0" err="1"/>
              <a:t>Programming</a:t>
            </a:r>
            <a:r>
              <a:rPr lang="hu-HU" sz="3600" dirty="0"/>
              <a:t> kipróbálása</a:t>
            </a:r>
          </a:p>
          <a:p>
            <a:r>
              <a:rPr lang="hu-HU" sz="3600" dirty="0"/>
              <a:t>- Java Unit tesztek megismerése, gyakorlása</a:t>
            </a:r>
          </a:p>
          <a:p>
            <a:r>
              <a:rPr lang="hu-HU" sz="3600" dirty="0"/>
              <a:t>-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A396527-A45F-D293-25A0-9B0747B73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7" y="3793930"/>
            <a:ext cx="6120178" cy="23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1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06" y="2758717"/>
            <a:ext cx="3137483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</a:t>
            </a: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DEF0310-49E8-3EFA-C5D6-694A77E4F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68" y="1534583"/>
            <a:ext cx="3734321" cy="244826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EDA4E7F-C520-28CA-8A6B-02164A0E8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689" y="735457"/>
            <a:ext cx="2705478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4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Vízió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3B73420-F353-14AA-BD57-A9DCE802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744" y="2008564"/>
            <a:ext cx="7708352" cy="267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5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 Vízió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0CDBE21-75BE-FC66-10E5-9AAE370B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795" y="1790198"/>
            <a:ext cx="7486734" cy="31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3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 Vízió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5D56194-1971-2121-2A7D-92D00372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678" y="1012885"/>
            <a:ext cx="7225748" cy="49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6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</a:t>
            </a: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</a:t>
            </a:r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Story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218F3D5-E9AC-B681-9E98-8848365B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43" y="1261772"/>
            <a:ext cx="5477639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</a:t>
            </a: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</a:t>
            </a:r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Story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694A0E1-1E4C-BC0A-57C6-85BECDF06951}"/>
              </a:ext>
            </a:extLst>
          </p:cNvPr>
          <p:cNvSpPr txBox="1"/>
          <p:nvPr/>
        </p:nvSpPr>
        <p:spPr>
          <a:xfrm>
            <a:off x="4038604" y="0"/>
            <a:ext cx="81533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000000"/>
                </a:solidFill>
                <a:latin typeface="Arial" panose="020B0604020202020204" pitchFamily="34" charset="0"/>
              </a:rPr>
              <a:t>Tulajdonosként szeretném látni, hogy adózás, gyártás és szállítás után mennyi lesz a várható bevételem a jövőben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0252518A-2A38-85FD-B668-336B82C33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21" y="1982085"/>
            <a:ext cx="4275523" cy="2243812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D758A33-2C6D-E676-1D7E-6668215F8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421" y="4473644"/>
            <a:ext cx="5547631" cy="2136609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0ACF4AED-960A-DC8B-C7BC-0F172D565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566" y="778057"/>
            <a:ext cx="3691812" cy="344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1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</a:t>
            </a:r>
            <a:br>
              <a:rPr lang="hu-HU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Story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694A0E1-1E4C-BC0A-57C6-85BECDF06951}"/>
              </a:ext>
            </a:extLst>
          </p:cNvPr>
          <p:cNvSpPr txBox="1"/>
          <p:nvPr/>
        </p:nvSpPr>
        <p:spPr>
          <a:xfrm>
            <a:off x="4038604" y="0"/>
            <a:ext cx="8153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Felhasználóként szeretném látni, hogy milyen termékek kelendőek, hogy ki tudjam azok </a:t>
            </a:r>
            <a:r>
              <a:rPr lang="hu-HU" b="1" dirty="0">
                <a:solidFill>
                  <a:srgbClr val="1F1F1F"/>
                </a:solidFill>
                <a:effectLst/>
                <a:latin typeface="Google Sans"/>
              </a:rPr>
              <a:t>alapján</a:t>
            </a: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 választani, hogy milyen termékeket tegyünk jól látható helyre az üzletben </a:t>
            </a:r>
            <a:endParaRPr lang="hu-HU" b="1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EE243CD-803C-7757-727B-77C171964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24" y="1953695"/>
            <a:ext cx="3390893" cy="479912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327BD58A-9C81-32D0-1B3A-AD0969591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399" y="4311050"/>
            <a:ext cx="3456267" cy="2476806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CE7868AB-E240-DF4A-BF17-F71B9A0FE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399" y="2252927"/>
            <a:ext cx="3792169" cy="198798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93716DAE-0D93-6E2C-2799-1AC804B00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1399" y="645308"/>
            <a:ext cx="3757449" cy="1572547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185A4A89-5300-0AD8-6DBE-2247EE336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672" y="652637"/>
            <a:ext cx="1752845" cy="128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6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</a:t>
            </a:r>
            <a:br>
              <a:rPr lang="hu-HU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Story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694A0E1-1E4C-BC0A-57C6-85BECDF06951}"/>
              </a:ext>
            </a:extLst>
          </p:cNvPr>
          <p:cNvSpPr txBox="1"/>
          <p:nvPr/>
        </p:nvSpPr>
        <p:spPr>
          <a:xfrm>
            <a:off x="4038604" y="0"/>
            <a:ext cx="8153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Felhasználóként szeretném látni, hogy milyen termékek kelendőek, hogy ki tudjam azok </a:t>
            </a:r>
            <a:r>
              <a:rPr lang="hu-HU" b="1" dirty="0">
                <a:solidFill>
                  <a:srgbClr val="1F1F1F"/>
                </a:solidFill>
                <a:effectLst/>
                <a:latin typeface="Google Sans"/>
              </a:rPr>
              <a:t>alapján</a:t>
            </a: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 választani, hogy milyen termékeket tegyünk jól látható helyre az üzletben </a:t>
            </a:r>
            <a:endParaRPr lang="hu-HU" b="1" dirty="0"/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471C67F7-E22D-FEF7-6D95-9BEAC2607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748" y="1124476"/>
            <a:ext cx="3238952" cy="1114581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A2BC12C5-DC71-5425-C5FF-8F4B799A6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840" y="1124476"/>
            <a:ext cx="2353003" cy="2343477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B84C72B2-4577-FFD1-0006-B7FC598AF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840" y="3729148"/>
            <a:ext cx="6144482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2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</a:t>
            </a:r>
            <a:br>
              <a:rPr lang="hu-HU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Story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694A0E1-1E4C-BC0A-57C6-85BECDF06951}"/>
              </a:ext>
            </a:extLst>
          </p:cNvPr>
          <p:cNvSpPr txBox="1"/>
          <p:nvPr/>
        </p:nvSpPr>
        <p:spPr>
          <a:xfrm>
            <a:off x="4038604" y="0"/>
            <a:ext cx="8153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pénzösszegek több valutában történő megjelenítése</a:t>
            </a:r>
            <a:endParaRPr lang="hu-HU" b="1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7D83D6A-9CA4-A121-80BB-929806B6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989" y="486764"/>
            <a:ext cx="3401515" cy="231641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6F516E9-0976-7BA6-81CA-AF2E9A324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453" y="478284"/>
            <a:ext cx="4257720" cy="330928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53285C7-570A-1A2B-478C-C7305CE86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840" y="3905001"/>
            <a:ext cx="5953956" cy="2743583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0A38F84C-6CF7-4186-2B8A-E18DDD0EA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384" y="2889655"/>
            <a:ext cx="2679433" cy="9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184</Words>
  <Application>Microsoft Office PowerPoint</Application>
  <PresentationFormat>Szélesvásznú</PresentationFormat>
  <Paragraphs>27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Office-téma</vt:lpstr>
      <vt:lpstr>Sentinel </vt:lpstr>
      <vt:lpstr>Sentinel Vízió</vt:lpstr>
      <vt:lpstr>Sentinel Vízió</vt:lpstr>
      <vt:lpstr>Sentinel Vízió</vt:lpstr>
      <vt:lpstr>Sentinel User Story</vt:lpstr>
      <vt:lpstr>Sentinel User Story</vt:lpstr>
      <vt:lpstr>Sentinel User Story</vt:lpstr>
      <vt:lpstr>Sentinel User Story</vt:lpstr>
      <vt:lpstr>Sentinel User Story</vt:lpstr>
      <vt:lpstr>Sentinel  Mi működött és mi nem</vt:lpstr>
      <vt:lpstr>Sentinel  Érdekességek,tapasztalatok</vt:lpstr>
      <vt:lpstr>Sentinel 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Sentinel </dc:title>
  <dc:creator>Tanai Ádám</dc:creator>
  <cp:lastModifiedBy>Tanai Ádám</cp:lastModifiedBy>
  <cp:revision>4</cp:revision>
  <dcterms:created xsi:type="dcterms:W3CDTF">2023-11-21T18:29:11Z</dcterms:created>
  <dcterms:modified xsi:type="dcterms:W3CDTF">2023-11-21T20:58:13Z</dcterms:modified>
</cp:coreProperties>
</file>