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3" r:id="rId5"/>
    <p:sldId id="264" r:id="rId6"/>
    <p:sldId id="268" r:id="rId7"/>
    <p:sldId id="265" r:id="rId8"/>
    <p:sldId id="269" r:id="rId9"/>
    <p:sldId id="267" r:id="rId10"/>
    <p:sldId id="270" r:id="rId11"/>
    <p:sldId id="271" r:id="rId12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525AF66-4506-EFB1-E116-76FDE19D9C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838F7B06-BC5C-650F-F4C7-C858F7273F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A112BD8-1833-DEA8-C32C-61C30BC58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FE02E-0F07-4A27-9E0E-873F292BEA3E}" type="datetimeFigureOut">
              <a:rPr lang="hu-HU" smtClean="0"/>
              <a:t>2023. 11. 21.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ADE55C0-4CC7-B7BF-793F-DE3E903B6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D44A798-7FCA-88C6-3C28-2DBB79AE0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4AEF8-992B-4E00-B7DD-C5B5A242D43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52073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05DD067-28D3-5A24-B71A-685AC649B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937B6829-EDD9-AD36-B049-1C995C0BD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969995A-40C3-1D8E-CB4A-A8C21165A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FE02E-0F07-4A27-9E0E-873F292BEA3E}" type="datetimeFigureOut">
              <a:rPr lang="hu-HU" smtClean="0"/>
              <a:t>2023. 11. 21.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4DBE9120-8429-93CD-A2BF-96B0FDF09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FE2B703-7DE2-5F00-1BE5-000074752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4AEF8-992B-4E00-B7DD-C5B5A242D43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28965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D8245815-E5A8-B0B3-13BD-E4D20D29A0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BB22911C-F038-58B5-1956-64D57B53CB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34E5E2A-F659-E895-8AAE-4FBCC7BC7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FE02E-0F07-4A27-9E0E-873F292BEA3E}" type="datetimeFigureOut">
              <a:rPr lang="hu-HU" smtClean="0"/>
              <a:t>2023. 11. 21.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4D91368-0CF7-DD72-179A-B7CEEC35C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041827C8-9EBA-39CC-3B08-94C73D5B3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4AEF8-992B-4E00-B7DD-C5B5A242D43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74535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F847F9B-F05A-FCCA-986A-7BC515066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8294168-9841-AEC6-6DC1-8789BA3306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2BF896F-91A6-30E8-EE7B-7AD615ED4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FE02E-0F07-4A27-9E0E-873F292BEA3E}" type="datetimeFigureOut">
              <a:rPr lang="hu-HU" smtClean="0"/>
              <a:t>2023. 11. 21.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1D40FC3-6857-7E6B-06B7-8BB73F3BF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0E6A023-0B73-9D22-01F9-EE81C4AD3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4AEF8-992B-4E00-B7DD-C5B5A242D43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47513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17F112C-FB69-0635-D3FE-E388BB6C8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02E3544C-5005-7ADC-BF92-4F906A74B4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A773982-61CF-27F4-C02C-A7A39C9C0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FE02E-0F07-4A27-9E0E-873F292BEA3E}" type="datetimeFigureOut">
              <a:rPr lang="hu-HU" smtClean="0"/>
              <a:t>2023. 11. 21.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DB4605DD-7B14-7A41-EDB3-4583C2E52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39F617D-C45D-A4F1-F9DF-6EB570A72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4AEF8-992B-4E00-B7DD-C5B5A242D43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11708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1020547-D794-4E33-5956-5BA1C4C98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100450E-A416-F191-58BD-066E3AC5E6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139E6295-000A-78FA-3E36-6638D9773A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2F9983EE-1479-2165-261C-D17073645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FE02E-0F07-4A27-9E0E-873F292BEA3E}" type="datetimeFigureOut">
              <a:rPr lang="hu-HU" smtClean="0"/>
              <a:t>2023. 11. 21.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F362D8B0-8702-E7AC-E5B4-6EB62EA0E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17F734E1-EADA-55BF-D11D-2A6C55489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4AEF8-992B-4E00-B7DD-C5B5A242D43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74439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E06B334-3C5E-0D1F-78B2-1FAD6546B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75169449-B3AC-634D-46BC-EE723311BA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8D2806C2-68B7-C22D-03AD-E91911597B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723236C4-BE84-B746-C99B-05FAA3FDB1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DC54CCA9-A041-4147-07E8-042FC98948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10F7688B-34AB-F382-8B8B-558F9B0D3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FE02E-0F07-4A27-9E0E-873F292BEA3E}" type="datetimeFigureOut">
              <a:rPr lang="hu-HU" smtClean="0"/>
              <a:t>2023. 11. 21.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F77764FD-04D8-3E49-2F88-06355933D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104DD0A3-69BC-DE5A-C43D-4002970BF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4AEF8-992B-4E00-B7DD-C5B5A242D43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17836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0BC38FD-EC21-EB0B-BCBD-1845F8479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C25802A8-9CD2-C379-A359-D030BC09D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FE02E-0F07-4A27-9E0E-873F292BEA3E}" type="datetimeFigureOut">
              <a:rPr lang="hu-HU" smtClean="0"/>
              <a:t>2023. 11. 21.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A018CF5E-EFD8-DA10-FF6F-31EEBB765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8D5E2723-25D0-1FEA-0C13-0C4373D15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4AEF8-992B-4E00-B7DD-C5B5A242D43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63047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3A76A848-6869-E8DA-C2B4-4FE20D9B8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FE02E-0F07-4A27-9E0E-873F292BEA3E}" type="datetimeFigureOut">
              <a:rPr lang="hu-HU" smtClean="0"/>
              <a:t>2023. 11. 21.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083F96B5-1225-A087-15FC-56A914E85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FE06217E-2430-FBCA-3E3E-F6DF9AD08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4AEF8-992B-4E00-B7DD-C5B5A242D43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67160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4981B63-3C35-3AB1-CE32-5D89699F2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F24C011-9D57-54C5-E349-6659C44679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686C0632-B3BE-5C06-7EDA-E109E806FC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478E4E02-3AC8-C529-F164-2FE07AEBA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FE02E-0F07-4A27-9E0E-873F292BEA3E}" type="datetimeFigureOut">
              <a:rPr lang="hu-HU" smtClean="0"/>
              <a:t>2023. 11. 21.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C6465AAD-48BA-16CA-AD0A-720122D2F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A8697B40-BA96-1F65-007D-8A9A7D096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4AEF8-992B-4E00-B7DD-C5B5A242D43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29930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B3EB70E-8FFD-133A-F48A-4EE2CDC6C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497F1B8E-9C0A-8D10-B16C-22F7819760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5E8DB1A4-049A-8E7A-E243-2D73E98F39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2C1CFBDC-8F32-1D5E-17E0-DB6CCDB25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FE02E-0F07-4A27-9E0E-873F292BEA3E}" type="datetimeFigureOut">
              <a:rPr lang="hu-HU" smtClean="0"/>
              <a:t>2023. 11. 21.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636E7002-8535-E76A-70AF-BAB75BD75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4A1663B9-44B6-C45A-3F07-9F4477DE9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4AEF8-992B-4E00-B7DD-C5B5A242D43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4116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0B0E7911-E5A7-3267-5068-0F8FAA0EA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98949C50-05B1-2489-4823-DC1DE53716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312BA5E-DD89-6371-1DFC-F7B464EA73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5FE02E-0F07-4A27-9E0E-873F292BEA3E}" type="datetimeFigureOut">
              <a:rPr lang="hu-HU" smtClean="0"/>
              <a:t>2023. 11. 21.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D94D9A5-B20F-2286-307F-6C4F808AE7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5FBF796-D725-D1CC-914F-5154281641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E4AEF8-992B-4E00-B7DD-C5B5A242D43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22462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AA5D94B6-5048-161A-86CB-5F25A4193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hu-HU" sz="8800" dirty="0" err="1">
                <a:solidFill>
                  <a:srgbClr val="FFFFFF"/>
                </a:solidFill>
              </a:rPr>
              <a:t>Sentinel</a:t>
            </a:r>
            <a:br>
              <a:rPr lang="hu-HU" sz="4800" dirty="0">
                <a:solidFill>
                  <a:srgbClr val="FFFFFF"/>
                </a:solidFill>
              </a:rPr>
            </a:br>
            <a:endParaRPr lang="hu-HU" sz="4800" dirty="0">
              <a:solidFill>
                <a:srgbClr val="FFFFFF"/>
              </a:solidFill>
            </a:endParaRP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37BBD937-6725-CBBB-9166-16DE498545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hu-HU"/>
              <a:t>Agilis szoftverfejlesztés</a:t>
            </a:r>
          </a:p>
        </p:txBody>
      </p:sp>
    </p:spTree>
    <p:extLst>
      <p:ext uri="{BB962C8B-B14F-4D97-AF65-F5344CB8AC3E}">
        <p14:creationId xmlns:p14="http://schemas.microsoft.com/office/powerpoint/2010/main" val="21530034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E618A466-3ECB-E615-898E-DF440DFB5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Sentinel</a:t>
            </a:r>
            <a:br>
              <a:rPr lang="hu-HU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hu-HU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pl-PL" sz="4000" dirty="0">
                <a:solidFill>
                  <a:srgbClr val="FFFFFF"/>
                </a:solidFill>
              </a:rPr>
              <a:t>M</a:t>
            </a:r>
            <a:r>
              <a:rPr lang="pl-PL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 működött és mi nem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10D569DD-A2F1-E295-BC76-A9CC17A57343}"/>
              </a:ext>
            </a:extLst>
          </p:cNvPr>
          <p:cNvSpPr txBox="1"/>
          <p:nvPr/>
        </p:nvSpPr>
        <p:spPr>
          <a:xfrm>
            <a:off x="4298707" y="518791"/>
            <a:ext cx="789436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/>
              <a:t>- Nehéz kiválasztani, hogy éppen mi legyen a     következő nagy feladat</a:t>
            </a:r>
          </a:p>
          <a:p>
            <a:r>
              <a:rPr lang="hu-HU" sz="2800" dirty="0"/>
              <a:t>- Az idő beosztása -&gt; „időben kész leszünk ezzel a feladattal?” </a:t>
            </a:r>
          </a:p>
          <a:p>
            <a:endParaRPr lang="hu-HU" sz="2800" dirty="0"/>
          </a:p>
          <a:p>
            <a:r>
              <a:rPr lang="hu-HU" sz="2800" dirty="0"/>
              <a:t>- </a:t>
            </a:r>
            <a:r>
              <a:rPr lang="hu-HU" sz="2800" dirty="0" err="1"/>
              <a:t>User</a:t>
            </a:r>
            <a:r>
              <a:rPr lang="hu-HU" sz="2800" dirty="0"/>
              <a:t> Story létrehozása, </a:t>
            </a:r>
            <a:r>
              <a:rPr lang="hu-HU" sz="2800" dirty="0" err="1"/>
              <a:t>brainstorming</a:t>
            </a:r>
            <a:endParaRPr lang="hu-HU" sz="2800" dirty="0"/>
          </a:p>
          <a:p>
            <a:r>
              <a:rPr lang="hu-HU" sz="2800" b="0" i="0" dirty="0">
                <a:solidFill>
                  <a:srgbClr val="202124"/>
                </a:solidFill>
                <a:effectLst/>
                <a:latin typeface="Google Sans"/>
              </a:rPr>
              <a:t>- Kanban </a:t>
            </a:r>
            <a:r>
              <a:rPr lang="hu-HU" sz="2800" b="0" i="0" dirty="0" err="1">
                <a:solidFill>
                  <a:srgbClr val="202124"/>
                </a:solidFill>
                <a:effectLst/>
                <a:latin typeface="Google Sans"/>
              </a:rPr>
              <a:t>board</a:t>
            </a:r>
            <a:r>
              <a:rPr lang="hu-HU" sz="2800" b="0" i="0" dirty="0">
                <a:solidFill>
                  <a:srgbClr val="202124"/>
                </a:solidFill>
                <a:effectLst/>
                <a:latin typeface="Google Sans"/>
              </a:rPr>
              <a:t>, haladások és visszajelzések</a:t>
            </a:r>
            <a:endParaRPr lang="hu-HU" sz="2800" dirty="0"/>
          </a:p>
          <a:p>
            <a:r>
              <a:rPr lang="hu-HU" sz="2800" dirty="0"/>
              <a:t>- Mindenki saját maga be tudja vállalni, hogy mit csináljon</a:t>
            </a:r>
          </a:p>
          <a:p>
            <a:endParaRPr lang="hu-HU" sz="2800" dirty="0"/>
          </a:p>
        </p:txBody>
      </p:sp>
    </p:spTree>
    <p:extLst>
      <p:ext uri="{BB962C8B-B14F-4D97-AF65-F5344CB8AC3E}">
        <p14:creationId xmlns:p14="http://schemas.microsoft.com/office/powerpoint/2010/main" val="24016469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E618A466-3ECB-E615-898E-DF440DFB5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972392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Sentinel</a:t>
            </a:r>
            <a:br>
              <a:rPr lang="hu-HU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hu-HU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pl-PL" sz="4000" dirty="0">
                <a:solidFill>
                  <a:srgbClr val="FFFFFF"/>
                </a:solidFill>
              </a:rPr>
              <a:t>Érdekességek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8C317145-3BB6-0810-C8DC-E38F3EF1C146}"/>
              </a:ext>
            </a:extLst>
          </p:cNvPr>
          <p:cNvSpPr txBox="1"/>
          <p:nvPr/>
        </p:nvSpPr>
        <p:spPr>
          <a:xfrm>
            <a:off x="4143840" y="470862"/>
            <a:ext cx="78943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/>
              <a:t>- </a:t>
            </a:r>
            <a:r>
              <a:rPr lang="hu-HU" sz="2800" dirty="0" err="1"/>
              <a:t>Extreme</a:t>
            </a:r>
            <a:r>
              <a:rPr lang="hu-HU" sz="2800" dirty="0"/>
              <a:t> </a:t>
            </a:r>
            <a:r>
              <a:rPr lang="hu-HU" sz="2800" dirty="0" err="1"/>
              <a:t>Programming</a:t>
            </a:r>
            <a:r>
              <a:rPr lang="hu-HU" sz="2800" dirty="0"/>
              <a:t> kipróbálása</a:t>
            </a:r>
          </a:p>
          <a:p>
            <a:r>
              <a:rPr lang="hu-HU" sz="2800" dirty="0"/>
              <a:t>- Java Unit testek megismerése</a:t>
            </a:r>
          </a:p>
        </p:txBody>
      </p:sp>
    </p:spTree>
    <p:extLst>
      <p:ext uri="{BB962C8B-B14F-4D97-AF65-F5344CB8AC3E}">
        <p14:creationId xmlns:p14="http://schemas.microsoft.com/office/powerpoint/2010/main" val="3768912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E618A466-3ECB-E615-898E-DF440DFB5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Sentinel </a:t>
            </a:r>
            <a:r>
              <a:rPr lang="en-US" sz="4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Vízió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1" name="Kép 10">
            <a:extLst>
              <a:ext uri="{FF2B5EF4-FFF2-40B4-BE49-F238E27FC236}">
                <a16:creationId xmlns:a16="http://schemas.microsoft.com/office/drawing/2014/main" id="{33B73420-F353-14AA-BD57-A9DCE80214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3744" y="2008564"/>
            <a:ext cx="7708352" cy="2671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359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E618A466-3ECB-E615-898E-DF440DFB5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Sentinel Vízió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40CDBE21-75BE-FC66-10E5-9AAE370B78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4795" y="1790198"/>
            <a:ext cx="7486734" cy="3115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135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E618A466-3ECB-E615-898E-DF440DFB5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Sentinel Vízió</a:t>
            </a:r>
          </a:p>
        </p:txBody>
      </p:sp>
      <p:pic>
        <p:nvPicPr>
          <p:cNvPr id="9" name="Kép 8">
            <a:extLst>
              <a:ext uri="{FF2B5EF4-FFF2-40B4-BE49-F238E27FC236}">
                <a16:creationId xmlns:a16="http://schemas.microsoft.com/office/drawing/2014/main" id="{C5D56194-1971-2121-2A7D-92D0037230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6678" y="1012885"/>
            <a:ext cx="7225748" cy="4999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660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E618A466-3ECB-E615-898E-DF440DFB5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Sentinel</a:t>
            </a:r>
            <a:br>
              <a:rPr lang="hu-HU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hu-HU" sz="4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User</a:t>
            </a:r>
            <a:r>
              <a:rPr lang="hu-HU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Story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F218F3D5-E9AC-B681-9E98-8848365B55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1043" y="1261772"/>
            <a:ext cx="5477639" cy="4163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640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E618A466-3ECB-E615-898E-DF440DFB5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Sentinel</a:t>
            </a:r>
            <a:br>
              <a:rPr lang="hu-HU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hu-HU" sz="4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User</a:t>
            </a:r>
            <a:r>
              <a:rPr lang="hu-HU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Story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B694A0E1-1E4C-BC0A-57C6-85BECDF06951}"/>
              </a:ext>
            </a:extLst>
          </p:cNvPr>
          <p:cNvSpPr txBox="1"/>
          <p:nvPr/>
        </p:nvSpPr>
        <p:spPr>
          <a:xfrm>
            <a:off x="4038604" y="0"/>
            <a:ext cx="815339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b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Tulajdonosként szeretném látni, hogy adózás, gyártás és szállítás után mennyi lesz a várható bevételem a jövőben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2608495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E618A466-3ECB-E615-898E-DF440DFB5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Sentinel</a:t>
            </a:r>
            <a:br>
              <a:rPr lang="hu-HU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hu-HU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User Story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B694A0E1-1E4C-BC0A-57C6-85BECDF06951}"/>
              </a:ext>
            </a:extLst>
          </p:cNvPr>
          <p:cNvSpPr txBox="1"/>
          <p:nvPr/>
        </p:nvSpPr>
        <p:spPr>
          <a:xfrm>
            <a:off x="4038604" y="0"/>
            <a:ext cx="815339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b="1" i="0" dirty="0">
                <a:solidFill>
                  <a:srgbClr val="1F1F1F"/>
                </a:solidFill>
                <a:effectLst/>
                <a:latin typeface="Google Sans"/>
              </a:rPr>
              <a:t>Felhasználóként szeretném látni, hogy milyen termékek kelendőek, hogy ki tudjam azok </a:t>
            </a:r>
            <a:r>
              <a:rPr lang="hu-HU" b="1" dirty="0">
                <a:solidFill>
                  <a:srgbClr val="1F1F1F"/>
                </a:solidFill>
                <a:effectLst/>
                <a:latin typeface="Google Sans"/>
              </a:rPr>
              <a:t>alapján</a:t>
            </a:r>
            <a:r>
              <a:rPr lang="hu-HU" b="1" i="0" dirty="0">
                <a:solidFill>
                  <a:srgbClr val="1F1F1F"/>
                </a:solidFill>
                <a:effectLst/>
                <a:latin typeface="Google Sans"/>
              </a:rPr>
              <a:t> választani, hogy milyen termékeket tegyünk jól látható helyre az üzletben </a:t>
            </a:r>
            <a:endParaRPr lang="hu-HU" b="1" dirty="0"/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6EE243CD-803C-7757-727B-77C1719642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0624" y="1953695"/>
            <a:ext cx="3390893" cy="4799120"/>
          </a:xfrm>
          <a:prstGeom prst="rect">
            <a:avLst/>
          </a:prstGeom>
        </p:spPr>
      </p:pic>
      <p:pic>
        <p:nvPicPr>
          <p:cNvPr id="13" name="Kép 12">
            <a:extLst>
              <a:ext uri="{FF2B5EF4-FFF2-40B4-BE49-F238E27FC236}">
                <a16:creationId xmlns:a16="http://schemas.microsoft.com/office/drawing/2014/main" id="{327BD58A-9C81-32D0-1B3A-AD0969591F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1399" y="4311050"/>
            <a:ext cx="3456267" cy="2476806"/>
          </a:xfrm>
          <a:prstGeom prst="rect">
            <a:avLst/>
          </a:prstGeom>
        </p:spPr>
      </p:pic>
      <p:pic>
        <p:nvPicPr>
          <p:cNvPr id="15" name="Kép 14">
            <a:extLst>
              <a:ext uri="{FF2B5EF4-FFF2-40B4-BE49-F238E27FC236}">
                <a16:creationId xmlns:a16="http://schemas.microsoft.com/office/drawing/2014/main" id="{CE7868AB-E240-DF4A-BF17-F71B9A0FEC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1399" y="2252927"/>
            <a:ext cx="3792169" cy="1987980"/>
          </a:xfrm>
          <a:prstGeom prst="rect">
            <a:avLst/>
          </a:prstGeom>
        </p:spPr>
      </p:pic>
      <p:pic>
        <p:nvPicPr>
          <p:cNvPr id="17" name="Kép 16">
            <a:extLst>
              <a:ext uri="{FF2B5EF4-FFF2-40B4-BE49-F238E27FC236}">
                <a16:creationId xmlns:a16="http://schemas.microsoft.com/office/drawing/2014/main" id="{93716DAE-0D93-6E2C-2799-1AC804B005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31399" y="645308"/>
            <a:ext cx="3757449" cy="1572547"/>
          </a:xfrm>
          <a:prstGeom prst="rect">
            <a:avLst/>
          </a:prstGeom>
        </p:spPr>
      </p:pic>
      <p:pic>
        <p:nvPicPr>
          <p:cNvPr id="19" name="Kép 18">
            <a:extLst>
              <a:ext uri="{FF2B5EF4-FFF2-40B4-BE49-F238E27FC236}">
                <a16:creationId xmlns:a16="http://schemas.microsoft.com/office/drawing/2014/main" id="{185A4A89-5300-0AD8-6DBE-2247EE3369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78672" y="652637"/>
            <a:ext cx="1752845" cy="1283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7631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E618A466-3ECB-E615-898E-DF440DFB5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Sentinel</a:t>
            </a:r>
            <a:br>
              <a:rPr lang="hu-HU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hu-HU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User Story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B694A0E1-1E4C-BC0A-57C6-85BECDF06951}"/>
              </a:ext>
            </a:extLst>
          </p:cNvPr>
          <p:cNvSpPr txBox="1"/>
          <p:nvPr/>
        </p:nvSpPr>
        <p:spPr>
          <a:xfrm>
            <a:off x="4038604" y="0"/>
            <a:ext cx="815339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b="1" i="0" dirty="0">
                <a:solidFill>
                  <a:srgbClr val="1F1F1F"/>
                </a:solidFill>
                <a:effectLst/>
                <a:latin typeface="Google Sans"/>
              </a:rPr>
              <a:t>Felhasználóként szeretném látni, hogy milyen termékek kelendőek, hogy ki tudjam azok </a:t>
            </a:r>
            <a:r>
              <a:rPr lang="hu-HU" b="1" dirty="0">
                <a:solidFill>
                  <a:srgbClr val="1F1F1F"/>
                </a:solidFill>
                <a:effectLst/>
                <a:latin typeface="Google Sans"/>
              </a:rPr>
              <a:t>alapján</a:t>
            </a:r>
            <a:r>
              <a:rPr lang="hu-HU" b="1" i="0" dirty="0">
                <a:solidFill>
                  <a:srgbClr val="1F1F1F"/>
                </a:solidFill>
                <a:effectLst/>
                <a:latin typeface="Google Sans"/>
              </a:rPr>
              <a:t> választani, hogy milyen termékeket tegyünk jól látható helyre az üzletben </a:t>
            </a:r>
            <a:endParaRPr lang="hu-HU" b="1" dirty="0"/>
          </a:p>
        </p:txBody>
      </p:sp>
      <p:pic>
        <p:nvPicPr>
          <p:cNvPr id="21" name="Kép 20">
            <a:extLst>
              <a:ext uri="{FF2B5EF4-FFF2-40B4-BE49-F238E27FC236}">
                <a16:creationId xmlns:a16="http://schemas.microsoft.com/office/drawing/2014/main" id="{471C67F7-E22D-FEF7-6D95-9BEAC26077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7748" y="1124476"/>
            <a:ext cx="3238952" cy="1114581"/>
          </a:xfrm>
          <a:prstGeom prst="rect">
            <a:avLst/>
          </a:prstGeom>
        </p:spPr>
      </p:pic>
      <p:pic>
        <p:nvPicPr>
          <p:cNvPr id="23" name="Kép 22">
            <a:extLst>
              <a:ext uri="{FF2B5EF4-FFF2-40B4-BE49-F238E27FC236}">
                <a16:creationId xmlns:a16="http://schemas.microsoft.com/office/drawing/2014/main" id="{A2BC12C5-DC71-5425-C5FF-8F4B799A6F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3840" y="1124476"/>
            <a:ext cx="2353003" cy="2343477"/>
          </a:xfrm>
          <a:prstGeom prst="rect">
            <a:avLst/>
          </a:prstGeom>
        </p:spPr>
      </p:pic>
      <p:pic>
        <p:nvPicPr>
          <p:cNvPr id="25" name="Kép 24">
            <a:extLst>
              <a:ext uri="{FF2B5EF4-FFF2-40B4-BE49-F238E27FC236}">
                <a16:creationId xmlns:a16="http://schemas.microsoft.com/office/drawing/2014/main" id="{B84C72B2-4577-FFD1-0006-B7FC598AFE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3840" y="3729148"/>
            <a:ext cx="6144482" cy="21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024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E618A466-3ECB-E615-898E-DF440DFB5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Sentinel</a:t>
            </a:r>
            <a:br>
              <a:rPr lang="hu-HU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hu-HU" sz="4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User</a:t>
            </a:r>
            <a:r>
              <a:rPr lang="hu-HU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Story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B694A0E1-1E4C-BC0A-57C6-85BECDF06951}"/>
              </a:ext>
            </a:extLst>
          </p:cNvPr>
          <p:cNvSpPr txBox="1"/>
          <p:nvPr/>
        </p:nvSpPr>
        <p:spPr>
          <a:xfrm>
            <a:off x="4038604" y="0"/>
            <a:ext cx="81533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b="1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 pénzösszegek több valutában történő megjelenítése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1385493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174</Words>
  <Application>Microsoft Office PowerPoint</Application>
  <PresentationFormat>Szélesvásznú</PresentationFormat>
  <Paragraphs>24</Paragraphs>
  <Slides>11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Google Sans</vt:lpstr>
      <vt:lpstr>Office-téma</vt:lpstr>
      <vt:lpstr>Sentinel </vt:lpstr>
      <vt:lpstr>Sentinel Vízió</vt:lpstr>
      <vt:lpstr>Sentinel Vízió</vt:lpstr>
      <vt:lpstr>Sentinel Vízió</vt:lpstr>
      <vt:lpstr>Sentinel User Story</vt:lpstr>
      <vt:lpstr>Sentinel User Story</vt:lpstr>
      <vt:lpstr>Sentinel User Story</vt:lpstr>
      <vt:lpstr>Sentinel User Story</vt:lpstr>
      <vt:lpstr>Sentinel User Story</vt:lpstr>
      <vt:lpstr>Sentinel  Mi működött és mi nem</vt:lpstr>
      <vt:lpstr>Sentinel  Érdekességek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Sentinel </dc:title>
  <dc:creator>Tanai Ádám</dc:creator>
  <cp:lastModifiedBy>Tanai Ádám</cp:lastModifiedBy>
  <cp:revision>1</cp:revision>
  <dcterms:created xsi:type="dcterms:W3CDTF">2023-11-21T18:29:11Z</dcterms:created>
  <dcterms:modified xsi:type="dcterms:W3CDTF">2023-11-21T19:20:15Z</dcterms:modified>
</cp:coreProperties>
</file>