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5" r:id="rId3"/>
    <p:sldId id="408" r:id="rId4"/>
    <p:sldId id="415" r:id="rId5"/>
    <p:sldId id="416" r:id="rId6"/>
    <p:sldId id="417" r:id="rId7"/>
    <p:sldId id="414" r:id="rId8"/>
    <p:sldId id="419" r:id="rId9"/>
    <p:sldId id="420" r:id="rId10"/>
    <p:sldId id="421" r:id="rId11"/>
    <p:sldId id="422" r:id="rId12"/>
    <p:sldId id="443" r:id="rId13"/>
    <p:sldId id="424" r:id="rId14"/>
    <p:sldId id="444" r:id="rId15"/>
    <p:sldId id="413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CC"/>
    <a:srgbClr val="3333FF"/>
    <a:srgbClr val="0000FF"/>
    <a:srgbClr val="FF000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2514" y="-684"/>
      </p:cViewPr>
      <p:guideLst>
        <p:guide orient="horz" pos="2174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kumimoji="0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kumimoji="0"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kumimoji="0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88035F-3116-4B12-8EBC-053084C622D0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kumimoji="0" sz="1200" smtClean="0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kumimoji="0" sz="1200" smtClean="0"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kumimoji="0" sz="1200" smtClean="0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14FD63-CE72-47D8-A57A-A14FE77E6C74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222" y="6165850"/>
            <a:ext cx="1007269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buFontTx/>
              <a:buNone/>
              <a:defRPr kumimoji="1" smtClean="0"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1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b="0" i="0" kern="1200" cap="none" spc="0" normalizeH="0" baseline="0" noProof="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b="0" i="0" kern="1200" cap="none" spc="0" normalizeH="0" baseline="0" noProof="0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854075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1" name="Picture 8" descr="hit_pic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3634979" cy="5095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1.wav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6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3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3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1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5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2.5 </a:t>
            </a: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方框图的化简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01" name="对象 379000"/>
          <p:cNvGraphicFramePr/>
          <p:nvPr/>
        </p:nvGraphicFramePr>
        <p:xfrm>
          <a:off x="5148064" y="5517233"/>
          <a:ext cx="377991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5168800" imgH="10363200" progId="Equation.3">
                  <p:embed/>
                </p:oleObj>
              </mc:Choice>
              <mc:Fallback>
                <p:oleObj name="" r:id="rId1" imgW="55168800" imgH="10363200" progId="Equation.3">
                  <p:embed/>
                  <p:pic>
                    <p:nvPicPr>
                      <p:cNvPr id="0" name="对象 379000" descr="image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8064" y="5517233"/>
                        <a:ext cx="3779912" cy="72008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标题 378881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908720"/>
            <a:ext cx="3600451" cy="5651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黑体" panose="02010609060101010101" pitchFamily="49" charset="-122"/>
              </a:rPr>
              <a:t>分支点移动</a:t>
            </a:r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59397" name="直接连接符 378882"/>
          <p:cNvSpPr>
            <a:spLocks noChangeShapeType="1"/>
          </p:cNvSpPr>
          <p:nvPr/>
        </p:nvSpPr>
        <p:spPr bwMode="auto">
          <a:xfrm>
            <a:off x="6649839" y="1232347"/>
            <a:ext cx="0" cy="636587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398" name="直接连接符 378883"/>
          <p:cNvSpPr>
            <a:spLocks noChangeShapeType="1"/>
          </p:cNvSpPr>
          <p:nvPr/>
        </p:nvSpPr>
        <p:spPr bwMode="auto">
          <a:xfrm>
            <a:off x="1215826" y="1868934"/>
            <a:ext cx="574675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399" name="直接连接符 378884"/>
          <p:cNvSpPr>
            <a:spLocks noChangeShapeType="1"/>
          </p:cNvSpPr>
          <p:nvPr/>
        </p:nvSpPr>
        <p:spPr bwMode="auto">
          <a:xfrm>
            <a:off x="2020689" y="2070547"/>
            <a:ext cx="195262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0" name="直接连接符 378885"/>
          <p:cNvSpPr>
            <a:spLocks noChangeShapeType="1"/>
          </p:cNvSpPr>
          <p:nvPr/>
        </p:nvSpPr>
        <p:spPr bwMode="auto">
          <a:xfrm>
            <a:off x="5309989" y="2048322"/>
            <a:ext cx="195262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1" name="直接连接符 378886"/>
          <p:cNvSpPr>
            <a:spLocks noChangeShapeType="1"/>
          </p:cNvSpPr>
          <p:nvPr/>
        </p:nvSpPr>
        <p:spPr bwMode="auto">
          <a:xfrm>
            <a:off x="3600251" y="1687959"/>
            <a:ext cx="195263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2" name="直接连接符 378887"/>
          <p:cNvSpPr>
            <a:spLocks noChangeShapeType="1"/>
          </p:cNvSpPr>
          <p:nvPr/>
        </p:nvSpPr>
        <p:spPr bwMode="auto">
          <a:xfrm>
            <a:off x="1981001" y="1868934"/>
            <a:ext cx="382588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3" name="直接连接符 378888"/>
          <p:cNvSpPr>
            <a:spLocks noChangeShapeType="1"/>
          </p:cNvSpPr>
          <p:nvPr/>
        </p:nvSpPr>
        <p:spPr bwMode="auto">
          <a:xfrm>
            <a:off x="3065264" y="1868934"/>
            <a:ext cx="319087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4" name="直接连接符 378889"/>
          <p:cNvSpPr>
            <a:spLocks noChangeShapeType="1"/>
          </p:cNvSpPr>
          <p:nvPr/>
        </p:nvSpPr>
        <p:spPr bwMode="auto">
          <a:xfrm>
            <a:off x="3576439" y="1868934"/>
            <a:ext cx="509587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5" name="直接连接符 378890"/>
          <p:cNvSpPr>
            <a:spLocks noChangeShapeType="1"/>
          </p:cNvSpPr>
          <p:nvPr/>
        </p:nvSpPr>
        <p:spPr bwMode="auto">
          <a:xfrm>
            <a:off x="4787701" y="1868934"/>
            <a:ext cx="319088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6" name="直接连接符 378891"/>
          <p:cNvSpPr>
            <a:spLocks noChangeShapeType="1"/>
          </p:cNvSpPr>
          <p:nvPr/>
        </p:nvSpPr>
        <p:spPr bwMode="auto">
          <a:xfrm>
            <a:off x="5298876" y="1868934"/>
            <a:ext cx="509588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7" name="直接连接符 378892"/>
          <p:cNvSpPr>
            <a:spLocks noChangeShapeType="1"/>
          </p:cNvSpPr>
          <p:nvPr/>
        </p:nvSpPr>
        <p:spPr bwMode="auto">
          <a:xfrm>
            <a:off x="6522839" y="1868934"/>
            <a:ext cx="415925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8" name="直接连接符 378893"/>
          <p:cNvSpPr>
            <a:spLocks noChangeShapeType="1"/>
          </p:cNvSpPr>
          <p:nvPr/>
        </p:nvSpPr>
        <p:spPr bwMode="auto">
          <a:xfrm>
            <a:off x="7659489" y="1868934"/>
            <a:ext cx="1023937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09" name="直接连接符 378894"/>
          <p:cNvSpPr>
            <a:spLocks noChangeShapeType="1"/>
          </p:cNvSpPr>
          <p:nvPr/>
        </p:nvSpPr>
        <p:spPr bwMode="auto">
          <a:xfrm>
            <a:off x="5316339" y="1229172"/>
            <a:ext cx="1352550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0" name="直接连接符 378895"/>
          <p:cNvSpPr>
            <a:spLocks noChangeShapeType="1"/>
          </p:cNvSpPr>
          <p:nvPr/>
        </p:nvSpPr>
        <p:spPr bwMode="auto">
          <a:xfrm>
            <a:off x="3476426" y="1206947"/>
            <a:ext cx="1144588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1" name="直接连接符 378896"/>
          <p:cNvSpPr>
            <a:spLocks noChangeShapeType="1"/>
          </p:cNvSpPr>
          <p:nvPr/>
        </p:nvSpPr>
        <p:spPr bwMode="auto">
          <a:xfrm>
            <a:off x="3476426" y="1206947"/>
            <a:ext cx="0" cy="573087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2" name="直接连接符 378897"/>
          <p:cNvSpPr>
            <a:spLocks noChangeShapeType="1"/>
          </p:cNvSpPr>
          <p:nvPr/>
        </p:nvSpPr>
        <p:spPr bwMode="auto">
          <a:xfrm>
            <a:off x="8232576" y="1868934"/>
            <a:ext cx="0" cy="836613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3" name="直接连接符 378898"/>
          <p:cNvSpPr>
            <a:spLocks noChangeShapeType="1"/>
          </p:cNvSpPr>
          <p:nvPr/>
        </p:nvSpPr>
        <p:spPr bwMode="auto">
          <a:xfrm>
            <a:off x="6811764" y="2699197"/>
            <a:ext cx="1436687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4" name="直接连接符 378899"/>
          <p:cNvSpPr>
            <a:spLocks noChangeShapeType="1"/>
          </p:cNvSpPr>
          <p:nvPr/>
        </p:nvSpPr>
        <p:spPr bwMode="auto">
          <a:xfrm>
            <a:off x="8232576" y="1868934"/>
            <a:ext cx="0" cy="135255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5" name="直接连接符 378900"/>
          <p:cNvSpPr>
            <a:spLocks noChangeShapeType="1"/>
          </p:cNvSpPr>
          <p:nvPr/>
        </p:nvSpPr>
        <p:spPr bwMode="auto">
          <a:xfrm flipV="1">
            <a:off x="5194101" y="1951484"/>
            <a:ext cx="0" cy="752475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6" name="直接连接符 378901"/>
          <p:cNvSpPr>
            <a:spLocks noChangeShapeType="1"/>
          </p:cNvSpPr>
          <p:nvPr/>
        </p:nvSpPr>
        <p:spPr bwMode="auto">
          <a:xfrm>
            <a:off x="1922264" y="3213547"/>
            <a:ext cx="2674937" cy="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7" name="直接连接符 378902"/>
          <p:cNvSpPr>
            <a:spLocks noChangeShapeType="1"/>
          </p:cNvSpPr>
          <p:nvPr/>
        </p:nvSpPr>
        <p:spPr bwMode="auto">
          <a:xfrm>
            <a:off x="1917501" y="1976884"/>
            <a:ext cx="0" cy="1257300"/>
          </a:xfrm>
          <a:prstGeom prst="line">
            <a:avLst/>
          </a:prstGeom>
          <a:noFill/>
          <a:ln w="38100">
            <a:noFill/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8" name="直接连接符 378903"/>
          <p:cNvSpPr>
            <a:spLocks noChangeShapeType="1"/>
          </p:cNvSpPr>
          <p:nvPr/>
        </p:nvSpPr>
        <p:spPr bwMode="auto">
          <a:xfrm>
            <a:off x="6546651" y="1256159"/>
            <a:ext cx="0" cy="655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19" name="文本框 378904"/>
          <p:cNvSpPr txBox="1">
            <a:spLocks noChangeArrowheads="1"/>
          </p:cNvSpPr>
          <p:nvPr/>
        </p:nvSpPr>
        <p:spPr bwMode="auto">
          <a:xfrm>
            <a:off x="2079426" y="1694309"/>
            <a:ext cx="6715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0" name="文本框 378905"/>
          <p:cNvSpPr txBox="1">
            <a:spLocks noChangeArrowheads="1"/>
          </p:cNvSpPr>
          <p:nvPr/>
        </p:nvSpPr>
        <p:spPr bwMode="auto">
          <a:xfrm>
            <a:off x="3876476" y="1680022"/>
            <a:ext cx="669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1" name="文本框 378906"/>
          <p:cNvSpPr txBox="1">
            <a:spLocks noChangeArrowheads="1"/>
          </p:cNvSpPr>
          <p:nvPr/>
        </p:nvSpPr>
        <p:spPr bwMode="auto">
          <a:xfrm>
            <a:off x="5700514" y="1640334"/>
            <a:ext cx="669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2" name="文本框 378907"/>
          <p:cNvSpPr txBox="1">
            <a:spLocks noChangeArrowheads="1"/>
          </p:cNvSpPr>
          <p:nvPr/>
        </p:nvSpPr>
        <p:spPr bwMode="auto">
          <a:xfrm>
            <a:off x="6892726" y="1640334"/>
            <a:ext cx="6715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3" name="文本框 378908"/>
          <p:cNvSpPr txBox="1">
            <a:spLocks noChangeArrowheads="1"/>
          </p:cNvSpPr>
          <p:nvPr/>
        </p:nvSpPr>
        <p:spPr bwMode="auto">
          <a:xfrm>
            <a:off x="6019601" y="2519809"/>
            <a:ext cx="668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4" name="文本框 378909"/>
          <p:cNvSpPr txBox="1">
            <a:spLocks noChangeArrowheads="1"/>
          </p:cNvSpPr>
          <p:nvPr/>
        </p:nvSpPr>
        <p:spPr bwMode="auto">
          <a:xfrm>
            <a:off x="4444801" y="973584"/>
            <a:ext cx="669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5" name="文本框 378910"/>
          <p:cNvSpPr txBox="1">
            <a:spLocks noChangeArrowheads="1"/>
          </p:cNvSpPr>
          <p:nvPr/>
        </p:nvSpPr>
        <p:spPr bwMode="auto">
          <a:xfrm>
            <a:off x="4436864" y="3021459"/>
            <a:ext cx="669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6" name="椭圆 378911"/>
          <p:cNvSpPr>
            <a:spLocks noChangeArrowheads="1"/>
          </p:cNvSpPr>
          <p:nvPr/>
        </p:nvSpPr>
        <p:spPr bwMode="auto">
          <a:xfrm>
            <a:off x="1438076" y="1822897"/>
            <a:ext cx="201613" cy="1857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27" name="椭圆 378912"/>
          <p:cNvSpPr>
            <a:spLocks noChangeArrowheads="1"/>
          </p:cNvSpPr>
          <p:nvPr/>
        </p:nvSpPr>
        <p:spPr bwMode="auto">
          <a:xfrm>
            <a:off x="3114476" y="1822897"/>
            <a:ext cx="201613" cy="1857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28" name="椭圆 378913"/>
          <p:cNvSpPr>
            <a:spLocks noChangeArrowheads="1"/>
          </p:cNvSpPr>
          <p:nvPr/>
        </p:nvSpPr>
        <p:spPr bwMode="auto">
          <a:xfrm>
            <a:off x="4924226" y="1822897"/>
            <a:ext cx="201613" cy="1857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29" name="直接连接符 378914"/>
          <p:cNvSpPr>
            <a:spLocks noChangeShapeType="1"/>
          </p:cNvSpPr>
          <p:nvPr/>
        </p:nvSpPr>
        <p:spPr bwMode="auto">
          <a:xfrm>
            <a:off x="834826" y="1911797"/>
            <a:ext cx="60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0" name="矩形 378915"/>
          <p:cNvSpPr>
            <a:spLocks noChangeArrowheads="1"/>
          </p:cNvSpPr>
          <p:nvPr/>
        </p:nvSpPr>
        <p:spPr bwMode="auto">
          <a:xfrm>
            <a:off x="4398764" y="3026222"/>
            <a:ext cx="736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1" name="矩形 378916"/>
          <p:cNvSpPr>
            <a:spLocks noChangeArrowheads="1"/>
          </p:cNvSpPr>
          <p:nvPr/>
        </p:nvSpPr>
        <p:spPr bwMode="auto">
          <a:xfrm>
            <a:off x="2041326" y="1702247"/>
            <a:ext cx="738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2" name="矩形 378917"/>
          <p:cNvSpPr>
            <a:spLocks noChangeArrowheads="1"/>
          </p:cNvSpPr>
          <p:nvPr/>
        </p:nvSpPr>
        <p:spPr bwMode="auto">
          <a:xfrm>
            <a:off x="3852664" y="1699072"/>
            <a:ext cx="736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3" name="矩形 378918"/>
          <p:cNvSpPr>
            <a:spLocks noChangeArrowheads="1"/>
          </p:cNvSpPr>
          <p:nvPr/>
        </p:nvSpPr>
        <p:spPr bwMode="auto">
          <a:xfrm>
            <a:off x="4406701" y="983109"/>
            <a:ext cx="736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4" name="矩形 378919"/>
          <p:cNvSpPr>
            <a:spLocks noChangeArrowheads="1"/>
          </p:cNvSpPr>
          <p:nvPr/>
        </p:nvSpPr>
        <p:spPr bwMode="auto">
          <a:xfrm>
            <a:off x="5979914" y="2530922"/>
            <a:ext cx="736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5" name="矩形 378920"/>
          <p:cNvSpPr>
            <a:spLocks noChangeArrowheads="1"/>
          </p:cNvSpPr>
          <p:nvPr/>
        </p:nvSpPr>
        <p:spPr bwMode="auto">
          <a:xfrm>
            <a:off x="6868914" y="1664147"/>
            <a:ext cx="738187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6" name="矩形 378921"/>
          <p:cNvSpPr>
            <a:spLocks noChangeArrowheads="1"/>
          </p:cNvSpPr>
          <p:nvPr/>
        </p:nvSpPr>
        <p:spPr bwMode="auto">
          <a:xfrm>
            <a:off x="5662414" y="1664147"/>
            <a:ext cx="736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7" name="直接连接符 378922"/>
          <p:cNvSpPr>
            <a:spLocks noChangeShapeType="1"/>
          </p:cNvSpPr>
          <p:nvPr/>
        </p:nvSpPr>
        <p:spPr bwMode="auto">
          <a:xfrm>
            <a:off x="1680964" y="2119759"/>
            <a:ext cx="206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8" name="直接连接符 378923"/>
          <p:cNvSpPr>
            <a:spLocks noChangeShapeType="1"/>
          </p:cNvSpPr>
          <p:nvPr/>
        </p:nvSpPr>
        <p:spPr bwMode="auto">
          <a:xfrm>
            <a:off x="5138539" y="2097534"/>
            <a:ext cx="204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39" name="直接连接符 378924"/>
          <p:cNvSpPr>
            <a:spLocks noChangeShapeType="1"/>
          </p:cNvSpPr>
          <p:nvPr/>
        </p:nvSpPr>
        <p:spPr bwMode="auto">
          <a:xfrm>
            <a:off x="3339901" y="1726059"/>
            <a:ext cx="206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0" name="直接连接符 378925"/>
          <p:cNvSpPr>
            <a:spLocks noChangeShapeType="1"/>
          </p:cNvSpPr>
          <p:nvPr/>
        </p:nvSpPr>
        <p:spPr bwMode="auto">
          <a:xfrm>
            <a:off x="1639689" y="1911797"/>
            <a:ext cx="401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1" name="直接连接符 378926"/>
          <p:cNvSpPr>
            <a:spLocks noChangeShapeType="1"/>
          </p:cNvSpPr>
          <p:nvPr/>
        </p:nvSpPr>
        <p:spPr bwMode="auto">
          <a:xfrm>
            <a:off x="2779514" y="1911797"/>
            <a:ext cx="334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2" name="直接连接符 378927"/>
          <p:cNvSpPr>
            <a:spLocks noChangeShapeType="1"/>
          </p:cNvSpPr>
          <p:nvPr/>
        </p:nvSpPr>
        <p:spPr bwMode="auto">
          <a:xfrm>
            <a:off x="3316089" y="1911797"/>
            <a:ext cx="536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3" name="直接连接符 378928"/>
          <p:cNvSpPr>
            <a:spLocks noChangeShapeType="1"/>
          </p:cNvSpPr>
          <p:nvPr/>
        </p:nvSpPr>
        <p:spPr bwMode="auto">
          <a:xfrm>
            <a:off x="4589264" y="1911797"/>
            <a:ext cx="334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4" name="直接连接符 378929"/>
          <p:cNvSpPr>
            <a:spLocks noChangeShapeType="1"/>
          </p:cNvSpPr>
          <p:nvPr/>
        </p:nvSpPr>
        <p:spPr bwMode="auto">
          <a:xfrm>
            <a:off x="5125839" y="1911797"/>
            <a:ext cx="536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5" name="直接连接符 378930"/>
          <p:cNvSpPr>
            <a:spLocks noChangeShapeType="1"/>
          </p:cNvSpPr>
          <p:nvPr/>
        </p:nvSpPr>
        <p:spPr bwMode="auto">
          <a:xfrm>
            <a:off x="6411714" y="1911797"/>
            <a:ext cx="438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6" name="直接连接符 378931"/>
          <p:cNvSpPr>
            <a:spLocks noChangeShapeType="1"/>
          </p:cNvSpPr>
          <p:nvPr/>
        </p:nvSpPr>
        <p:spPr bwMode="auto">
          <a:xfrm>
            <a:off x="7588770" y="1897162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7" name="直接连接符 378932"/>
          <p:cNvSpPr>
            <a:spLocks noChangeShapeType="1"/>
          </p:cNvSpPr>
          <p:nvPr/>
        </p:nvSpPr>
        <p:spPr bwMode="auto">
          <a:xfrm>
            <a:off x="5143301" y="1252984"/>
            <a:ext cx="142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8" name="直接连接符 378933"/>
          <p:cNvSpPr>
            <a:spLocks noChangeShapeType="1"/>
          </p:cNvSpPr>
          <p:nvPr/>
        </p:nvSpPr>
        <p:spPr bwMode="auto">
          <a:xfrm>
            <a:off x="3211314" y="1230759"/>
            <a:ext cx="1201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49" name="直接连接符 378934"/>
          <p:cNvSpPr>
            <a:spLocks noChangeShapeType="1"/>
          </p:cNvSpPr>
          <p:nvPr/>
        </p:nvSpPr>
        <p:spPr bwMode="auto">
          <a:xfrm>
            <a:off x="3211314" y="1230759"/>
            <a:ext cx="0" cy="590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0" name="直接连接符 378935"/>
          <p:cNvSpPr>
            <a:spLocks noChangeShapeType="1"/>
          </p:cNvSpPr>
          <p:nvPr/>
        </p:nvSpPr>
        <p:spPr bwMode="auto">
          <a:xfrm>
            <a:off x="8210351" y="1911797"/>
            <a:ext cx="0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1" name="直接连接符 378936"/>
          <p:cNvSpPr>
            <a:spLocks noChangeShapeType="1"/>
          </p:cNvSpPr>
          <p:nvPr/>
        </p:nvSpPr>
        <p:spPr bwMode="auto">
          <a:xfrm>
            <a:off x="6716514" y="2767459"/>
            <a:ext cx="1509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2" name="直接连接符 378937"/>
          <p:cNvSpPr>
            <a:spLocks noChangeShapeType="1"/>
          </p:cNvSpPr>
          <p:nvPr/>
        </p:nvSpPr>
        <p:spPr bwMode="auto">
          <a:xfrm>
            <a:off x="8236842" y="1897162"/>
            <a:ext cx="0" cy="139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3" name="直接连接符 378938"/>
          <p:cNvSpPr>
            <a:spLocks noChangeShapeType="1"/>
          </p:cNvSpPr>
          <p:nvPr/>
        </p:nvSpPr>
        <p:spPr bwMode="auto">
          <a:xfrm>
            <a:off x="5148064" y="3284984"/>
            <a:ext cx="3059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4" name="直接连接符 378939"/>
          <p:cNvSpPr>
            <a:spLocks noChangeShapeType="1"/>
          </p:cNvSpPr>
          <p:nvPr/>
        </p:nvSpPr>
        <p:spPr bwMode="auto">
          <a:xfrm>
            <a:off x="5003601" y="2778572"/>
            <a:ext cx="976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5" name="直接连接符 378940"/>
          <p:cNvSpPr>
            <a:spLocks noChangeShapeType="1"/>
          </p:cNvSpPr>
          <p:nvPr/>
        </p:nvSpPr>
        <p:spPr bwMode="auto">
          <a:xfrm flipV="1">
            <a:off x="5016301" y="1995934"/>
            <a:ext cx="0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6" name="直接连接符 378941"/>
          <p:cNvSpPr>
            <a:spLocks noChangeShapeType="1"/>
          </p:cNvSpPr>
          <p:nvPr/>
        </p:nvSpPr>
        <p:spPr bwMode="auto">
          <a:xfrm>
            <a:off x="1576189" y="3297684"/>
            <a:ext cx="28114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9457" name="直接连接符 378942"/>
          <p:cNvSpPr>
            <a:spLocks noChangeShapeType="1"/>
          </p:cNvSpPr>
          <p:nvPr/>
        </p:nvSpPr>
        <p:spPr bwMode="auto">
          <a:xfrm>
            <a:off x="1573014" y="2022922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78944" name="文本框 378943"/>
          <p:cNvSpPr txBox="1">
            <a:spLocks noChangeArrowheads="1"/>
          </p:cNvSpPr>
          <p:nvPr/>
        </p:nvSpPr>
        <p:spPr bwMode="auto">
          <a:xfrm>
            <a:off x="6414988" y="1802086"/>
            <a:ext cx="43204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5" name="文本框 378944"/>
          <p:cNvSpPr txBox="1">
            <a:spLocks noChangeArrowheads="1"/>
          </p:cNvSpPr>
          <p:nvPr/>
        </p:nvSpPr>
        <p:spPr bwMode="auto">
          <a:xfrm>
            <a:off x="7855148" y="1802086"/>
            <a:ext cx="457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89" name="矩形 378988"/>
          <p:cNvSpPr>
            <a:spLocks noChangeArrowheads="1"/>
          </p:cNvSpPr>
          <p:nvPr/>
        </p:nvSpPr>
        <p:spPr bwMode="auto">
          <a:xfrm>
            <a:off x="7091114" y="561231"/>
            <a:ext cx="611187" cy="900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78990" name="直接连接符 378989"/>
          <p:cNvSpPr>
            <a:spLocks noChangeShapeType="1"/>
          </p:cNvSpPr>
          <p:nvPr/>
        </p:nvSpPr>
        <p:spPr bwMode="auto">
          <a:xfrm>
            <a:off x="7711132" y="1226022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1" name="直接连接符 378990"/>
          <p:cNvSpPr>
            <a:spLocks noChangeShapeType="1"/>
          </p:cNvSpPr>
          <p:nvPr/>
        </p:nvSpPr>
        <p:spPr bwMode="auto">
          <a:xfrm flipH="1">
            <a:off x="8215188" y="1226022"/>
            <a:ext cx="8062" cy="6306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2" name="直接连接符 378991"/>
          <p:cNvSpPr>
            <a:spLocks noChangeShapeType="1"/>
          </p:cNvSpPr>
          <p:nvPr/>
        </p:nvSpPr>
        <p:spPr bwMode="auto">
          <a:xfrm>
            <a:off x="6559004" y="1082006"/>
            <a:ext cx="0" cy="792162"/>
          </a:xfrm>
          <a:prstGeom prst="line">
            <a:avLst/>
          </a:prstGeom>
          <a:noFill/>
          <a:ln w="889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78992"/>
          <p:cNvGrpSpPr/>
          <p:nvPr/>
        </p:nvGrpSpPr>
        <p:grpSpPr bwMode="auto">
          <a:xfrm>
            <a:off x="7135464" y="489099"/>
            <a:ext cx="647700" cy="965201"/>
            <a:chOff x="748" y="1924"/>
            <a:chExt cx="408" cy="608"/>
          </a:xfrm>
        </p:grpSpPr>
        <p:sp>
          <p:nvSpPr>
            <p:cNvPr id="59471" name="文本框 378993"/>
            <p:cNvSpPr txBox="1">
              <a:spLocks noChangeArrowheads="1"/>
            </p:cNvSpPr>
            <p:nvPr/>
          </p:nvSpPr>
          <p:spPr bwMode="auto">
            <a:xfrm>
              <a:off x="748" y="2205"/>
              <a:ext cx="408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72" name="直接连接符 378994"/>
            <p:cNvSpPr>
              <a:spLocks noChangeShapeType="1"/>
            </p:cNvSpPr>
            <p:nvPr/>
          </p:nvSpPr>
          <p:spPr bwMode="auto">
            <a:xfrm>
              <a:off x="748" y="2238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73" name="文本框 378995"/>
            <p:cNvSpPr txBox="1">
              <a:spLocks noChangeArrowheads="1"/>
            </p:cNvSpPr>
            <p:nvPr/>
          </p:nvSpPr>
          <p:spPr bwMode="auto">
            <a:xfrm>
              <a:off x="793" y="1924"/>
              <a:ext cx="272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8997" name="直接连接符 378996"/>
          <p:cNvSpPr>
            <a:spLocks noChangeShapeType="1"/>
          </p:cNvSpPr>
          <p:nvPr/>
        </p:nvSpPr>
        <p:spPr bwMode="auto">
          <a:xfrm>
            <a:off x="7927156" y="1874094"/>
            <a:ext cx="0" cy="86409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8" name="直接连接符 378997"/>
          <p:cNvSpPr>
            <a:spLocks noChangeShapeType="1"/>
          </p:cNvSpPr>
          <p:nvPr/>
        </p:nvSpPr>
        <p:spPr bwMode="auto">
          <a:xfrm>
            <a:off x="7927156" y="2738190"/>
            <a:ext cx="288032" cy="0"/>
          </a:xfrm>
          <a:prstGeom prst="line">
            <a:avLst/>
          </a:prstGeom>
          <a:noFill/>
          <a:ln w="889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70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2AAEFB24-E7DE-4DBB-AB6E-F6E127F032C8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78988" name="直接连接符 378987"/>
          <p:cNvSpPr>
            <a:spLocks noChangeShapeType="1"/>
          </p:cNvSpPr>
          <p:nvPr/>
        </p:nvSpPr>
        <p:spPr bwMode="auto">
          <a:xfrm>
            <a:off x="6486996" y="1226022"/>
            <a:ext cx="57683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8" name="对象 370695"/>
          <p:cNvGraphicFramePr/>
          <p:nvPr/>
        </p:nvGraphicFramePr>
        <p:xfrm>
          <a:off x="0" y="3212976"/>
          <a:ext cx="565212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5753100" imgH="2222500" progId="Visio.Drawing.11">
                  <p:embed/>
                </p:oleObj>
              </mc:Choice>
              <mc:Fallback>
                <p:oleObj name="Visio" r:id="rId3" imgW="5753100" imgH="2222500" progId="Visio.Drawing.11">
                  <p:embed/>
                  <p:pic>
                    <p:nvPicPr>
                      <p:cNvPr id="0" name="对象 370695" descr="image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12976"/>
                        <a:ext cx="5652120" cy="23042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370695"/>
          <p:cNvGraphicFramePr/>
          <p:nvPr/>
        </p:nvGraphicFramePr>
        <p:xfrm>
          <a:off x="-540568" y="4625752"/>
          <a:ext cx="5472608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5" imgW="5753100" imgH="2222500" progId="Visio.Drawing.11">
                  <p:embed/>
                </p:oleObj>
              </mc:Choice>
              <mc:Fallback>
                <p:oleObj name="Visio" r:id="rId5" imgW="5753100" imgH="2222500" progId="Visio.Drawing.11">
                  <p:embed/>
                  <p:pic>
                    <p:nvPicPr>
                      <p:cNvPr id="0" name="图片 9218" descr="image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40568" y="4625752"/>
                        <a:ext cx="5472608" cy="223224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标题 378881"/>
          <p:cNvSpPr txBox="1">
            <a:spLocks noChangeArrowheads="1"/>
          </p:cNvSpPr>
          <p:nvPr/>
        </p:nvSpPr>
        <p:spPr>
          <a:xfrm>
            <a:off x="5796136" y="3861048"/>
            <a:ext cx="3600451" cy="565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向同类移动！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4" grpId="0"/>
      <p:bldP spid="378945" grpId="0"/>
      <p:bldP spid="378990" grpId="0" animBg="1"/>
      <p:bldP spid="378991" grpId="0" animBg="1"/>
      <p:bldP spid="378992" grpId="0" animBg="1"/>
      <p:bldP spid="378997" grpId="0" animBg="1"/>
      <p:bldP spid="378998" grpId="0" animBg="1"/>
      <p:bldP spid="378988" grpId="0" animBg="1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372737"/>
          <p:cNvGrpSpPr/>
          <p:nvPr/>
        </p:nvGrpSpPr>
        <p:grpSpPr bwMode="auto">
          <a:xfrm>
            <a:off x="152400" y="3640138"/>
            <a:ext cx="7959725" cy="2684462"/>
            <a:chOff x="96" y="2293"/>
            <a:chExt cx="5014" cy="1691"/>
          </a:xfrm>
        </p:grpSpPr>
        <p:grpSp>
          <p:nvGrpSpPr>
            <p:cNvPr id="59" name="组合 372738"/>
            <p:cNvGrpSpPr/>
            <p:nvPr/>
          </p:nvGrpSpPr>
          <p:grpSpPr bwMode="auto">
            <a:xfrm>
              <a:off x="3349" y="2895"/>
              <a:ext cx="768" cy="491"/>
              <a:chOff x="3312" y="720"/>
              <a:chExt cx="768" cy="491"/>
            </a:xfrm>
          </p:grpSpPr>
          <p:sp>
            <p:nvSpPr>
              <p:cNvPr id="85" name="文本框 372739"/>
              <p:cNvSpPr txBox="1">
                <a:spLocks noChangeArrowheads="1"/>
              </p:cNvSpPr>
              <p:nvPr/>
            </p:nvSpPr>
            <p:spPr bwMode="auto">
              <a:xfrm>
                <a:off x="3408" y="72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矩形 372740"/>
              <p:cNvSpPr>
                <a:spLocks noChangeArrowheads="1"/>
              </p:cNvSpPr>
              <p:nvPr/>
            </p:nvSpPr>
            <p:spPr bwMode="auto">
              <a:xfrm>
                <a:off x="3312" y="779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" name="组合 372741"/>
            <p:cNvGrpSpPr/>
            <p:nvPr/>
          </p:nvGrpSpPr>
          <p:grpSpPr bwMode="auto">
            <a:xfrm>
              <a:off x="3674" y="3485"/>
              <a:ext cx="764" cy="499"/>
              <a:chOff x="3268" y="1200"/>
              <a:chExt cx="764" cy="499"/>
            </a:xfrm>
          </p:grpSpPr>
          <p:sp>
            <p:nvSpPr>
              <p:cNvPr id="83" name="文本框 372742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矩形 372743"/>
              <p:cNvSpPr>
                <a:spLocks noChangeArrowheads="1"/>
              </p:cNvSpPr>
              <p:nvPr/>
            </p:nvSpPr>
            <p:spPr bwMode="auto">
              <a:xfrm>
                <a:off x="3268" y="1267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" name="椭圆 372744"/>
            <p:cNvSpPr>
              <a:spLocks noChangeArrowheads="1"/>
            </p:cNvSpPr>
            <p:nvPr/>
          </p:nvSpPr>
          <p:spPr bwMode="auto">
            <a:xfrm>
              <a:off x="768" y="3050"/>
              <a:ext cx="144" cy="144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372745"/>
            <p:cNvSpPr>
              <a:spLocks noChangeShapeType="1"/>
            </p:cNvSpPr>
            <p:nvPr/>
          </p:nvSpPr>
          <p:spPr bwMode="auto">
            <a:xfrm flipV="1">
              <a:off x="2433" y="3120"/>
              <a:ext cx="890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直接连接符 372746"/>
            <p:cNvSpPr>
              <a:spLocks noChangeShapeType="1"/>
            </p:cNvSpPr>
            <p:nvPr/>
          </p:nvSpPr>
          <p:spPr bwMode="auto">
            <a:xfrm flipV="1">
              <a:off x="4006" y="3135"/>
              <a:ext cx="1104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直接连接符 372747"/>
            <p:cNvSpPr>
              <a:spLocks noChangeShapeType="1"/>
            </p:cNvSpPr>
            <p:nvPr/>
          </p:nvSpPr>
          <p:spPr bwMode="auto">
            <a:xfrm flipH="1">
              <a:off x="4357" y="3759"/>
              <a:ext cx="280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直接连接符 372748"/>
            <p:cNvSpPr>
              <a:spLocks noChangeShapeType="1"/>
            </p:cNvSpPr>
            <p:nvPr/>
          </p:nvSpPr>
          <p:spPr bwMode="auto">
            <a:xfrm>
              <a:off x="4626" y="3146"/>
              <a:ext cx="0" cy="623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" name="组合 372749"/>
            <p:cNvGrpSpPr/>
            <p:nvPr/>
          </p:nvGrpSpPr>
          <p:grpSpPr bwMode="auto">
            <a:xfrm>
              <a:off x="1222" y="2821"/>
              <a:ext cx="805" cy="491"/>
              <a:chOff x="2027" y="720"/>
              <a:chExt cx="805" cy="491"/>
            </a:xfrm>
          </p:grpSpPr>
          <p:sp>
            <p:nvSpPr>
              <p:cNvPr id="81" name="文本框 372750"/>
              <p:cNvSpPr txBox="1">
                <a:spLocks noChangeArrowheads="1"/>
              </p:cNvSpPr>
              <p:nvPr/>
            </p:nvSpPr>
            <p:spPr bwMode="auto">
              <a:xfrm>
                <a:off x="2160" y="72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矩形 372751"/>
              <p:cNvSpPr>
                <a:spLocks noChangeArrowheads="1"/>
              </p:cNvSpPr>
              <p:nvPr/>
            </p:nvSpPr>
            <p:spPr bwMode="auto">
              <a:xfrm>
                <a:off x="2027" y="779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组合 372752"/>
            <p:cNvGrpSpPr/>
            <p:nvPr/>
          </p:nvGrpSpPr>
          <p:grpSpPr bwMode="auto">
            <a:xfrm>
              <a:off x="1388" y="2293"/>
              <a:ext cx="768" cy="480"/>
              <a:chOff x="2304" y="336"/>
              <a:chExt cx="768" cy="480"/>
            </a:xfrm>
          </p:grpSpPr>
          <p:sp>
            <p:nvSpPr>
              <p:cNvPr id="79" name="文本框 372753"/>
              <p:cNvSpPr txBox="1">
                <a:spLocks noChangeArrowheads="1"/>
              </p:cNvSpPr>
              <p:nvPr/>
            </p:nvSpPr>
            <p:spPr bwMode="auto">
              <a:xfrm>
                <a:off x="2400" y="336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矩形 372754"/>
              <p:cNvSpPr>
                <a:spLocks noChangeArrowheads="1"/>
              </p:cNvSpPr>
              <p:nvPr/>
            </p:nvSpPr>
            <p:spPr bwMode="auto">
              <a:xfrm>
                <a:off x="2304" y="384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" name="椭圆 372755"/>
            <p:cNvSpPr>
              <a:spLocks noChangeArrowheads="1"/>
            </p:cNvSpPr>
            <p:nvPr/>
          </p:nvSpPr>
          <p:spPr bwMode="auto">
            <a:xfrm>
              <a:off x="2304" y="3039"/>
              <a:ext cx="144" cy="144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直接连接符 372756"/>
            <p:cNvSpPr>
              <a:spLocks noChangeShapeType="1"/>
            </p:cNvSpPr>
            <p:nvPr/>
          </p:nvSpPr>
          <p:spPr bwMode="auto">
            <a:xfrm>
              <a:off x="96" y="3098"/>
              <a:ext cx="689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直接连接符 372757"/>
            <p:cNvSpPr>
              <a:spLocks noChangeShapeType="1"/>
            </p:cNvSpPr>
            <p:nvPr/>
          </p:nvSpPr>
          <p:spPr bwMode="auto">
            <a:xfrm>
              <a:off x="923" y="3094"/>
              <a:ext cx="288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直接连接符 372758"/>
            <p:cNvSpPr>
              <a:spLocks noChangeShapeType="1"/>
            </p:cNvSpPr>
            <p:nvPr/>
          </p:nvSpPr>
          <p:spPr bwMode="auto">
            <a:xfrm>
              <a:off x="1883" y="3105"/>
              <a:ext cx="419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直接连接符 372759"/>
            <p:cNvSpPr>
              <a:spLocks noChangeShapeType="1"/>
            </p:cNvSpPr>
            <p:nvPr/>
          </p:nvSpPr>
          <p:spPr bwMode="auto">
            <a:xfrm>
              <a:off x="432" y="2544"/>
              <a:ext cx="960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直接连接符 372760"/>
            <p:cNvSpPr>
              <a:spLocks noChangeShapeType="1"/>
            </p:cNvSpPr>
            <p:nvPr/>
          </p:nvSpPr>
          <p:spPr bwMode="auto">
            <a:xfrm>
              <a:off x="2086" y="2544"/>
              <a:ext cx="288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372761"/>
            <p:cNvSpPr>
              <a:spLocks noChangeShapeType="1"/>
            </p:cNvSpPr>
            <p:nvPr/>
          </p:nvSpPr>
          <p:spPr bwMode="auto">
            <a:xfrm>
              <a:off x="454" y="2559"/>
              <a:ext cx="0" cy="54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372762"/>
            <p:cNvSpPr>
              <a:spLocks noChangeShapeType="1"/>
            </p:cNvSpPr>
            <p:nvPr/>
          </p:nvSpPr>
          <p:spPr bwMode="auto">
            <a:xfrm>
              <a:off x="2370" y="2544"/>
              <a:ext cx="0" cy="48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372763"/>
            <p:cNvSpPr>
              <a:spLocks noChangeShapeType="1"/>
            </p:cNvSpPr>
            <p:nvPr/>
          </p:nvSpPr>
          <p:spPr bwMode="auto">
            <a:xfrm flipV="1">
              <a:off x="838" y="3168"/>
              <a:ext cx="0" cy="576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直接连接符 372764"/>
            <p:cNvSpPr>
              <a:spLocks noChangeShapeType="1"/>
            </p:cNvSpPr>
            <p:nvPr/>
          </p:nvSpPr>
          <p:spPr bwMode="auto">
            <a:xfrm>
              <a:off x="912" y="3264"/>
              <a:ext cx="14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372765"/>
            <p:cNvSpPr>
              <a:spLocks noChangeShapeType="1"/>
            </p:cNvSpPr>
            <p:nvPr/>
          </p:nvSpPr>
          <p:spPr bwMode="auto">
            <a:xfrm>
              <a:off x="827" y="3729"/>
              <a:ext cx="2845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直接连接符 86"/>
          <p:cNvSpPr>
            <a:spLocks noChangeShapeType="1"/>
          </p:cNvSpPr>
          <p:nvPr/>
        </p:nvSpPr>
        <p:spPr bwMode="auto">
          <a:xfrm>
            <a:off x="0" y="3284538"/>
            <a:ext cx="9144000" cy="0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8" name="组合 372768"/>
          <p:cNvGrpSpPr/>
          <p:nvPr/>
        </p:nvGrpSpPr>
        <p:grpSpPr bwMode="auto">
          <a:xfrm>
            <a:off x="1116013" y="381000"/>
            <a:ext cx="6799262" cy="2667000"/>
            <a:chOff x="1285" y="240"/>
            <a:chExt cx="4283" cy="1680"/>
          </a:xfrm>
        </p:grpSpPr>
        <p:sp>
          <p:nvSpPr>
            <p:cNvPr id="89" name="椭圆 372769"/>
            <p:cNvSpPr>
              <a:spLocks noChangeArrowheads="1"/>
            </p:cNvSpPr>
            <p:nvPr/>
          </p:nvSpPr>
          <p:spPr bwMode="auto">
            <a:xfrm>
              <a:off x="1968" y="1008"/>
              <a:ext cx="144" cy="144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组合 372770"/>
            <p:cNvGrpSpPr/>
            <p:nvPr/>
          </p:nvGrpSpPr>
          <p:grpSpPr bwMode="auto">
            <a:xfrm>
              <a:off x="2411" y="805"/>
              <a:ext cx="805" cy="491"/>
              <a:chOff x="2027" y="720"/>
              <a:chExt cx="805" cy="491"/>
            </a:xfrm>
          </p:grpSpPr>
          <p:sp>
            <p:nvSpPr>
              <p:cNvPr id="140" name="文本框 372771"/>
              <p:cNvSpPr txBox="1">
                <a:spLocks noChangeArrowheads="1"/>
              </p:cNvSpPr>
              <p:nvPr/>
            </p:nvSpPr>
            <p:spPr bwMode="auto">
              <a:xfrm>
                <a:off x="2160" y="72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矩形 372772"/>
              <p:cNvSpPr>
                <a:spLocks noChangeArrowheads="1"/>
              </p:cNvSpPr>
              <p:nvPr/>
            </p:nvSpPr>
            <p:spPr bwMode="auto">
              <a:xfrm>
                <a:off x="2027" y="779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椭圆 372773"/>
            <p:cNvSpPr>
              <a:spLocks noChangeArrowheads="1"/>
            </p:cNvSpPr>
            <p:nvPr/>
          </p:nvSpPr>
          <p:spPr bwMode="auto">
            <a:xfrm>
              <a:off x="3493" y="1023"/>
              <a:ext cx="144" cy="144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372774"/>
            <p:cNvSpPr>
              <a:spLocks noChangeShapeType="1"/>
            </p:cNvSpPr>
            <p:nvPr/>
          </p:nvSpPr>
          <p:spPr bwMode="auto">
            <a:xfrm>
              <a:off x="1285" y="1082"/>
              <a:ext cx="689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372775"/>
            <p:cNvSpPr>
              <a:spLocks noChangeShapeType="1"/>
            </p:cNvSpPr>
            <p:nvPr/>
          </p:nvSpPr>
          <p:spPr bwMode="auto">
            <a:xfrm>
              <a:off x="2112" y="1078"/>
              <a:ext cx="288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直接连接符 372776"/>
            <p:cNvSpPr>
              <a:spLocks noChangeShapeType="1"/>
            </p:cNvSpPr>
            <p:nvPr/>
          </p:nvSpPr>
          <p:spPr bwMode="auto">
            <a:xfrm>
              <a:off x="3072" y="1089"/>
              <a:ext cx="419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" name="组合 372777"/>
            <p:cNvGrpSpPr/>
            <p:nvPr/>
          </p:nvGrpSpPr>
          <p:grpSpPr bwMode="auto">
            <a:xfrm>
              <a:off x="4032" y="831"/>
              <a:ext cx="768" cy="491"/>
              <a:chOff x="3312" y="720"/>
              <a:chExt cx="768" cy="491"/>
            </a:xfrm>
          </p:grpSpPr>
          <p:sp>
            <p:nvSpPr>
              <p:cNvPr id="123" name="文本框 372778"/>
              <p:cNvSpPr txBox="1">
                <a:spLocks noChangeArrowheads="1"/>
              </p:cNvSpPr>
              <p:nvPr/>
            </p:nvSpPr>
            <p:spPr bwMode="auto">
              <a:xfrm>
                <a:off x="3408" y="72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6" name="矩形 372779"/>
              <p:cNvSpPr>
                <a:spLocks noChangeArrowheads="1"/>
              </p:cNvSpPr>
              <p:nvPr/>
            </p:nvSpPr>
            <p:spPr bwMode="auto">
              <a:xfrm>
                <a:off x="3312" y="779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" name="组合 372780"/>
            <p:cNvGrpSpPr/>
            <p:nvPr/>
          </p:nvGrpSpPr>
          <p:grpSpPr bwMode="auto">
            <a:xfrm>
              <a:off x="2592" y="240"/>
              <a:ext cx="768" cy="480"/>
              <a:chOff x="2304" y="336"/>
              <a:chExt cx="768" cy="480"/>
            </a:xfrm>
          </p:grpSpPr>
          <p:sp>
            <p:nvSpPr>
              <p:cNvPr id="113" name="文本框 372781"/>
              <p:cNvSpPr txBox="1">
                <a:spLocks noChangeArrowheads="1"/>
              </p:cNvSpPr>
              <p:nvPr/>
            </p:nvSpPr>
            <p:spPr bwMode="auto">
              <a:xfrm>
                <a:off x="2400" y="336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" name="矩形 372782"/>
              <p:cNvSpPr>
                <a:spLocks noChangeArrowheads="1"/>
              </p:cNvSpPr>
              <p:nvPr/>
            </p:nvSpPr>
            <p:spPr bwMode="auto">
              <a:xfrm>
                <a:off x="2304" y="384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" name="组合 372783"/>
            <p:cNvGrpSpPr/>
            <p:nvPr/>
          </p:nvGrpSpPr>
          <p:grpSpPr bwMode="auto">
            <a:xfrm>
              <a:off x="3652" y="1421"/>
              <a:ext cx="764" cy="499"/>
              <a:chOff x="3268" y="1200"/>
              <a:chExt cx="764" cy="499"/>
            </a:xfrm>
          </p:grpSpPr>
          <p:sp>
            <p:nvSpPr>
              <p:cNvPr id="109" name="文本框 372784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672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4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44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" name="矩形 372785"/>
              <p:cNvSpPr>
                <a:spLocks noChangeArrowheads="1"/>
              </p:cNvSpPr>
              <p:nvPr/>
            </p:nvSpPr>
            <p:spPr bwMode="auto">
              <a:xfrm>
                <a:off x="3268" y="1267"/>
                <a:ext cx="672" cy="432"/>
              </a:xfrm>
              <a:prstGeom prst="rect">
                <a:avLst/>
              </a:prstGeom>
              <a:noFill/>
              <a:ln w="44450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直接连接符 372786"/>
            <p:cNvSpPr>
              <a:spLocks noChangeShapeType="1"/>
            </p:cNvSpPr>
            <p:nvPr/>
          </p:nvSpPr>
          <p:spPr bwMode="auto">
            <a:xfrm>
              <a:off x="3637" y="1089"/>
              <a:ext cx="422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直接连接符 372787"/>
            <p:cNvSpPr>
              <a:spLocks noChangeShapeType="1"/>
            </p:cNvSpPr>
            <p:nvPr/>
          </p:nvSpPr>
          <p:spPr bwMode="auto">
            <a:xfrm>
              <a:off x="4704" y="1093"/>
              <a:ext cx="864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直接连接符 372788"/>
            <p:cNvSpPr>
              <a:spLocks noChangeShapeType="1"/>
            </p:cNvSpPr>
            <p:nvPr/>
          </p:nvSpPr>
          <p:spPr bwMode="auto">
            <a:xfrm>
              <a:off x="1632" y="539"/>
              <a:ext cx="960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直接连接符 372789"/>
            <p:cNvSpPr>
              <a:spLocks noChangeShapeType="1"/>
            </p:cNvSpPr>
            <p:nvPr/>
          </p:nvSpPr>
          <p:spPr bwMode="auto">
            <a:xfrm flipH="1">
              <a:off x="4342" y="1728"/>
              <a:ext cx="787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直接连接符 372790"/>
            <p:cNvSpPr>
              <a:spLocks noChangeShapeType="1"/>
            </p:cNvSpPr>
            <p:nvPr/>
          </p:nvSpPr>
          <p:spPr bwMode="auto">
            <a:xfrm>
              <a:off x="3286" y="528"/>
              <a:ext cx="288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直接连接符 372791"/>
            <p:cNvSpPr>
              <a:spLocks noChangeShapeType="1"/>
            </p:cNvSpPr>
            <p:nvPr/>
          </p:nvSpPr>
          <p:spPr bwMode="auto">
            <a:xfrm>
              <a:off x="2020" y="1728"/>
              <a:ext cx="1630" cy="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直接连接符 372792"/>
            <p:cNvSpPr>
              <a:spLocks noChangeShapeType="1"/>
            </p:cNvSpPr>
            <p:nvPr/>
          </p:nvSpPr>
          <p:spPr bwMode="auto">
            <a:xfrm>
              <a:off x="5106" y="1104"/>
              <a:ext cx="0" cy="624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直接连接符 372793"/>
            <p:cNvSpPr>
              <a:spLocks noChangeShapeType="1"/>
            </p:cNvSpPr>
            <p:nvPr/>
          </p:nvSpPr>
          <p:spPr bwMode="auto">
            <a:xfrm>
              <a:off x="1636" y="554"/>
              <a:ext cx="0" cy="528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直接连接符 372794"/>
            <p:cNvSpPr>
              <a:spLocks noChangeShapeType="1"/>
            </p:cNvSpPr>
            <p:nvPr/>
          </p:nvSpPr>
          <p:spPr bwMode="auto">
            <a:xfrm>
              <a:off x="3559" y="528"/>
              <a:ext cx="0" cy="480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直接连接符 372795"/>
            <p:cNvSpPr>
              <a:spLocks noChangeShapeType="1"/>
            </p:cNvSpPr>
            <p:nvPr/>
          </p:nvSpPr>
          <p:spPr bwMode="auto">
            <a:xfrm flipV="1">
              <a:off x="2027" y="1152"/>
              <a:ext cx="0" cy="576"/>
            </a:xfrm>
            <a:prstGeom prst="line">
              <a:avLst/>
            </a:prstGeom>
            <a:noFill/>
            <a:ln w="4445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直接连接符 372796"/>
            <p:cNvSpPr>
              <a:spLocks noChangeShapeType="1"/>
            </p:cNvSpPr>
            <p:nvPr/>
          </p:nvSpPr>
          <p:spPr bwMode="auto">
            <a:xfrm>
              <a:off x="2101" y="1248"/>
              <a:ext cx="14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" name="直接连接符 372797"/>
          <p:cNvSpPr>
            <a:spLocks noChangeShapeType="1"/>
          </p:cNvSpPr>
          <p:nvPr/>
        </p:nvSpPr>
        <p:spPr bwMode="auto">
          <a:xfrm>
            <a:off x="1371600" y="5867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直接连接符 372798"/>
          <p:cNvSpPr>
            <a:spLocks noChangeShapeType="1"/>
          </p:cNvSpPr>
          <p:nvPr/>
        </p:nvSpPr>
        <p:spPr bwMode="auto">
          <a:xfrm>
            <a:off x="2057400" y="617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9" name="组合 372799"/>
          <p:cNvGrpSpPr/>
          <p:nvPr/>
        </p:nvGrpSpPr>
        <p:grpSpPr bwMode="auto">
          <a:xfrm>
            <a:off x="4716463" y="476250"/>
            <a:ext cx="2808287" cy="1368425"/>
            <a:chOff x="2971" y="300"/>
            <a:chExt cx="1769" cy="862"/>
          </a:xfrm>
        </p:grpSpPr>
        <p:sp>
          <p:nvSpPr>
            <p:cNvPr id="166" name="直接连接符 372800"/>
            <p:cNvSpPr>
              <a:spLocks noChangeShapeType="1"/>
            </p:cNvSpPr>
            <p:nvPr/>
          </p:nvSpPr>
          <p:spPr bwMode="auto">
            <a:xfrm>
              <a:off x="2971" y="527"/>
              <a:ext cx="4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矩形 372801"/>
            <p:cNvSpPr>
              <a:spLocks noChangeArrowheads="1"/>
            </p:cNvSpPr>
            <p:nvPr/>
          </p:nvSpPr>
          <p:spPr bwMode="auto">
            <a:xfrm>
              <a:off x="3432" y="300"/>
              <a:ext cx="544" cy="409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直接连接符 372802"/>
            <p:cNvSpPr>
              <a:spLocks noChangeShapeType="1"/>
            </p:cNvSpPr>
            <p:nvPr/>
          </p:nvSpPr>
          <p:spPr bwMode="auto">
            <a:xfrm>
              <a:off x="3976" y="527"/>
              <a:ext cx="68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直接连接符 372803"/>
            <p:cNvSpPr>
              <a:spLocks noChangeShapeType="1"/>
            </p:cNvSpPr>
            <p:nvPr/>
          </p:nvSpPr>
          <p:spPr bwMode="auto">
            <a:xfrm>
              <a:off x="4657" y="527"/>
              <a:ext cx="0" cy="49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椭圆 372804"/>
            <p:cNvSpPr>
              <a:spLocks noChangeArrowheads="1"/>
            </p:cNvSpPr>
            <p:nvPr/>
          </p:nvSpPr>
          <p:spPr bwMode="auto">
            <a:xfrm>
              <a:off x="4604" y="1026"/>
              <a:ext cx="136" cy="136"/>
            </a:xfrm>
            <a:prstGeom prst="ellipse">
              <a:avLst/>
            </a:prstGeom>
            <a:solidFill>
              <a:srgbClr val="3030C8"/>
            </a:solidFill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372806"/>
          <p:cNvGrpSpPr/>
          <p:nvPr/>
        </p:nvGrpSpPr>
        <p:grpSpPr bwMode="auto">
          <a:xfrm>
            <a:off x="4772025" y="350838"/>
            <a:ext cx="4121150" cy="1493837"/>
            <a:chOff x="3006" y="221"/>
            <a:chExt cx="2596" cy="941"/>
          </a:xfrm>
        </p:grpSpPr>
        <p:sp>
          <p:nvSpPr>
            <p:cNvPr id="172" name="矩形 372807"/>
            <p:cNvSpPr>
              <a:spLocks noChangeArrowheads="1"/>
            </p:cNvSpPr>
            <p:nvPr/>
          </p:nvSpPr>
          <p:spPr bwMode="auto">
            <a:xfrm>
              <a:off x="3006" y="221"/>
              <a:ext cx="1679" cy="544"/>
            </a:xfrm>
            <a:prstGeom prst="rect">
              <a:avLst/>
            </a:prstGeom>
            <a:solidFill>
              <a:srgbClr val="3030C8"/>
            </a:solidFill>
            <a:ln w="38100">
              <a:solidFill>
                <a:srgbClr val="3030C8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矩形 372808"/>
            <p:cNvSpPr>
              <a:spLocks noChangeArrowheads="1"/>
            </p:cNvSpPr>
            <p:nvPr/>
          </p:nvSpPr>
          <p:spPr bwMode="auto">
            <a:xfrm>
              <a:off x="4571" y="754"/>
              <a:ext cx="182" cy="408"/>
            </a:xfrm>
            <a:prstGeom prst="rect">
              <a:avLst/>
            </a:prstGeom>
            <a:solidFill>
              <a:srgbClr val="3030C8"/>
            </a:solidFill>
            <a:ln w="38100">
              <a:solidFill>
                <a:srgbClr val="3030C8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矩形 372809"/>
            <p:cNvSpPr>
              <a:spLocks noChangeArrowheads="1"/>
            </p:cNvSpPr>
            <p:nvPr/>
          </p:nvSpPr>
          <p:spPr bwMode="auto">
            <a:xfrm>
              <a:off x="4967" y="346"/>
              <a:ext cx="635" cy="544"/>
            </a:xfrm>
            <a:prstGeom prst="rect">
              <a:avLst/>
            </a:prstGeom>
            <a:solidFill>
              <a:srgbClr val="3030C8"/>
            </a:solidFill>
            <a:ln w="38100">
              <a:solidFill>
                <a:srgbClr val="3030C8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直接连接符 174"/>
          <p:cNvSpPr>
            <a:spLocks noChangeShapeType="1"/>
          </p:cNvSpPr>
          <p:nvPr/>
        </p:nvSpPr>
        <p:spPr bwMode="auto">
          <a:xfrm>
            <a:off x="7164388" y="1738313"/>
            <a:ext cx="503237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6" name="组合 372811"/>
          <p:cNvGrpSpPr/>
          <p:nvPr/>
        </p:nvGrpSpPr>
        <p:grpSpPr bwMode="auto">
          <a:xfrm>
            <a:off x="4716463" y="476250"/>
            <a:ext cx="2232025" cy="1368425"/>
            <a:chOff x="2971" y="300"/>
            <a:chExt cx="1406" cy="862"/>
          </a:xfrm>
        </p:grpSpPr>
        <p:sp>
          <p:nvSpPr>
            <p:cNvPr id="177" name="矩形 372812"/>
            <p:cNvSpPr>
              <a:spLocks noChangeArrowheads="1"/>
            </p:cNvSpPr>
            <p:nvPr/>
          </p:nvSpPr>
          <p:spPr bwMode="auto">
            <a:xfrm>
              <a:off x="3334" y="300"/>
              <a:ext cx="499" cy="409"/>
            </a:xfrm>
            <a:prstGeom prst="rect">
              <a:avLst/>
            </a:prstGeom>
            <a:solidFill>
              <a:srgbClr val="3030C8"/>
            </a:solidFill>
            <a:ln w="3810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8" name="组合 372813"/>
            <p:cNvGrpSpPr/>
            <p:nvPr/>
          </p:nvGrpSpPr>
          <p:grpSpPr bwMode="auto">
            <a:xfrm>
              <a:off x="2971" y="527"/>
              <a:ext cx="1406" cy="635"/>
              <a:chOff x="2971" y="527"/>
              <a:chExt cx="1406" cy="635"/>
            </a:xfrm>
          </p:grpSpPr>
          <p:sp>
            <p:nvSpPr>
              <p:cNvPr id="179" name="直接连接符 372814"/>
              <p:cNvSpPr>
                <a:spLocks noChangeShapeType="1"/>
              </p:cNvSpPr>
              <p:nvPr/>
            </p:nvSpPr>
            <p:spPr bwMode="auto">
              <a:xfrm>
                <a:off x="2971" y="52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直接连接符 372815"/>
              <p:cNvSpPr>
                <a:spLocks noChangeShapeType="1"/>
              </p:cNvSpPr>
              <p:nvPr/>
            </p:nvSpPr>
            <p:spPr bwMode="auto">
              <a:xfrm>
                <a:off x="3833" y="527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直接连接符 372816"/>
              <p:cNvSpPr>
                <a:spLocks noChangeShapeType="1"/>
              </p:cNvSpPr>
              <p:nvPr/>
            </p:nvSpPr>
            <p:spPr bwMode="auto">
              <a:xfrm>
                <a:off x="4308" y="527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椭圆 372817"/>
              <p:cNvSpPr>
                <a:spLocks noChangeArrowheads="1"/>
              </p:cNvSpPr>
              <p:nvPr/>
            </p:nvSpPr>
            <p:spPr bwMode="auto">
              <a:xfrm>
                <a:off x="4241" y="1026"/>
                <a:ext cx="136" cy="136"/>
              </a:xfrm>
              <a:prstGeom prst="ellipse">
                <a:avLst/>
              </a:prstGeom>
              <a:solidFill>
                <a:srgbClr val="3030C8"/>
              </a:solidFill>
              <a:ln w="38100">
                <a:solidFill>
                  <a:srgbClr val="FFFF2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3" name="文本框 372818"/>
          <p:cNvSpPr txBox="1">
            <a:spLocks noChangeArrowheads="1"/>
          </p:cNvSpPr>
          <p:nvPr/>
        </p:nvSpPr>
        <p:spPr bwMode="auto">
          <a:xfrm>
            <a:off x="5292725" y="393700"/>
            <a:ext cx="792163" cy="6413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2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600" b="1" baseline="-25000">
                <a:solidFill>
                  <a:srgbClr val="FFFF29"/>
                </a:solidFill>
                <a:latin typeface="Times New Roman" panose="02020603050405020304" pitchFamily="18" charset="0"/>
              </a:rPr>
              <a:t>2</a:t>
            </a:r>
            <a:endParaRPr lang="en-US" altLang="zh-CN" sz="3600" b="1">
              <a:solidFill>
                <a:srgbClr val="FFFF2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" name="组合 372819"/>
          <p:cNvGrpSpPr/>
          <p:nvPr/>
        </p:nvGrpSpPr>
        <p:grpSpPr bwMode="auto">
          <a:xfrm>
            <a:off x="4343400" y="866775"/>
            <a:ext cx="588963" cy="1069975"/>
            <a:chOff x="2789" y="544"/>
            <a:chExt cx="318" cy="674"/>
          </a:xfrm>
        </p:grpSpPr>
        <p:sp>
          <p:nvSpPr>
            <p:cNvPr id="185" name="矩形 372820"/>
            <p:cNvSpPr>
              <a:spLocks noChangeArrowheads="1"/>
            </p:cNvSpPr>
            <p:nvPr/>
          </p:nvSpPr>
          <p:spPr bwMode="auto">
            <a:xfrm>
              <a:off x="2815" y="544"/>
              <a:ext cx="259" cy="674"/>
            </a:xfrm>
            <a:prstGeom prst="rect">
              <a:avLst/>
            </a:prstGeom>
            <a:solidFill>
              <a:srgbClr val="3030C8"/>
            </a:solidFill>
            <a:ln w="3810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直接连接符 372821"/>
            <p:cNvSpPr>
              <a:spLocks noChangeShapeType="1"/>
            </p:cNvSpPr>
            <p:nvPr/>
          </p:nvSpPr>
          <p:spPr bwMode="auto">
            <a:xfrm>
              <a:off x="2789" y="1084"/>
              <a:ext cx="318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文本框 372822"/>
          <p:cNvSpPr txBox="1">
            <a:spLocks noChangeArrowheads="1"/>
          </p:cNvSpPr>
          <p:nvPr/>
        </p:nvSpPr>
        <p:spPr bwMode="auto">
          <a:xfrm>
            <a:off x="7127875" y="0"/>
            <a:ext cx="2016125" cy="5847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372823"/>
          <p:cNvSpPr txBox="1">
            <a:spLocks noChangeArrowheads="1"/>
          </p:cNvSpPr>
          <p:nvPr/>
        </p:nvSpPr>
        <p:spPr bwMode="auto">
          <a:xfrm>
            <a:off x="6324600" y="0"/>
            <a:ext cx="2819400" cy="584775"/>
          </a:xfrm>
          <a:prstGeom prst="rect">
            <a:avLst/>
          </a:prstGeom>
          <a:solidFill>
            <a:srgbClr val="3333CC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向同类移动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9" name="任意多边形 188"/>
          <p:cNvSpPr>
            <a:spLocks noChangeArrowheads="1"/>
          </p:cNvSpPr>
          <p:nvPr/>
        </p:nvSpPr>
        <p:spPr bwMode="auto">
          <a:xfrm>
            <a:off x="1346200" y="5051425"/>
            <a:ext cx="2400300" cy="814388"/>
          </a:xfrm>
          <a:custGeom>
            <a:avLst/>
            <a:gdLst>
              <a:gd name="T0" fmla="*/ 0 w 1512"/>
              <a:gd name="T1" fmla="*/ 1292841525 h 513"/>
              <a:gd name="T2" fmla="*/ 136088443 w 1512"/>
              <a:gd name="T3" fmla="*/ 990422734 h 513"/>
              <a:gd name="T4" fmla="*/ 383063726 w 1512"/>
              <a:gd name="T5" fmla="*/ 882055206 h 513"/>
              <a:gd name="T6" fmla="*/ 463708799 w 1512"/>
              <a:gd name="T7" fmla="*/ 854334277 h 513"/>
              <a:gd name="T8" fmla="*/ 546873134 w 1512"/>
              <a:gd name="T9" fmla="*/ 826611563 h 513"/>
              <a:gd name="T10" fmla="*/ 1862396455 w 1512"/>
              <a:gd name="T11" fmla="*/ 854334277 h 513"/>
              <a:gd name="T12" fmla="*/ 2147483647 w 1512"/>
              <a:gd name="T13" fmla="*/ 798890634 h 513"/>
              <a:gd name="T14" fmla="*/ 2147483647 w 1512"/>
              <a:gd name="T15" fmla="*/ 690523106 h 513"/>
              <a:gd name="T16" fmla="*/ 2147483647 w 1512"/>
              <a:gd name="T17" fmla="*/ 579636216 h 513"/>
              <a:gd name="T18" fmla="*/ 2147483647 w 1512"/>
              <a:gd name="T19" fmla="*/ 224294830 h 513"/>
              <a:gd name="T20" fmla="*/ 2147483647 w 1512"/>
              <a:gd name="T21" fmla="*/ 88206299 h 5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2"/>
              <a:gd name="T34" fmla="*/ 0 h 513"/>
              <a:gd name="T35" fmla="*/ 1512 w 1512"/>
              <a:gd name="T36" fmla="*/ 513 h 5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2" h="513">
                <a:moveTo>
                  <a:pt x="0" y="513"/>
                </a:moveTo>
                <a:cubicBezTo>
                  <a:pt x="71" y="464"/>
                  <a:pt x="18" y="464"/>
                  <a:pt x="54" y="393"/>
                </a:cubicBezTo>
                <a:cubicBezTo>
                  <a:pt x="64" y="374"/>
                  <a:pt x="149" y="351"/>
                  <a:pt x="152" y="350"/>
                </a:cubicBezTo>
                <a:cubicBezTo>
                  <a:pt x="163" y="346"/>
                  <a:pt x="173" y="343"/>
                  <a:pt x="184" y="339"/>
                </a:cubicBezTo>
                <a:cubicBezTo>
                  <a:pt x="195" y="335"/>
                  <a:pt x="217" y="328"/>
                  <a:pt x="217" y="328"/>
                </a:cubicBezTo>
                <a:cubicBezTo>
                  <a:pt x="391" y="332"/>
                  <a:pt x="565" y="341"/>
                  <a:pt x="739" y="339"/>
                </a:cubicBezTo>
                <a:cubicBezTo>
                  <a:pt x="945" y="337"/>
                  <a:pt x="1358" y="317"/>
                  <a:pt x="1358" y="317"/>
                </a:cubicBezTo>
                <a:cubicBezTo>
                  <a:pt x="1431" y="293"/>
                  <a:pt x="1354" y="326"/>
                  <a:pt x="1413" y="274"/>
                </a:cubicBezTo>
                <a:cubicBezTo>
                  <a:pt x="1433" y="257"/>
                  <a:pt x="1478" y="230"/>
                  <a:pt x="1478" y="230"/>
                </a:cubicBezTo>
                <a:cubicBezTo>
                  <a:pt x="1505" y="153"/>
                  <a:pt x="1476" y="244"/>
                  <a:pt x="1499" y="89"/>
                </a:cubicBezTo>
                <a:cubicBezTo>
                  <a:pt x="1512" y="0"/>
                  <a:pt x="1510" y="98"/>
                  <a:pt x="1510" y="35"/>
                </a:cubicBezTo>
              </a:path>
            </a:pathLst>
          </a:custGeom>
          <a:noFill/>
          <a:ln w="38100">
            <a:solidFill>
              <a:srgbClr val="FFFF29"/>
            </a:solidFill>
            <a:prstDash val="sysDot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" name="任意多边形 189"/>
          <p:cNvSpPr>
            <a:spLocks noChangeArrowheads="1"/>
          </p:cNvSpPr>
          <p:nvPr/>
        </p:nvSpPr>
        <p:spPr bwMode="auto">
          <a:xfrm>
            <a:off x="1341438" y="5054600"/>
            <a:ext cx="2400300" cy="814388"/>
          </a:xfrm>
          <a:custGeom>
            <a:avLst/>
            <a:gdLst>
              <a:gd name="T0" fmla="*/ 0 w 1512"/>
              <a:gd name="T1" fmla="*/ 1292841525 h 513"/>
              <a:gd name="T2" fmla="*/ 136088443 w 1512"/>
              <a:gd name="T3" fmla="*/ 990422734 h 513"/>
              <a:gd name="T4" fmla="*/ 383063726 w 1512"/>
              <a:gd name="T5" fmla="*/ 882055206 h 513"/>
              <a:gd name="T6" fmla="*/ 463708799 w 1512"/>
              <a:gd name="T7" fmla="*/ 854334277 h 513"/>
              <a:gd name="T8" fmla="*/ 546873134 w 1512"/>
              <a:gd name="T9" fmla="*/ 826611563 h 513"/>
              <a:gd name="T10" fmla="*/ 1862396455 w 1512"/>
              <a:gd name="T11" fmla="*/ 854334277 h 513"/>
              <a:gd name="T12" fmla="*/ 2147483647 w 1512"/>
              <a:gd name="T13" fmla="*/ 798890634 h 513"/>
              <a:gd name="T14" fmla="*/ 2147483647 w 1512"/>
              <a:gd name="T15" fmla="*/ 690523106 h 513"/>
              <a:gd name="T16" fmla="*/ 2147483647 w 1512"/>
              <a:gd name="T17" fmla="*/ 579636216 h 513"/>
              <a:gd name="T18" fmla="*/ 2147483647 w 1512"/>
              <a:gd name="T19" fmla="*/ 224294830 h 513"/>
              <a:gd name="T20" fmla="*/ 2147483647 w 1512"/>
              <a:gd name="T21" fmla="*/ 88206299 h 5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2"/>
              <a:gd name="T34" fmla="*/ 0 h 513"/>
              <a:gd name="T35" fmla="*/ 1512 w 1512"/>
              <a:gd name="T36" fmla="*/ 513 h 5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2" h="513">
                <a:moveTo>
                  <a:pt x="0" y="513"/>
                </a:moveTo>
                <a:cubicBezTo>
                  <a:pt x="71" y="464"/>
                  <a:pt x="18" y="464"/>
                  <a:pt x="54" y="393"/>
                </a:cubicBezTo>
                <a:cubicBezTo>
                  <a:pt x="64" y="374"/>
                  <a:pt x="149" y="351"/>
                  <a:pt x="152" y="350"/>
                </a:cubicBezTo>
                <a:cubicBezTo>
                  <a:pt x="163" y="346"/>
                  <a:pt x="173" y="343"/>
                  <a:pt x="184" y="339"/>
                </a:cubicBezTo>
                <a:cubicBezTo>
                  <a:pt x="195" y="335"/>
                  <a:pt x="217" y="328"/>
                  <a:pt x="217" y="328"/>
                </a:cubicBezTo>
                <a:cubicBezTo>
                  <a:pt x="391" y="332"/>
                  <a:pt x="565" y="341"/>
                  <a:pt x="739" y="339"/>
                </a:cubicBezTo>
                <a:cubicBezTo>
                  <a:pt x="945" y="337"/>
                  <a:pt x="1358" y="317"/>
                  <a:pt x="1358" y="317"/>
                </a:cubicBezTo>
                <a:cubicBezTo>
                  <a:pt x="1431" y="293"/>
                  <a:pt x="1354" y="326"/>
                  <a:pt x="1413" y="274"/>
                </a:cubicBezTo>
                <a:cubicBezTo>
                  <a:pt x="1433" y="257"/>
                  <a:pt x="1478" y="230"/>
                  <a:pt x="1478" y="230"/>
                </a:cubicBezTo>
                <a:cubicBezTo>
                  <a:pt x="1505" y="153"/>
                  <a:pt x="1476" y="244"/>
                  <a:pt x="1499" y="89"/>
                </a:cubicBezTo>
                <a:cubicBezTo>
                  <a:pt x="1512" y="0"/>
                  <a:pt x="1510" y="98"/>
                  <a:pt x="1510" y="35"/>
                </a:cubicBezTo>
              </a:path>
            </a:pathLst>
          </a:custGeom>
          <a:noFill/>
          <a:ln w="76200">
            <a:solidFill>
              <a:srgbClr val="3030C8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矩形 190"/>
          <p:cNvSpPr>
            <a:spLocks noChangeArrowheads="1"/>
          </p:cNvSpPr>
          <p:nvPr/>
        </p:nvSpPr>
        <p:spPr bwMode="auto">
          <a:xfrm>
            <a:off x="4487863" y="5589588"/>
            <a:ext cx="1081087" cy="692150"/>
          </a:xfrm>
          <a:prstGeom prst="rect">
            <a:avLst/>
          </a:prstGeom>
          <a:solidFill>
            <a:srgbClr val="3030C8"/>
          </a:solidFill>
          <a:ln w="38100">
            <a:solidFill>
              <a:schemeClr val="bg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2" name="组合 372827"/>
          <p:cNvGrpSpPr/>
          <p:nvPr/>
        </p:nvGrpSpPr>
        <p:grpSpPr bwMode="auto">
          <a:xfrm>
            <a:off x="3189288" y="4832350"/>
            <a:ext cx="411162" cy="1096963"/>
            <a:chOff x="2009" y="3044"/>
            <a:chExt cx="259" cy="691"/>
          </a:xfrm>
        </p:grpSpPr>
        <p:sp>
          <p:nvSpPr>
            <p:cNvPr id="193" name="直接连接符 372828"/>
            <p:cNvSpPr>
              <a:spLocks noChangeShapeType="1"/>
            </p:cNvSpPr>
            <p:nvPr/>
          </p:nvSpPr>
          <p:spPr bwMode="auto">
            <a:xfrm flipV="1">
              <a:off x="2075" y="3190"/>
              <a:ext cx="0" cy="5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直接连接符 372829"/>
            <p:cNvSpPr>
              <a:spLocks noChangeShapeType="1"/>
            </p:cNvSpPr>
            <p:nvPr/>
          </p:nvSpPr>
          <p:spPr bwMode="auto">
            <a:xfrm>
              <a:off x="2109" y="3294"/>
              <a:ext cx="159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椭圆 372830"/>
            <p:cNvSpPr>
              <a:spLocks noChangeArrowheads="1"/>
            </p:cNvSpPr>
            <p:nvPr/>
          </p:nvSpPr>
          <p:spPr bwMode="auto">
            <a:xfrm>
              <a:off x="2009" y="3044"/>
              <a:ext cx="136" cy="136"/>
            </a:xfrm>
            <a:prstGeom prst="ellipse">
              <a:avLst/>
            </a:prstGeom>
            <a:solidFill>
              <a:srgbClr val="3030C8"/>
            </a:solidFill>
            <a:ln w="3810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6" name="组合 372831"/>
          <p:cNvGrpSpPr/>
          <p:nvPr/>
        </p:nvGrpSpPr>
        <p:grpSpPr bwMode="auto">
          <a:xfrm>
            <a:off x="4051300" y="4814888"/>
            <a:ext cx="411163" cy="1096962"/>
            <a:chOff x="2009" y="3044"/>
            <a:chExt cx="259" cy="691"/>
          </a:xfrm>
        </p:grpSpPr>
        <p:sp>
          <p:nvSpPr>
            <p:cNvPr id="197" name="直接连接符 372832"/>
            <p:cNvSpPr>
              <a:spLocks noChangeShapeType="1"/>
            </p:cNvSpPr>
            <p:nvPr/>
          </p:nvSpPr>
          <p:spPr bwMode="auto">
            <a:xfrm flipV="1">
              <a:off x="2075" y="3190"/>
              <a:ext cx="0" cy="5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直接连接符 372833"/>
            <p:cNvSpPr>
              <a:spLocks noChangeShapeType="1"/>
            </p:cNvSpPr>
            <p:nvPr/>
          </p:nvSpPr>
          <p:spPr bwMode="auto">
            <a:xfrm>
              <a:off x="2109" y="3294"/>
              <a:ext cx="159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椭圆 372834"/>
            <p:cNvSpPr>
              <a:spLocks noChangeArrowheads="1"/>
            </p:cNvSpPr>
            <p:nvPr/>
          </p:nvSpPr>
          <p:spPr bwMode="auto">
            <a:xfrm>
              <a:off x="2009" y="3044"/>
              <a:ext cx="136" cy="136"/>
            </a:xfrm>
            <a:prstGeom prst="ellipse">
              <a:avLst/>
            </a:prstGeom>
            <a:solidFill>
              <a:srgbClr val="3030C8"/>
            </a:solidFill>
            <a:ln w="3810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文本框 372835"/>
          <p:cNvSpPr txBox="1">
            <a:spLocks noChangeArrowheads="1"/>
          </p:cNvSpPr>
          <p:nvPr/>
        </p:nvSpPr>
        <p:spPr bwMode="auto">
          <a:xfrm>
            <a:off x="4675188" y="5537200"/>
            <a:ext cx="792162" cy="7016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40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4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1" name="组合 372836"/>
          <p:cNvGrpSpPr/>
          <p:nvPr/>
        </p:nvGrpSpPr>
        <p:grpSpPr bwMode="auto">
          <a:xfrm>
            <a:off x="1258888" y="5064125"/>
            <a:ext cx="2017712" cy="863600"/>
            <a:chOff x="793" y="3190"/>
            <a:chExt cx="1271" cy="544"/>
          </a:xfrm>
        </p:grpSpPr>
        <p:sp>
          <p:nvSpPr>
            <p:cNvPr id="202" name="直接连接符 372837"/>
            <p:cNvSpPr>
              <a:spLocks noChangeShapeType="1"/>
            </p:cNvSpPr>
            <p:nvPr/>
          </p:nvSpPr>
          <p:spPr bwMode="auto">
            <a:xfrm flipV="1">
              <a:off x="839" y="3190"/>
              <a:ext cx="0" cy="544"/>
            </a:xfrm>
            <a:prstGeom prst="line">
              <a:avLst/>
            </a:prstGeom>
            <a:noFill/>
            <a:ln w="76200">
              <a:solidFill>
                <a:srgbClr val="3030C8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直接连接符 372838"/>
            <p:cNvSpPr>
              <a:spLocks noChangeShapeType="1"/>
            </p:cNvSpPr>
            <p:nvPr/>
          </p:nvSpPr>
          <p:spPr bwMode="auto">
            <a:xfrm flipV="1">
              <a:off x="793" y="3722"/>
              <a:ext cx="1271" cy="0"/>
            </a:xfrm>
            <a:prstGeom prst="line">
              <a:avLst/>
            </a:prstGeom>
            <a:noFill/>
            <a:ln w="76200">
              <a:solidFill>
                <a:srgbClr val="3030C8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直接连接符 372839"/>
            <p:cNvSpPr>
              <a:spLocks noChangeShapeType="1"/>
            </p:cNvSpPr>
            <p:nvPr/>
          </p:nvSpPr>
          <p:spPr bwMode="auto">
            <a:xfrm>
              <a:off x="886" y="3260"/>
              <a:ext cx="181" cy="0"/>
            </a:xfrm>
            <a:prstGeom prst="line">
              <a:avLst/>
            </a:prstGeom>
            <a:noFill/>
            <a:ln w="76200">
              <a:solidFill>
                <a:srgbClr val="3030C8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组合 372840"/>
          <p:cNvGrpSpPr/>
          <p:nvPr/>
        </p:nvGrpSpPr>
        <p:grpSpPr bwMode="auto">
          <a:xfrm>
            <a:off x="814388" y="4703763"/>
            <a:ext cx="827087" cy="539750"/>
            <a:chOff x="513" y="2976"/>
            <a:chExt cx="521" cy="340"/>
          </a:xfrm>
        </p:grpSpPr>
        <p:sp>
          <p:nvSpPr>
            <p:cNvPr id="206" name="矩形 372841"/>
            <p:cNvSpPr>
              <a:spLocks noChangeArrowheads="1"/>
            </p:cNvSpPr>
            <p:nvPr/>
          </p:nvSpPr>
          <p:spPr bwMode="auto">
            <a:xfrm>
              <a:off x="612" y="2976"/>
              <a:ext cx="363" cy="340"/>
            </a:xfrm>
            <a:prstGeom prst="rect">
              <a:avLst/>
            </a:prstGeom>
            <a:solidFill>
              <a:srgbClr val="3030C8"/>
            </a:solidFill>
            <a:ln w="3810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直接连接符 372842"/>
            <p:cNvSpPr>
              <a:spLocks noChangeShapeType="1"/>
            </p:cNvSpPr>
            <p:nvPr/>
          </p:nvSpPr>
          <p:spPr bwMode="auto">
            <a:xfrm>
              <a:off x="513" y="3102"/>
              <a:ext cx="521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" name="组合 372843"/>
          <p:cNvGrpSpPr/>
          <p:nvPr/>
        </p:nvGrpSpPr>
        <p:grpSpPr bwMode="auto">
          <a:xfrm>
            <a:off x="1187450" y="4724400"/>
            <a:ext cx="2952750" cy="1368425"/>
            <a:chOff x="748" y="2976"/>
            <a:chExt cx="1860" cy="862"/>
          </a:xfrm>
        </p:grpSpPr>
        <p:grpSp>
          <p:nvGrpSpPr>
            <p:cNvPr id="209" name="组合 372844"/>
            <p:cNvGrpSpPr/>
            <p:nvPr/>
          </p:nvGrpSpPr>
          <p:grpSpPr bwMode="auto">
            <a:xfrm>
              <a:off x="748" y="2976"/>
              <a:ext cx="1860" cy="862"/>
              <a:chOff x="748" y="2976"/>
              <a:chExt cx="1860" cy="862"/>
            </a:xfrm>
          </p:grpSpPr>
          <p:sp>
            <p:nvSpPr>
              <p:cNvPr id="211" name="矩形 372845"/>
              <p:cNvSpPr>
                <a:spLocks noChangeArrowheads="1"/>
              </p:cNvSpPr>
              <p:nvPr/>
            </p:nvSpPr>
            <p:spPr bwMode="auto">
              <a:xfrm>
                <a:off x="1915" y="2976"/>
                <a:ext cx="363" cy="862"/>
              </a:xfrm>
              <a:prstGeom prst="rect">
                <a:avLst/>
              </a:prstGeom>
              <a:solidFill>
                <a:srgbClr val="3030C8"/>
              </a:solidFill>
              <a:ln w="381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矩形 372846"/>
              <p:cNvSpPr>
                <a:spLocks noChangeArrowheads="1"/>
              </p:cNvSpPr>
              <p:nvPr/>
            </p:nvSpPr>
            <p:spPr bwMode="auto">
              <a:xfrm>
                <a:off x="748" y="3612"/>
                <a:ext cx="1860" cy="226"/>
              </a:xfrm>
              <a:prstGeom prst="rect">
                <a:avLst/>
              </a:prstGeom>
              <a:solidFill>
                <a:srgbClr val="3030C8"/>
              </a:solidFill>
              <a:ln w="381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" name="直接连接符 372847"/>
            <p:cNvSpPr>
              <a:spLocks noChangeShapeType="1"/>
            </p:cNvSpPr>
            <p:nvPr/>
          </p:nvSpPr>
          <p:spPr bwMode="auto">
            <a:xfrm>
              <a:off x="1894" y="3113"/>
              <a:ext cx="4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3" name="矩形 37284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2849" name="对象 372848"/>
          <p:cNvGraphicFramePr/>
          <p:nvPr/>
        </p:nvGraphicFramePr>
        <p:xfrm>
          <a:off x="5220072" y="3356992"/>
          <a:ext cx="352901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30784800" imgH="10363200" progId="Equation.3">
                  <p:embed/>
                </p:oleObj>
              </mc:Choice>
              <mc:Fallback>
                <p:oleObj name="" r:id="rId1" imgW="30784800" imgH="10363200" progId="Equation.3">
                  <p:embed/>
                  <p:pic>
                    <p:nvPicPr>
                      <p:cNvPr id="0" name="对象 372848" descr="image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0072" y="3356992"/>
                        <a:ext cx="3529013" cy="11763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75" grpId="0" animBg="1"/>
      <p:bldP spid="183" grpId="0"/>
      <p:bldP spid="187" grpId="0"/>
      <p:bldP spid="188" grpId="0" animBg="1"/>
      <p:bldP spid="189" grpId="0" animBg="1"/>
      <p:bldP spid="190" grpId="0" animBg="1"/>
      <p:bldP spid="2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9905"/>
          <p:cNvGrpSpPr/>
          <p:nvPr/>
        </p:nvGrpSpPr>
        <p:grpSpPr bwMode="auto">
          <a:xfrm>
            <a:off x="0" y="58738"/>
            <a:ext cx="8077200" cy="2913062"/>
            <a:chOff x="0" y="144"/>
            <a:chExt cx="5088" cy="1835"/>
          </a:xfrm>
        </p:grpSpPr>
        <p:sp>
          <p:nvSpPr>
            <p:cNvPr id="87107" name="文本框 379906"/>
            <p:cNvSpPr txBox="1">
              <a:spLocks noChangeArrowheads="1"/>
            </p:cNvSpPr>
            <p:nvPr/>
          </p:nvSpPr>
          <p:spPr bwMode="auto">
            <a:xfrm>
              <a:off x="1056" y="816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8" name="矩形 379907"/>
            <p:cNvSpPr>
              <a:spLocks noChangeArrowheads="1"/>
            </p:cNvSpPr>
            <p:nvPr/>
          </p:nvSpPr>
          <p:spPr bwMode="auto">
            <a:xfrm>
              <a:off x="982" y="827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文本框 379908"/>
            <p:cNvSpPr txBox="1">
              <a:spLocks noChangeArrowheads="1"/>
            </p:cNvSpPr>
            <p:nvPr/>
          </p:nvSpPr>
          <p:spPr bwMode="auto">
            <a:xfrm>
              <a:off x="1706" y="144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10" name="矩形 379909"/>
            <p:cNvSpPr>
              <a:spLocks noChangeArrowheads="1"/>
            </p:cNvSpPr>
            <p:nvPr/>
          </p:nvSpPr>
          <p:spPr bwMode="auto">
            <a:xfrm>
              <a:off x="1632" y="155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文本框 379910"/>
            <p:cNvSpPr txBox="1">
              <a:spLocks noChangeArrowheads="1"/>
            </p:cNvSpPr>
            <p:nvPr/>
          </p:nvSpPr>
          <p:spPr bwMode="auto">
            <a:xfrm>
              <a:off x="3744" y="1440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12" name="矩形 379911"/>
            <p:cNvSpPr>
              <a:spLocks noChangeArrowheads="1"/>
            </p:cNvSpPr>
            <p:nvPr/>
          </p:nvSpPr>
          <p:spPr bwMode="auto">
            <a:xfrm>
              <a:off x="3670" y="1451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文本框 379912"/>
            <p:cNvSpPr txBox="1">
              <a:spLocks noChangeArrowheads="1"/>
            </p:cNvSpPr>
            <p:nvPr/>
          </p:nvSpPr>
          <p:spPr bwMode="auto">
            <a:xfrm>
              <a:off x="2256" y="816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14" name="矩形 379913"/>
            <p:cNvSpPr>
              <a:spLocks noChangeArrowheads="1"/>
            </p:cNvSpPr>
            <p:nvPr/>
          </p:nvSpPr>
          <p:spPr bwMode="auto">
            <a:xfrm>
              <a:off x="2182" y="827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文本框 379914"/>
            <p:cNvSpPr txBox="1">
              <a:spLocks noChangeArrowheads="1"/>
            </p:cNvSpPr>
            <p:nvPr/>
          </p:nvSpPr>
          <p:spPr bwMode="auto">
            <a:xfrm>
              <a:off x="3744" y="816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16" name="矩形 379915"/>
            <p:cNvSpPr>
              <a:spLocks noChangeArrowheads="1"/>
            </p:cNvSpPr>
            <p:nvPr/>
          </p:nvSpPr>
          <p:spPr bwMode="auto">
            <a:xfrm>
              <a:off x="3670" y="827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文本框 379916"/>
            <p:cNvSpPr txBox="1">
              <a:spLocks noChangeArrowheads="1"/>
            </p:cNvSpPr>
            <p:nvPr/>
          </p:nvSpPr>
          <p:spPr bwMode="auto">
            <a:xfrm>
              <a:off x="1008" y="1488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18" name="矩形 379917"/>
            <p:cNvSpPr>
              <a:spLocks noChangeArrowheads="1"/>
            </p:cNvSpPr>
            <p:nvPr/>
          </p:nvSpPr>
          <p:spPr bwMode="auto">
            <a:xfrm>
              <a:off x="934" y="1499"/>
              <a:ext cx="576" cy="4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椭圆 379918"/>
            <p:cNvSpPr>
              <a:spLocks noChangeArrowheads="1"/>
            </p:cNvSpPr>
            <p:nvPr/>
          </p:nvSpPr>
          <p:spPr bwMode="auto">
            <a:xfrm>
              <a:off x="491" y="994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椭圆 379919"/>
            <p:cNvSpPr>
              <a:spLocks noChangeArrowheads="1"/>
            </p:cNvSpPr>
            <p:nvPr/>
          </p:nvSpPr>
          <p:spPr bwMode="auto">
            <a:xfrm>
              <a:off x="3020" y="982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直接连接符 379920"/>
            <p:cNvSpPr>
              <a:spLocks noChangeShapeType="1"/>
            </p:cNvSpPr>
            <p:nvPr/>
          </p:nvSpPr>
          <p:spPr bwMode="auto">
            <a:xfrm>
              <a:off x="240" y="384"/>
              <a:ext cx="13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直接连接符 379921"/>
            <p:cNvSpPr>
              <a:spLocks noChangeShapeType="1"/>
            </p:cNvSpPr>
            <p:nvPr/>
          </p:nvSpPr>
          <p:spPr bwMode="auto">
            <a:xfrm>
              <a:off x="0" y="1056"/>
              <a:ext cx="48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直接连接符 379922"/>
            <p:cNvSpPr>
              <a:spLocks noChangeShapeType="1"/>
            </p:cNvSpPr>
            <p:nvPr/>
          </p:nvSpPr>
          <p:spPr bwMode="auto">
            <a:xfrm>
              <a:off x="624" y="1056"/>
              <a:ext cx="3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直接连接符 379923"/>
            <p:cNvSpPr>
              <a:spLocks noChangeShapeType="1"/>
            </p:cNvSpPr>
            <p:nvPr/>
          </p:nvSpPr>
          <p:spPr bwMode="auto">
            <a:xfrm>
              <a:off x="1536" y="1056"/>
              <a:ext cx="62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直接连接符 379924"/>
            <p:cNvSpPr>
              <a:spLocks noChangeShapeType="1"/>
            </p:cNvSpPr>
            <p:nvPr/>
          </p:nvSpPr>
          <p:spPr bwMode="auto">
            <a:xfrm>
              <a:off x="2747" y="1056"/>
              <a:ext cx="24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6" name="直接连接符 379925"/>
            <p:cNvSpPr>
              <a:spLocks noChangeShapeType="1"/>
            </p:cNvSpPr>
            <p:nvPr/>
          </p:nvSpPr>
          <p:spPr bwMode="auto">
            <a:xfrm>
              <a:off x="3157" y="1056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7" name="直接连接符 379926"/>
            <p:cNvSpPr>
              <a:spLocks noChangeShapeType="1"/>
            </p:cNvSpPr>
            <p:nvPr/>
          </p:nvSpPr>
          <p:spPr bwMode="auto">
            <a:xfrm>
              <a:off x="4272" y="1056"/>
              <a:ext cx="81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8" name="直接连接符 379927"/>
            <p:cNvSpPr>
              <a:spLocks noChangeShapeType="1"/>
            </p:cNvSpPr>
            <p:nvPr/>
          </p:nvSpPr>
          <p:spPr bwMode="auto">
            <a:xfrm>
              <a:off x="2208" y="358"/>
              <a:ext cx="9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9" name="直接连接符 379928"/>
            <p:cNvSpPr>
              <a:spLocks noChangeShapeType="1"/>
            </p:cNvSpPr>
            <p:nvPr/>
          </p:nvSpPr>
          <p:spPr bwMode="auto">
            <a:xfrm flipV="1">
              <a:off x="240" y="384"/>
              <a:ext cx="0" cy="67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0" name="直接连接符 379929"/>
            <p:cNvSpPr>
              <a:spLocks noChangeShapeType="1"/>
            </p:cNvSpPr>
            <p:nvPr/>
          </p:nvSpPr>
          <p:spPr bwMode="auto">
            <a:xfrm>
              <a:off x="4641" y="1056"/>
              <a:ext cx="0" cy="672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1" name="直接连接符 379930"/>
            <p:cNvSpPr>
              <a:spLocks noChangeShapeType="1"/>
            </p:cNvSpPr>
            <p:nvPr/>
          </p:nvSpPr>
          <p:spPr bwMode="auto">
            <a:xfrm>
              <a:off x="1968" y="1728"/>
              <a:ext cx="168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2" name="直接连接符 379931"/>
            <p:cNvSpPr>
              <a:spLocks noChangeShapeType="1"/>
            </p:cNvSpPr>
            <p:nvPr/>
          </p:nvSpPr>
          <p:spPr bwMode="auto">
            <a:xfrm>
              <a:off x="4272" y="1728"/>
              <a:ext cx="3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3" name="直接连接符 379932"/>
            <p:cNvSpPr>
              <a:spLocks noChangeShapeType="1"/>
            </p:cNvSpPr>
            <p:nvPr/>
          </p:nvSpPr>
          <p:spPr bwMode="auto">
            <a:xfrm>
              <a:off x="576" y="1717"/>
              <a:ext cx="3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4" name="直接连接符 379933"/>
            <p:cNvSpPr>
              <a:spLocks noChangeShapeType="1"/>
            </p:cNvSpPr>
            <p:nvPr/>
          </p:nvSpPr>
          <p:spPr bwMode="auto">
            <a:xfrm>
              <a:off x="561" y="1152"/>
              <a:ext cx="0" cy="57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5" name="直接连接符 379934"/>
            <p:cNvSpPr>
              <a:spLocks noChangeShapeType="1"/>
            </p:cNvSpPr>
            <p:nvPr/>
          </p:nvSpPr>
          <p:spPr bwMode="auto">
            <a:xfrm>
              <a:off x="3109" y="347"/>
              <a:ext cx="0" cy="624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6" name="直接连接符 379935"/>
            <p:cNvSpPr>
              <a:spLocks noChangeShapeType="1"/>
            </p:cNvSpPr>
            <p:nvPr/>
          </p:nvSpPr>
          <p:spPr bwMode="auto">
            <a:xfrm>
              <a:off x="1894" y="1045"/>
              <a:ext cx="0" cy="63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7" name="直接连接符 379936"/>
            <p:cNvSpPr>
              <a:spLocks noChangeShapeType="1"/>
            </p:cNvSpPr>
            <p:nvPr/>
          </p:nvSpPr>
          <p:spPr bwMode="auto">
            <a:xfrm>
              <a:off x="3083" y="1130"/>
              <a:ext cx="0" cy="57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8" name="椭圆 379937"/>
            <p:cNvSpPr>
              <a:spLocks noChangeArrowheads="1"/>
            </p:cNvSpPr>
            <p:nvPr/>
          </p:nvSpPr>
          <p:spPr bwMode="auto">
            <a:xfrm>
              <a:off x="1828" y="1680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9" name="直接连接符 379938"/>
            <p:cNvSpPr>
              <a:spLocks noChangeShapeType="1"/>
            </p:cNvSpPr>
            <p:nvPr/>
          </p:nvSpPr>
          <p:spPr bwMode="auto">
            <a:xfrm>
              <a:off x="1488" y="1739"/>
              <a:ext cx="3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0" name="直接连接符 379939"/>
            <p:cNvSpPr>
              <a:spLocks noChangeShapeType="1"/>
            </p:cNvSpPr>
            <p:nvPr/>
          </p:nvSpPr>
          <p:spPr bwMode="auto">
            <a:xfrm>
              <a:off x="624" y="1237"/>
              <a:ext cx="1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1" name="直接连接符 379940"/>
            <p:cNvSpPr>
              <a:spLocks noChangeShapeType="1"/>
            </p:cNvSpPr>
            <p:nvPr/>
          </p:nvSpPr>
          <p:spPr bwMode="auto">
            <a:xfrm>
              <a:off x="3157" y="1215"/>
              <a:ext cx="1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43" name="标题 379941"/>
          <p:cNvSpPr>
            <a:spLocks noGrp="1" noChangeArrowheads="1"/>
          </p:cNvSpPr>
          <p:nvPr>
            <p:ph type="title"/>
          </p:nvPr>
        </p:nvSpPr>
        <p:spPr>
          <a:xfrm>
            <a:off x="5508104" y="0"/>
            <a:ext cx="3384376" cy="1325563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C000"/>
                </a:solidFill>
              </a:rPr>
              <a:t>作用分解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379943" name="直接连接符 379942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379943"/>
          <p:cNvGrpSpPr/>
          <p:nvPr/>
        </p:nvGrpSpPr>
        <p:grpSpPr bwMode="auto">
          <a:xfrm>
            <a:off x="2057400" y="6003925"/>
            <a:ext cx="1101725" cy="733425"/>
            <a:chOff x="1296" y="3782"/>
            <a:chExt cx="694" cy="462"/>
          </a:xfrm>
        </p:grpSpPr>
        <p:sp>
          <p:nvSpPr>
            <p:cNvPr id="87105" name="文本框 379944"/>
            <p:cNvSpPr txBox="1">
              <a:spLocks noChangeArrowheads="1"/>
            </p:cNvSpPr>
            <p:nvPr/>
          </p:nvSpPr>
          <p:spPr bwMode="auto">
            <a:xfrm>
              <a:off x="1366" y="3782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6" name="矩形 379945"/>
            <p:cNvSpPr>
              <a:spLocks noChangeArrowheads="1"/>
            </p:cNvSpPr>
            <p:nvPr/>
          </p:nvSpPr>
          <p:spPr bwMode="auto">
            <a:xfrm>
              <a:off x="1296" y="3840"/>
              <a:ext cx="528" cy="404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79946"/>
          <p:cNvGrpSpPr/>
          <p:nvPr/>
        </p:nvGrpSpPr>
        <p:grpSpPr bwMode="auto">
          <a:xfrm>
            <a:off x="6518275" y="5927725"/>
            <a:ext cx="1042988" cy="733425"/>
            <a:chOff x="4106" y="3734"/>
            <a:chExt cx="657" cy="462"/>
          </a:xfrm>
        </p:grpSpPr>
        <p:sp>
          <p:nvSpPr>
            <p:cNvPr id="87103" name="文本框 379947"/>
            <p:cNvSpPr txBox="1">
              <a:spLocks noChangeArrowheads="1"/>
            </p:cNvSpPr>
            <p:nvPr/>
          </p:nvSpPr>
          <p:spPr bwMode="auto">
            <a:xfrm>
              <a:off x="4139" y="3734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4" name="矩形 379948"/>
            <p:cNvSpPr>
              <a:spLocks noChangeArrowheads="1"/>
            </p:cNvSpPr>
            <p:nvPr/>
          </p:nvSpPr>
          <p:spPr bwMode="auto">
            <a:xfrm>
              <a:off x="4106" y="3792"/>
              <a:ext cx="528" cy="404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950" name="直接连接符 379949"/>
          <p:cNvSpPr>
            <a:spLocks noChangeShapeType="1"/>
          </p:cNvSpPr>
          <p:nvPr/>
        </p:nvSpPr>
        <p:spPr bwMode="auto">
          <a:xfrm>
            <a:off x="8305800" y="4572000"/>
            <a:ext cx="0" cy="1752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51" name="直接连接符 379950"/>
          <p:cNvSpPr>
            <a:spLocks noChangeShapeType="1"/>
          </p:cNvSpPr>
          <p:nvPr/>
        </p:nvSpPr>
        <p:spPr bwMode="auto">
          <a:xfrm>
            <a:off x="7332663" y="6308725"/>
            <a:ext cx="990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52" name="直接连接符 379951"/>
          <p:cNvSpPr>
            <a:spLocks noChangeShapeType="1"/>
          </p:cNvSpPr>
          <p:nvPr/>
        </p:nvSpPr>
        <p:spPr bwMode="auto">
          <a:xfrm>
            <a:off x="3563938" y="6361113"/>
            <a:ext cx="2895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53" name="直接连接符 379952"/>
          <p:cNvSpPr>
            <a:spLocks noChangeShapeType="1"/>
          </p:cNvSpPr>
          <p:nvPr/>
        </p:nvSpPr>
        <p:spPr bwMode="auto">
          <a:xfrm flipV="1">
            <a:off x="3581400" y="5732463"/>
            <a:ext cx="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379953"/>
          <p:cNvGrpSpPr/>
          <p:nvPr/>
        </p:nvGrpSpPr>
        <p:grpSpPr bwMode="auto">
          <a:xfrm>
            <a:off x="250825" y="3141663"/>
            <a:ext cx="8423275" cy="2779712"/>
            <a:chOff x="144" y="1993"/>
            <a:chExt cx="5306" cy="1751"/>
          </a:xfrm>
        </p:grpSpPr>
        <p:sp>
          <p:nvSpPr>
            <p:cNvPr id="87067" name="文本框 379954"/>
            <p:cNvSpPr txBox="1">
              <a:spLocks noChangeArrowheads="1"/>
            </p:cNvSpPr>
            <p:nvPr/>
          </p:nvSpPr>
          <p:spPr bwMode="auto">
            <a:xfrm>
              <a:off x="1418" y="2570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68" name="矩形 379955"/>
            <p:cNvSpPr>
              <a:spLocks noChangeArrowheads="1"/>
            </p:cNvSpPr>
            <p:nvPr/>
          </p:nvSpPr>
          <p:spPr bwMode="auto">
            <a:xfrm>
              <a:off x="1344" y="2647"/>
              <a:ext cx="576" cy="37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文本框 379956"/>
            <p:cNvSpPr txBox="1">
              <a:spLocks noChangeArrowheads="1"/>
            </p:cNvSpPr>
            <p:nvPr/>
          </p:nvSpPr>
          <p:spPr bwMode="auto">
            <a:xfrm>
              <a:off x="2068" y="1993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0" name="矩形 379957"/>
            <p:cNvSpPr>
              <a:spLocks noChangeArrowheads="1"/>
            </p:cNvSpPr>
            <p:nvPr/>
          </p:nvSpPr>
          <p:spPr bwMode="auto">
            <a:xfrm>
              <a:off x="1994" y="2063"/>
              <a:ext cx="576" cy="37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矩形 379958"/>
            <p:cNvSpPr>
              <a:spLocks noChangeArrowheads="1"/>
            </p:cNvSpPr>
            <p:nvPr/>
          </p:nvSpPr>
          <p:spPr bwMode="auto">
            <a:xfrm>
              <a:off x="4032" y="3271"/>
              <a:ext cx="576" cy="373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381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文本框 379959"/>
            <p:cNvSpPr txBox="1">
              <a:spLocks noChangeArrowheads="1"/>
            </p:cNvSpPr>
            <p:nvPr/>
          </p:nvSpPr>
          <p:spPr bwMode="auto">
            <a:xfrm>
              <a:off x="2618" y="2570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3" name="矩形 379960"/>
            <p:cNvSpPr>
              <a:spLocks noChangeArrowheads="1"/>
            </p:cNvSpPr>
            <p:nvPr/>
          </p:nvSpPr>
          <p:spPr bwMode="auto">
            <a:xfrm>
              <a:off x="2544" y="2647"/>
              <a:ext cx="576" cy="37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文本框 379961"/>
            <p:cNvSpPr txBox="1">
              <a:spLocks noChangeArrowheads="1"/>
            </p:cNvSpPr>
            <p:nvPr/>
          </p:nvSpPr>
          <p:spPr bwMode="auto">
            <a:xfrm>
              <a:off x="4106" y="2570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40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5" name="矩形 379962"/>
            <p:cNvSpPr>
              <a:spLocks noChangeArrowheads="1"/>
            </p:cNvSpPr>
            <p:nvPr/>
          </p:nvSpPr>
          <p:spPr bwMode="auto">
            <a:xfrm>
              <a:off x="4032" y="2647"/>
              <a:ext cx="576" cy="37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矩形 379963"/>
            <p:cNvSpPr>
              <a:spLocks noChangeArrowheads="1"/>
            </p:cNvSpPr>
            <p:nvPr/>
          </p:nvSpPr>
          <p:spPr bwMode="auto">
            <a:xfrm>
              <a:off x="1296" y="3275"/>
              <a:ext cx="576" cy="373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381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椭圆 379964"/>
            <p:cNvSpPr>
              <a:spLocks noChangeArrowheads="1"/>
            </p:cNvSpPr>
            <p:nvPr/>
          </p:nvSpPr>
          <p:spPr bwMode="auto">
            <a:xfrm>
              <a:off x="853" y="2814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椭圆 379965"/>
            <p:cNvSpPr>
              <a:spLocks noChangeArrowheads="1"/>
            </p:cNvSpPr>
            <p:nvPr/>
          </p:nvSpPr>
          <p:spPr bwMode="auto">
            <a:xfrm>
              <a:off x="3382" y="2802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直接连接符 379966"/>
            <p:cNvSpPr>
              <a:spLocks noChangeShapeType="1"/>
            </p:cNvSpPr>
            <p:nvPr/>
          </p:nvSpPr>
          <p:spPr bwMode="auto">
            <a:xfrm>
              <a:off x="373" y="2292"/>
              <a:ext cx="1619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直接连接符 379967"/>
            <p:cNvSpPr>
              <a:spLocks noChangeShapeType="1"/>
            </p:cNvSpPr>
            <p:nvPr/>
          </p:nvSpPr>
          <p:spPr bwMode="auto">
            <a:xfrm>
              <a:off x="144" y="2876"/>
              <a:ext cx="70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直接连接符 379968"/>
            <p:cNvSpPr>
              <a:spLocks noChangeShapeType="1"/>
            </p:cNvSpPr>
            <p:nvPr/>
          </p:nvSpPr>
          <p:spPr bwMode="auto">
            <a:xfrm>
              <a:off x="986" y="2876"/>
              <a:ext cx="3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直接连接符 379969"/>
            <p:cNvSpPr>
              <a:spLocks noChangeShapeType="1"/>
            </p:cNvSpPr>
            <p:nvPr/>
          </p:nvSpPr>
          <p:spPr bwMode="auto">
            <a:xfrm>
              <a:off x="1898" y="2876"/>
              <a:ext cx="62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直接连接符 379970"/>
            <p:cNvSpPr>
              <a:spLocks noChangeShapeType="1"/>
            </p:cNvSpPr>
            <p:nvPr/>
          </p:nvSpPr>
          <p:spPr bwMode="auto">
            <a:xfrm>
              <a:off x="3109" y="2876"/>
              <a:ext cx="24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4" name="直接连接符 379971"/>
            <p:cNvSpPr>
              <a:spLocks noChangeShapeType="1"/>
            </p:cNvSpPr>
            <p:nvPr/>
          </p:nvSpPr>
          <p:spPr bwMode="auto">
            <a:xfrm>
              <a:off x="3519" y="2876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5" name="直接连接符 379972"/>
            <p:cNvSpPr>
              <a:spLocks noChangeShapeType="1"/>
            </p:cNvSpPr>
            <p:nvPr/>
          </p:nvSpPr>
          <p:spPr bwMode="auto">
            <a:xfrm>
              <a:off x="4634" y="2876"/>
              <a:ext cx="81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6" name="直接连接符 379973"/>
            <p:cNvSpPr>
              <a:spLocks noChangeShapeType="1"/>
            </p:cNvSpPr>
            <p:nvPr/>
          </p:nvSpPr>
          <p:spPr bwMode="auto">
            <a:xfrm>
              <a:off x="2570" y="2266"/>
              <a:ext cx="9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直接连接符 379974"/>
            <p:cNvSpPr>
              <a:spLocks noChangeShapeType="1"/>
            </p:cNvSpPr>
            <p:nvPr/>
          </p:nvSpPr>
          <p:spPr bwMode="auto">
            <a:xfrm flipV="1">
              <a:off x="384" y="2292"/>
              <a:ext cx="0" cy="58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直接连接符 379975"/>
            <p:cNvSpPr>
              <a:spLocks noChangeShapeType="1"/>
            </p:cNvSpPr>
            <p:nvPr/>
          </p:nvSpPr>
          <p:spPr bwMode="auto">
            <a:xfrm>
              <a:off x="5003" y="2876"/>
              <a:ext cx="0" cy="58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直接连接符 379976"/>
            <p:cNvSpPr>
              <a:spLocks noChangeShapeType="1"/>
            </p:cNvSpPr>
            <p:nvPr/>
          </p:nvSpPr>
          <p:spPr bwMode="auto">
            <a:xfrm>
              <a:off x="2330" y="3504"/>
              <a:ext cx="168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直接连接符 379977"/>
            <p:cNvSpPr>
              <a:spLocks noChangeShapeType="1"/>
            </p:cNvSpPr>
            <p:nvPr/>
          </p:nvSpPr>
          <p:spPr bwMode="auto">
            <a:xfrm>
              <a:off x="4634" y="3445"/>
              <a:ext cx="3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1" name="直接连接符 379978"/>
            <p:cNvSpPr>
              <a:spLocks noChangeShapeType="1"/>
            </p:cNvSpPr>
            <p:nvPr/>
          </p:nvSpPr>
          <p:spPr bwMode="auto">
            <a:xfrm>
              <a:off x="927" y="3471"/>
              <a:ext cx="35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直接连接符 379979"/>
            <p:cNvSpPr>
              <a:spLocks noChangeShapeType="1"/>
            </p:cNvSpPr>
            <p:nvPr/>
          </p:nvSpPr>
          <p:spPr bwMode="auto">
            <a:xfrm>
              <a:off x="923" y="2961"/>
              <a:ext cx="0" cy="50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3" name="直接连接符 379980"/>
            <p:cNvSpPr>
              <a:spLocks noChangeShapeType="1"/>
            </p:cNvSpPr>
            <p:nvPr/>
          </p:nvSpPr>
          <p:spPr bwMode="auto">
            <a:xfrm>
              <a:off x="3471" y="2255"/>
              <a:ext cx="0" cy="533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直接连接符 379981"/>
            <p:cNvSpPr>
              <a:spLocks noChangeShapeType="1"/>
            </p:cNvSpPr>
            <p:nvPr/>
          </p:nvSpPr>
          <p:spPr bwMode="auto">
            <a:xfrm>
              <a:off x="2256" y="2865"/>
              <a:ext cx="0" cy="56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直接连接符 379982"/>
            <p:cNvSpPr>
              <a:spLocks noChangeShapeType="1"/>
            </p:cNvSpPr>
            <p:nvPr/>
          </p:nvSpPr>
          <p:spPr bwMode="auto">
            <a:xfrm>
              <a:off x="3445" y="2950"/>
              <a:ext cx="0" cy="53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6" name="椭圆 379983"/>
            <p:cNvSpPr>
              <a:spLocks noChangeArrowheads="1"/>
            </p:cNvSpPr>
            <p:nvPr/>
          </p:nvSpPr>
          <p:spPr bwMode="auto">
            <a:xfrm>
              <a:off x="2190" y="3456"/>
              <a:ext cx="144" cy="14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直接连接符 379984"/>
            <p:cNvSpPr>
              <a:spLocks noChangeShapeType="1"/>
            </p:cNvSpPr>
            <p:nvPr/>
          </p:nvSpPr>
          <p:spPr bwMode="auto">
            <a:xfrm>
              <a:off x="1850" y="3515"/>
              <a:ext cx="3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直接连接符 379985"/>
            <p:cNvSpPr>
              <a:spLocks noChangeShapeType="1"/>
            </p:cNvSpPr>
            <p:nvPr/>
          </p:nvSpPr>
          <p:spPr bwMode="auto">
            <a:xfrm>
              <a:off x="986" y="3057"/>
              <a:ext cx="1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9" name="直接连接符 379986"/>
            <p:cNvSpPr>
              <a:spLocks noChangeShapeType="1"/>
            </p:cNvSpPr>
            <p:nvPr/>
          </p:nvSpPr>
          <p:spPr bwMode="auto">
            <a:xfrm>
              <a:off x="3519" y="3035"/>
              <a:ext cx="1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0" name="文本框 379987"/>
            <p:cNvSpPr txBox="1">
              <a:spLocks noChangeArrowheads="1"/>
            </p:cNvSpPr>
            <p:nvPr/>
          </p:nvSpPr>
          <p:spPr bwMode="auto">
            <a:xfrm>
              <a:off x="4106" y="3194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40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1" name="文本框 379988"/>
            <p:cNvSpPr txBox="1">
              <a:spLocks noChangeArrowheads="1"/>
            </p:cNvSpPr>
            <p:nvPr/>
          </p:nvSpPr>
          <p:spPr bwMode="auto">
            <a:xfrm>
              <a:off x="1370" y="3198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40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0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2" name="直接连接符 379989"/>
            <p:cNvSpPr>
              <a:spLocks noChangeShapeType="1"/>
            </p:cNvSpPr>
            <p:nvPr/>
          </p:nvSpPr>
          <p:spPr bwMode="auto">
            <a:xfrm>
              <a:off x="2411" y="3648"/>
              <a:ext cx="0" cy="96"/>
            </a:xfrm>
            <a:prstGeom prst="line">
              <a:avLst/>
            </a:prstGeom>
            <a:noFill/>
            <a:ln w="190500">
              <a:solidFill>
                <a:srgbClr val="33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991" name="直接连接符 379990"/>
          <p:cNvSpPr>
            <a:spLocks noChangeShapeType="1"/>
          </p:cNvSpPr>
          <p:nvPr/>
        </p:nvSpPr>
        <p:spPr bwMode="auto">
          <a:xfrm flipH="1">
            <a:off x="3581400" y="5434013"/>
            <a:ext cx="0" cy="946150"/>
          </a:xfrm>
          <a:prstGeom prst="line">
            <a:avLst/>
          </a:prstGeom>
          <a:noFill/>
          <a:ln w="292100">
            <a:solidFill>
              <a:srgbClr val="3333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379991"/>
          <p:cNvGrpSpPr/>
          <p:nvPr/>
        </p:nvGrpSpPr>
        <p:grpSpPr bwMode="auto">
          <a:xfrm>
            <a:off x="3708400" y="5445125"/>
            <a:ext cx="1727200" cy="288925"/>
            <a:chOff x="2304" y="3456"/>
            <a:chExt cx="1115" cy="181"/>
          </a:xfrm>
        </p:grpSpPr>
        <p:grpSp>
          <p:nvGrpSpPr>
            <p:cNvPr id="7" name="组合 379992"/>
            <p:cNvGrpSpPr/>
            <p:nvPr/>
          </p:nvGrpSpPr>
          <p:grpSpPr bwMode="auto">
            <a:xfrm>
              <a:off x="2363" y="3482"/>
              <a:ext cx="1056" cy="155"/>
              <a:chOff x="2363" y="3493"/>
              <a:chExt cx="1056" cy="155"/>
            </a:xfrm>
          </p:grpSpPr>
          <p:sp>
            <p:nvSpPr>
              <p:cNvPr id="87064" name="直接连接符 379993"/>
              <p:cNvSpPr>
                <a:spLocks noChangeShapeType="1"/>
              </p:cNvSpPr>
              <p:nvPr/>
            </p:nvSpPr>
            <p:spPr bwMode="auto">
              <a:xfrm>
                <a:off x="2363" y="3493"/>
                <a:ext cx="1056" cy="0"/>
              </a:xfrm>
              <a:prstGeom prst="line">
                <a:avLst/>
              </a:prstGeom>
              <a:noFill/>
              <a:ln w="190500">
                <a:solidFill>
                  <a:srgbClr val="3333CC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5" name="直接连接符 379994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0" cy="96"/>
              </a:xfrm>
              <a:prstGeom prst="line">
                <a:avLst/>
              </a:prstGeom>
              <a:noFill/>
              <a:ln w="190500">
                <a:solidFill>
                  <a:srgbClr val="3333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6" name="直接连接符 379995"/>
              <p:cNvSpPr>
                <a:spLocks noChangeShapeType="1"/>
              </p:cNvSpPr>
              <p:nvPr/>
            </p:nvSpPr>
            <p:spPr bwMode="auto">
              <a:xfrm>
                <a:off x="2448" y="3552"/>
                <a:ext cx="0" cy="96"/>
              </a:xfrm>
              <a:prstGeom prst="line">
                <a:avLst/>
              </a:prstGeom>
              <a:noFill/>
              <a:ln w="190500">
                <a:solidFill>
                  <a:srgbClr val="3333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63" name="椭圆 379996"/>
            <p:cNvSpPr>
              <a:spLocks noChangeArrowheads="1"/>
            </p:cNvSpPr>
            <p:nvPr/>
          </p:nvSpPr>
          <p:spPr bwMode="auto">
            <a:xfrm>
              <a:off x="2304" y="3456"/>
              <a:ext cx="144" cy="14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998" name="直接连接符 379997"/>
          <p:cNvSpPr>
            <a:spLocks noChangeShapeType="1"/>
          </p:cNvSpPr>
          <p:nvPr/>
        </p:nvSpPr>
        <p:spPr bwMode="auto">
          <a:xfrm>
            <a:off x="2895600" y="6350000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99" name="直接连接符 379998"/>
          <p:cNvSpPr>
            <a:spLocks noChangeShapeType="1"/>
          </p:cNvSpPr>
          <p:nvPr/>
        </p:nvSpPr>
        <p:spPr bwMode="auto">
          <a:xfrm>
            <a:off x="914400" y="4672013"/>
            <a:ext cx="0" cy="1749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00" name="直接连接符 379999"/>
          <p:cNvSpPr>
            <a:spLocks noChangeShapeType="1"/>
          </p:cNvSpPr>
          <p:nvPr/>
        </p:nvSpPr>
        <p:spPr bwMode="auto">
          <a:xfrm>
            <a:off x="914400" y="6400800"/>
            <a:ext cx="1143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01" name="椭圆 380000"/>
          <p:cNvSpPr>
            <a:spLocks noChangeArrowheads="1"/>
          </p:cNvSpPr>
          <p:nvPr/>
        </p:nvSpPr>
        <p:spPr bwMode="auto">
          <a:xfrm>
            <a:off x="820738" y="4459288"/>
            <a:ext cx="230187" cy="230187"/>
          </a:xfrm>
          <a:prstGeom prst="ellipse">
            <a:avLst/>
          </a:prstGeom>
          <a:solidFill>
            <a:srgbClr val="3333CC"/>
          </a:solidFill>
          <a:ln w="38100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02" name="直接连接符 380001"/>
          <p:cNvSpPr>
            <a:spLocks noChangeShapeType="1"/>
          </p:cNvSpPr>
          <p:nvPr/>
        </p:nvSpPr>
        <p:spPr bwMode="auto">
          <a:xfrm>
            <a:off x="1031875" y="4841875"/>
            <a:ext cx="228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03" name="直接连接符 380002"/>
          <p:cNvSpPr>
            <a:spLocks noChangeShapeType="1"/>
          </p:cNvSpPr>
          <p:nvPr/>
        </p:nvSpPr>
        <p:spPr bwMode="auto">
          <a:xfrm>
            <a:off x="3587750" y="4572000"/>
            <a:ext cx="0" cy="1071563"/>
          </a:xfrm>
          <a:prstGeom prst="line">
            <a:avLst/>
          </a:prstGeom>
          <a:noFill/>
          <a:ln w="254000">
            <a:solidFill>
              <a:srgbClr val="3333CC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04" name="直接连接符 380003"/>
          <p:cNvSpPr>
            <a:spLocks noChangeShapeType="1"/>
          </p:cNvSpPr>
          <p:nvPr/>
        </p:nvSpPr>
        <p:spPr bwMode="auto">
          <a:xfrm flipV="1">
            <a:off x="3429000" y="4554538"/>
            <a:ext cx="0" cy="10255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79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79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379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79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80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79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80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3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380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380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3" grpId="0" animBg="1"/>
      <p:bldP spid="379950" grpId="0" animBg="1"/>
      <p:bldP spid="379951" grpId="0" animBg="1"/>
      <p:bldP spid="379952" grpId="0" animBg="1"/>
      <p:bldP spid="379953" grpId="0" animBg="1"/>
      <p:bldP spid="379991" grpId="0" animBg="1"/>
      <p:bldP spid="379998" grpId="0" animBg="1"/>
      <p:bldP spid="379999" grpId="0" animBg="1"/>
      <p:bldP spid="380000" grpId="0" animBg="1"/>
      <p:bldP spid="380002" grpId="0" animBg="1"/>
      <p:bldP spid="380003" grpId="0" animBg="1"/>
      <p:bldP spid="3800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对象 315404"/>
          <p:cNvGraphicFramePr/>
          <p:nvPr/>
        </p:nvGraphicFramePr>
        <p:xfrm>
          <a:off x="755643" y="332815"/>
          <a:ext cx="8065135" cy="14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1" imgW="8318500" imgH="1689100" progId="Visio.Drawing.11">
                  <p:embed/>
                </p:oleObj>
              </mc:Choice>
              <mc:Fallback>
                <p:oleObj name="Visio" r:id="rId1" imgW="8318500" imgH="1689100" progId="Visio.Drawing.11">
                  <p:embed/>
                  <p:pic>
                    <p:nvPicPr>
                      <p:cNvPr id="0" name="对象 3154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43" y="332815"/>
                        <a:ext cx="8065135" cy="1490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15404"/>
          <p:cNvGraphicFramePr/>
          <p:nvPr/>
        </p:nvGraphicFramePr>
        <p:xfrm>
          <a:off x="251521" y="1916832"/>
          <a:ext cx="7992887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8318500" imgH="2108200" progId="Visio.Drawing.11">
                  <p:embed/>
                </p:oleObj>
              </mc:Choice>
              <mc:Fallback>
                <p:oleObj name="Visio" r:id="rId3" imgW="8318500" imgH="2108200" progId="Visio.Drawing.11">
                  <p:embed/>
                  <p:pic>
                    <p:nvPicPr>
                      <p:cNvPr id="0" name="图片 11265" descr="image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1" y="1916832"/>
                        <a:ext cx="7992887" cy="18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15404"/>
          <p:cNvGraphicFramePr/>
          <p:nvPr/>
        </p:nvGraphicFramePr>
        <p:xfrm>
          <a:off x="1763688" y="3933056"/>
          <a:ext cx="5491583" cy="158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5" imgW="5905500" imgH="1828800" progId="Visio.Drawing.11">
                  <p:embed/>
                </p:oleObj>
              </mc:Choice>
              <mc:Fallback>
                <p:oleObj name="Visio" r:id="rId5" imgW="5905500" imgH="1828800" progId="Visio.Drawing.11">
                  <p:embed/>
                  <p:pic>
                    <p:nvPicPr>
                      <p:cNvPr id="0" name="图片 11266" descr="image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3933056"/>
                        <a:ext cx="5491583" cy="15888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15404"/>
          <p:cNvGraphicFramePr/>
          <p:nvPr/>
        </p:nvGraphicFramePr>
        <p:xfrm>
          <a:off x="1770063" y="5517232"/>
          <a:ext cx="5486400" cy="134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7" imgW="5905500" imgH="1397000" progId="Visio.Drawing.11">
                  <p:embed/>
                </p:oleObj>
              </mc:Choice>
              <mc:Fallback>
                <p:oleObj name="Visio" r:id="rId7" imgW="5905500" imgH="1397000" progId="Visio.Drawing.11">
                  <p:embed/>
                  <p:pic>
                    <p:nvPicPr>
                      <p:cNvPr id="0" name="图片 11267" descr="image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0063" y="5517232"/>
                        <a:ext cx="5486400" cy="13471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网络）方框图的化简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83568" y="188641"/>
            <a:ext cx="7886700" cy="648071"/>
          </a:xfrm>
          <a:prstGeom prst="rect">
            <a:avLst/>
          </a:prstGeom>
        </p:spPr>
        <p:txBody>
          <a:bodyPr/>
          <a:lstStyle/>
          <a:p>
            <a:pPr lvl="0" rtl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三、本节小结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控制系统方框图变换的原则和化简的方法。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83568" y="188641"/>
            <a:ext cx="7886700" cy="648071"/>
          </a:xfrm>
          <a:prstGeom prst="rect">
            <a:avLst/>
          </a:prstGeom>
        </p:spPr>
        <p:txBody>
          <a:bodyPr/>
          <a:lstStyle/>
          <a:p>
            <a:pPr lvl="0" rtl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一、环节的合并组合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14372"/>
          <p:cNvSpPr>
            <a:spLocks noChangeArrowheads="1"/>
          </p:cNvSpPr>
          <p:nvPr/>
        </p:nvSpPr>
        <p:spPr bwMode="auto">
          <a:xfrm>
            <a:off x="467545" y="1048400"/>
            <a:ext cx="8208912" cy="83099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常用的结构图变换方法有二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环节的合并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，二是信号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分支点或相加点的移动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314373"/>
          <p:cNvSpPr>
            <a:spLocks noChangeArrowheads="1"/>
          </p:cNvSpPr>
          <p:nvPr/>
        </p:nvSpPr>
        <p:spPr bwMode="auto">
          <a:xfrm>
            <a:off x="544513" y="1986608"/>
            <a:ext cx="9068047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变换原则：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变换前、后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的输入量、输出量数学关系保持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不变。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314374"/>
          <p:cNvSpPr>
            <a:spLocks noChangeArrowheads="1"/>
          </p:cNvSpPr>
          <p:nvPr/>
        </p:nvSpPr>
        <p:spPr bwMode="auto">
          <a:xfrm>
            <a:off x="539552" y="2562672"/>
            <a:ext cx="2031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环节的串联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314375"/>
          <p:cNvGraphicFramePr/>
          <p:nvPr/>
        </p:nvGraphicFramePr>
        <p:xfrm>
          <a:off x="2987675" y="3140968"/>
          <a:ext cx="5959475" cy="90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5803900" imgH="876300" progId="Visio.Drawing.11">
                  <p:embed/>
                </p:oleObj>
              </mc:Choice>
              <mc:Fallback>
                <p:oleObj name="Visio" r:id="rId1" imgW="5803900" imgH="876300" progId="Visio.Drawing.11">
                  <p:embed/>
                  <p:pic>
                    <p:nvPicPr>
                      <p:cNvPr id="0" name="对象 314375" descr="image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3140968"/>
                        <a:ext cx="5959475" cy="905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14376"/>
          <p:cNvGraphicFramePr/>
          <p:nvPr/>
        </p:nvGraphicFramePr>
        <p:xfrm>
          <a:off x="6877050" y="4149725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74345" imgH="474345" progId="Visio.Drawing.11">
                  <p:embed/>
                </p:oleObj>
              </mc:Choice>
              <mc:Fallback>
                <p:oleObj name="" r:id="rId3" imgW="474345" imgH="474345" progId="Visio.Drawing.11">
                  <p:embed/>
                  <p:pic>
                    <p:nvPicPr>
                      <p:cNvPr id="0" name="对象 314376" descr="image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7050" y="4149725"/>
                        <a:ext cx="3921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14377"/>
          <p:cNvGraphicFramePr/>
          <p:nvPr/>
        </p:nvGraphicFramePr>
        <p:xfrm>
          <a:off x="5796136" y="4581128"/>
          <a:ext cx="25003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2628900" imgH="800100" progId="Visio.Drawing.11">
                  <p:embed/>
                </p:oleObj>
              </mc:Choice>
              <mc:Fallback>
                <p:oleObj name="Visio" r:id="rId5" imgW="2628900" imgH="800100" progId="Visio.Drawing.11">
                  <p:embed/>
                  <p:pic>
                    <p:nvPicPr>
                      <p:cNvPr id="0" name="对象 314377" descr="image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136" y="4581128"/>
                        <a:ext cx="2500313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31437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314378"/>
          <p:cNvGraphicFramePr/>
          <p:nvPr/>
        </p:nvGraphicFramePr>
        <p:xfrm>
          <a:off x="611560" y="3356992"/>
          <a:ext cx="1873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1640800" imgH="10668000" progId="Equation.DSMT4">
                  <p:embed/>
                </p:oleObj>
              </mc:Choice>
              <mc:Fallback>
                <p:oleObj name="" r:id="rId7" imgW="21640800" imgH="10668000" progId="Equation.DSMT4">
                  <p:embed/>
                  <p:pic>
                    <p:nvPicPr>
                      <p:cNvPr id="0" name="对象 314378" descr="image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356992"/>
                        <a:ext cx="187325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31438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314380"/>
          <p:cNvGraphicFramePr/>
          <p:nvPr/>
        </p:nvGraphicFramePr>
        <p:xfrm>
          <a:off x="611188" y="4508500"/>
          <a:ext cx="1835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22250400" imgH="10668000" progId="Equation.DSMT4">
                  <p:embed/>
                </p:oleObj>
              </mc:Choice>
              <mc:Fallback>
                <p:oleObj name="" r:id="rId9" imgW="22250400" imgH="10668000" progId="Equation.DSMT4">
                  <p:embed/>
                  <p:pic>
                    <p:nvPicPr>
                      <p:cNvPr id="0" name="对象 314380" descr="image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4508500"/>
                        <a:ext cx="183515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31438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对象 314382"/>
          <p:cNvGraphicFramePr/>
          <p:nvPr/>
        </p:nvGraphicFramePr>
        <p:xfrm>
          <a:off x="2771775" y="4508500"/>
          <a:ext cx="1835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21945600" imgH="10668000" progId="Equation.DSMT4">
                  <p:embed/>
                </p:oleObj>
              </mc:Choice>
              <mc:Fallback>
                <p:oleObj name="" r:id="rId11" imgW="21945600" imgH="10668000" progId="Equation.DSMT4">
                  <p:embed/>
                  <p:pic>
                    <p:nvPicPr>
                      <p:cNvPr id="0" name="对象 314382" descr="image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1775" y="4508500"/>
                        <a:ext cx="18351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31438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对象 314384"/>
          <p:cNvGraphicFramePr/>
          <p:nvPr/>
        </p:nvGraphicFramePr>
        <p:xfrm>
          <a:off x="611188" y="5445125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49377600" imgH="10668000" progId="Equation.DSMT4">
                  <p:embed/>
                </p:oleObj>
              </mc:Choice>
              <mc:Fallback>
                <p:oleObj name="" r:id="rId13" imgW="49377600" imgH="10668000" progId="Equation.DSMT4">
                  <p:embed/>
                  <p:pic>
                    <p:nvPicPr>
                      <p:cNvPr id="0" name="对象 314384" descr="image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188" y="5445125"/>
                        <a:ext cx="424815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31438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对象 314386"/>
          <p:cNvGraphicFramePr/>
          <p:nvPr/>
        </p:nvGraphicFramePr>
        <p:xfrm>
          <a:off x="5220072" y="5445224"/>
          <a:ext cx="2195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24688800" imgH="10363200" progId="Equation.DSMT4">
                  <p:embed/>
                </p:oleObj>
              </mc:Choice>
              <mc:Fallback>
                <p:oleObj name="" r:id="rId15" imgW="24688800" imgH="10363200" progId="Equation.DSMT4">
                  <p:embed/>
                  <p:pic>
                    <p:nvPicPr>
                      <p:cNvPr id="0" name="对象 314386" descr="image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20072" y="5445224"/>
                        <a:ext cx="2195513" cy="91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314388"/>
          <p:cNvSpPr txBox="1">
            <a:spLocks noChangeArrowheads="1"/>
          </p:cNvSpPr>
          <p:nvPr/>
        </p:nvSpPr>
        <p:spPr bwMode="auto">
          <a:xfrm>
            <a:off x="951865" y="6303645"/>
            <a:ext cx="655828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忽略负载效应，即前一环节的输出不受后面环节的影响。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对象 313347"/>
          <p:cNvGraphicFramePr/>
          <p:nvPr/>
        </p:nvGraphicFramePr>
        <p:xfrm>
          <a:off x="4644008" y="2636912"/>
          <a:ext cx="230346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2844800" imgH="1803400" progId="Visio.Drawing.11">
                  <p:embed/>
                </p:oleObj>
              </mc:Choice>
              <mc:Fallback>
                <p:oleObj name="Visio" r:id="rId1" imgW="2844800" imgH="1803400" progId="Visio.Drawing.11">
                  <p:embed/>
                  <p:pic>
                    <p:nvPicPr>
                      <p:cNvPr id="0" name="对象 313347" descr="image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4008" y="2636912"/>
                        <a:ext cx="2303462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对象 313348"/>
          <p:cNvGraphicFramePr/>
          <p:nvPr/>
        </p:nvGraphicFramePr>
        <p:xfrm>
          <a:off x="6804248" y="2636912"/>
          <a:ext cx="2520950" cy="156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145030" imgH="1365885" progId="Visio.Drawing.11">
                  <p:embed/>
                </p:oleObj>
              </mc:Choice>
              <mc:Fallback>
                <p:oleObj name="" r:id="rId3" imgW="2145030" imgH="1365885" progId="Visio.Drawing.11">
                  <p:embed/>
                  <p:pic>
                    <p:nvPicPr>
                      <p:cNvPr id="0" name="对象 313348" descr="image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2636912"/>
                        <a:ext cx="2520950" cy="15641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对象 313349"/>
          <p:cNvGraphicFramePr/>
          <p:nvPr/>
        </p:nvGraphicFramePr>
        <p:xfrm>
          <a:off x="4860032" y="980728"/>
          <a:ext cx="38877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4114800" imgH="1816100" progId="Visio.Drawing.11">
                  <p:embed/>
                </p:oleObj>
              </mc:Choice>
              <mc:Fallback>
                <p:oleObj name="Visio" r:id="rId5" imgW="4114800" imgH="1816100" progId="Visio.Drawing.11">
                  <p:embed/>
                  <p:pic>
                    <p:nvPicPr>
                      <p:cNvPr id="0" name="对象 313349" descr="image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32" y="980728"/>
                        <a:ext cx="3887787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矩形 31335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3351" name="对象 313350"/>
          <p:cNvGraphicFramePr/>
          <p:nvPr/>
        </p:nvGraphicFramePr>
        <p:xfrm>
          <a:off x="323529" y="5373217"/>
          <a:ext cx="460851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57912000" imgH="10363200" progId="Equation.DSMT4">
                  <p:embed/>
                </p:oleObj>
              </mc:Choice>
              <mc:Fallback>
                <p:oleObj name="Equation" r:id="rId7" imgW="57912000" imgH="10363200" progId="Equation.DSMT4">
                  <p:embed/>
                  <p:pic>
                    <p:nvPicPr>
                      <p:cNvPr id="0" name="对象 313350" descr="image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9" y="5373217"/>
                        <a:ext cx="4608512" cy="72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文本框 313352"/>
          <p:cNvSpPr txBox="1">
            <a:spLocks noChangeArrowheads="1"/>
          </p:cNvSpPr>
          <p:nvPr/>
        </p:nvSpPr>
        <p:spPr bwMode="auto">
          <a:xfrm>
            <a:off x="395288" y="1125538"/>
            <a:ext cx="3240087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354" name="文本框 313353"/>
          <p:cNvSpPr txBox="1">
            <a:spLocks noChangeArrowheads="1"/>
          </p:cNvSpPr>
          <p:nvPr/>
        </p:nvSpPr>
        <p:spPr bwMode="auto">
          <a:xfrm>
            <a:off x="395288" y="1628775"/>
            <a:ext cx="4176712" cy="10156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左图并不是两个惯性环节串联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其传递函数为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4" name="矩形 31335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3355" name="对象 313354"/>
          <p:cNvGraphicFramePr/>
          <p:nvPr/>
        </p:nvGraphicFramePr>
        <p:xfrm>
          <a:off x="251520" y="2852936"/>
          <a:ext cx="446449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60655200" imgH="21336000" progId="Equation.DSMT4">
                  <p:embed/>
                </p:oleObj>
              </mc:Choice>
              <mc:Fallback>
                <p:oleObj name="" r:id="rId9" imgW="60655200" imgH="21336000" progId="Equation.DSMT4">
                  <p:embed/>
                  <p:pic>
                    <p:nvPicPr>
                      <p:cNvPr id="0" name="对象 313354" descr="image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520" y="2852936"/>
                        <a:ext cx="4464496" cy="158417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7" name="文本框 313356"/>
          <p:cNvSpPr txBox="1">
            <a:spLocks noChangeArrowheads="1"/>
          </p:cNvSpPr>
          <p:nvPr/>
        </p:nvSpPr>
        <p:spPr bwMode="auto">
          <a:xfrm>
            <a:off x="0" y="4653136"/>
            <a:ext cx="4644008" cy="4001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如果加入隔离放大器忽略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负载效应。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对象 313349"/>
          <p:cNvGraphicFramePr/>
          <p:nvPr/>
        </p:nvGraphicFramePr>
        <p:xfrm>
          <a:off x="5148064" y="4149080"/>
          <a:ext cx="38830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11" imgW="4114800" imgH="2032000" progId="Visio.Drawing.11">
                  <p:embed/>
                </p:oleObj>
              </mc:Choice>
              <mc:Fallback>
                <p:oleObj name="Visio" r:id="rId11" imgW="4114800" imgH="2032000" progId="Visio.Drawing.11">
                  <p:embed/>
                  <p:pic>
                    <p:nvPicPr>
                      <p:cNvPr id="0" name="图片 2053" descr="image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064" y="4149080"/>
                        <a:ext cx="3883025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/>
      <p:bldP spid="3133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矩形 312321"/>
          <p:cNvSpPr>
            <a:spLocks noChangeArrowheads="1"/>
          </p:cNvSpPr>
          <p:nvPr/>
        </p:nvSpPr>
        <p:spPr bwMode="auto">
          <a:xfrm>
            <a:off x="539750" y="1194743"/>
            <a:ext cx="2031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环节的并联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3250" name="对象 312322"/>
          <p:cNvGraphicFramePr/>
          <p:nvPr/>
        </p:nvGraphicFramePr>
        <p:xfrm>
          <a:off x="4643438" y="1341438"/>
          <a:ext cx="39592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4076700" imgH="2247900" progId="Visio.Drawing.11">
                  <p:embed/>
                </p:oleObj>
              </mc:Choice>
              <mc:Fallback>
                <p:oleObj name="Visio" r:id="rId1" imgW="4076700" imgH="2247900" progId="Visio.Drawing.11">
                  <p:embed/>
                  <p:pic>
                    <p:nvPicPr>
                      <p:cNvPr id="0" name="对象 312322" descr="image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1341438"/>
                        <a:ext cx="3959225" cy="224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312323"/>
          <p:cNvGraphicFramePr/>
          <p:nvPr/>
        </p:nvGraphicFramePr>
        <p:xfrm>
          <a:off x="4572000" y="3933056"/>
          <a:ext cx="4392488" cy="101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4076700" imgH="876300" progId="Visio.Drawing.11">
                  <p:embed/>
                </p:oleObj>
              </mc:Choice>
              <mc:Fallback>
                <p:oleObj name="Visio" r:id="rId3" imgW="4076700" imgH="876300" progId="Visio.Drawing.11">
                  <p:embed/>
                  <p:pic>
                    <p:nvPicPr>
                      <p:cNvPr id="0" name="对象 312323" descr="image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933056"/>
                        <a:ext cx="4392488" cy="101835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矩形 31232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2" name="对象 312324"/>
          <p:cNvGraphicFramePr/>
          <p:nvPr/>
        </p:nvGraphicFramePr>
        <p:xfrm>
          <a:off x="539750" y="1844675"/>
          <a:ext cx="18716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20726400" imgH="10058400" progId="Equation.DSMT4">
                  <p:embed/>
                </p:oleObj>
              </mc:Choice>
              <mc:Fallback>
                <p:oleObj name="" r:id="rId5" imgW="20726400" imgH="10058400" progId="Equation.DSMT4">
                  <p:embed/>
                  <p:pic>
                    <p:nvPicPr>
                      <p:cNvPr id="0" name="对象 312324" descr="image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1844675"/>
                        <a:ext cx="187166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矩形 31232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3" name="对象 312326"/>
          <p:cNvGraphicFramePr/>
          <p:nvPr/>
        </p:nvGraphicFramePr>
        <p:xfrm>
          <a:off x="539750" y="2852738"/>
          <a:ext cx="1800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1336000" imgH="10058400" progId="Equation.DSMT4">
                  <p:embed/>
                </p:oleObj>
              </mc:Choice>
              <mc:Fallback>
                <p:oleObj name="" r:id="rId7" imgW="21336000" imgH="10058400" progId="Equation.DSMT4">
                  <p:embed/>
                  <p:pic>
                    <p:nvPicPr>
                      <p:cNvPr id="0" name="对象 312326" descr="image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2852738"/>
                        <a:ext cx="18002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矩形 31232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4" name="对象 312328"/>
          <p:cNvGraphicFramePr/>
          <p:nvPr/>
        </p:nvGraphicFramePr>
        <p:xfrm>
          <a:off x="611188" y="3716338"/>
          <a:ext cx="17287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1031200" imgH="10058400" progId="Equation.DSMT4">
                  <p:embed/>
                </p:oleObj>
              </mc:Choice>
              <mc:Fallback>
                <p:oleObj name="" r:id="rId9" imgW="21031200" imgH="10058400" progId="Equation.DSMT4">
                  <p:embed/>
                  <p:pic>
                    <p:nvPicPr>
                      <p:cNvPr id="0" name="对象 312328" descr="image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716338"/>
                        <a:ext cx="1728787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矩形 31233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5" name="对象 312330"/>
          <p:cNvGraphicFramePr/>
          <p:nvPr/>
        </p:nvGraphicFramePr>
        <p:xfrm>
          <a:off x="395288" y="4941888"/>
          <a:ext cx="44640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53035200" imgH="15849600" progId="Equation.DSMT4">
                  <p:embed/>
                </p:oleObj>
              </mc:Choice>
              <mc:Fallback>
                <p:oleObj name="" r:id="rId11" imgW="53035200" imgH="15849600" progId="Equation.DSMT4">
                  <p:embed/>
                  <p:pic>
                    <p:nvPicPr>
                      <p:cNvPr id="0" name="对象 312330" descr="image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4941888"/>
                        <a:ext cx="4464050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矩形 3123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6" name="对象 312332"/>
          <p:cNvGraphicFramePr/>
          <p:nvPr/>
        </p:nvGraphicFramePr>
        <p:xfrm>
          <a:off x="5724525" y="5300663"/>
          <a:ext cx="20875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23774400" imgH="10363200" progId="Equation.DSMT4">
                  <p:embed/>
                </p:oleObj>
              </mc:Choice>
              <mc:Fallback>
                <p:oleObj name="" r:id="rId13" imgW="23774400" imgH="10363200" progId="Equation.DSMT4">
                  <p:embed/>
                  <p:pic>
                    <p:nvPicPr>
                      <p:cNvPr id="0" name="对象 312332" descr="image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5300663"/>
                        <a:ext cx="2087563" cy="9032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4" name="矩形 367618"/>
          <p:cNvSpPr>
            <a:spLocks noChangeArrowheads="1"/>
          </p:cNvSpPr>
          <p:nvPr/>
        </p:nvSpPr>
        <p:spPr bwMode="auto">
          <a:xfrm>
            <a:off x="539750" y="1123306"/>
            <a:ext cx="2031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反馈联接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274" name="对象 367619"/>
          <p:cNvGraphicFramePr/>
          <p:nvPr/>
        </p:nvGraphicFramePr>
        <p:xfrm>
          <a:off x="5154613" y="1341438"/>
          <a:ext cx="406082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3657600" imgH="1549400" progId="Visio.Drawing.11">
                  <p:embed/>
                </p:oleObj>
              </mc:Choice>
              <mc:Fallback>
                <p:oleObj name="Visio" r:id="rId1" imgW="3657600" imgH="1549400" progId="Visio.Drawing.11">
                  <p:embed/>
                  <p:pic>
                    <p:nvPicPr>
                      <p:cNvPr id="0" name="对象 367619" descr="image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4613" y="1341438"/>
                        <a:ext cx="4060825" cy="167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367620"/>
          <p:cNvGraphicFramePr/>
          <p:nvPr/>
        </p:nvGraphicFramePr>
        <p:xfrm>
          <a:off x="5364163" y="3068638"/>
          <a:ext cx="3455987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3302000" imgH="1384300" progId="Visio.Drawing.11">
                  <p:embed/>
                </p:oleObj>
              </mc:Choice>
              <mc:Fallback>
                <p:oleObj name="Visio" r:id="rId3" imgW="3302000" imgH="1384300" progId="Visio.Drawing.11">
                  <p:embed/>
                  <p:pic>
                    <p:nvPicPr>
                      <p:cNvPr id="0" name="对象 367620" descr="image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163" y="3068638"/>
                        <a:ext cx="3455987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矩形 36762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76" name="对象 367622"/>
          <p:cNvGraphicFramePr/>
          <p:nvPr/>
        </p:nvGraphicFramePr>
        <p:xfrm>
          <a:off x="468313" y="1700213"/>
          <a:ext cx="1873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0421600" imgH="10058400" progId="Equation.3">
                  <p:embed/>
                </p:oleObj>
              </mc:Choice>
              <mc:Fallback>
                <p:oleObj name="" r:id="rId5" imgW="20421600" imgH="10058400" progId="Equation.3">
                  <p:embed/>
                  <p:pic>
                    <p:nvPicPr>
                      <p:cNvPr id="0" name="对象 367622" descr="image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187325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矩形 36762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77" name="对象 367624"/>
          <p:cNvGraphicFramePr/>
          <p:nvPr/>
        </p:nvGraphicFramePr>
        <p:xfrm>
          <a:off x="2627313" y="1773238"/>
          <a:ext cx="18002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9507200" imgH="10058400" progId="Equation.3">
                  <p:embed/>
                </p:oleObj>
              </mc:Choice>
              <mc:Fallback>
                <p:oleObj name="" r:id="rId7" imgW="19507200" imgH="10058400" progId="Equation.3">
                  <p:embed/>
                  <p:pic>
                    <p:nvPicPr>
                      <p:cNvPr id="0" name="对象 367624" descr="image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1773238"/>
                        <a:ext cx="1800225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矩形 3676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78" name="对象 367626"/>
          <p:cNvGraphicFramePr/>
          <p:nvPr/>
        </p:nvGraphicFramePr>
        <p:xfrm>
          <a:off x="468313" y="2924175"/>
          <a:ext cx="27352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28041600" imgH="4876800" progId="Equation.3">
                  <p:embed/>
                </p:oleObj>
              </mc:Choice>
              <mc:Fallback>
                <p:oleObj name="" r:id="rId9" imgW="28041600" imgH="4876800" progId="Equation.3">
                  <p:embed/>
                  <p:pic>
                    <p:nvPicPr>
                      <p:cNvPr id="0" name="对象 367626" descr="image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2924175"/>
                        <a:ext cx="273526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矩形 36762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79" name="对象 367628"/>
          <p:cNvGraphicFramePr/>
          <p:nvPr/>
        </p:nvGraphicFramePr>
        <p:xfrm>
          <a:off x="395288" y="3644900"/>
          <a:ext cx="4392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46024800" imgH="5486400" progId="Equation.3">
                  <p:embed/>
                </p:oleObj>
              </mc:Choice>
              <mc:Fallback>
                <p:oleObj name="" r:id="rId11" imgW="46024800" imgH="5486400" progId="Equation.3">
                  <p:embed/>
                  <p:pic>
                    <p:nvPicPr>
                      <p:cNvPr id="0" name="对象 367628" descr="image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3644900"/>
                        <a:ext cx="439261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矩形 36762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0" name="对象 367630"/>
          <p:cNvGraphicFramePr/>
          <p:nvPr/>
        </p:nvGraphicFramePr>
        <p:xfrm>
          <a:off x="468313" y="4292600"/>
          <a:ext cx="30241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32918400" imgH="10363200" progId="Equation.3">
                  <p:embed/>
                </p:oleObj>
              </mc:Choice>
              <mc:Fallback>
                <p:oleObj name="" r:id="rId13" imgW="32918400" imgH="10363200" progId="Equation.3">
                  <p:embed/>
                  <p:pic>
                    <p:nvPicPr>
                      <p:cNvPr id="0" name="对象 367630" descr="image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3024187" cy="944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文本框 367631"/>
          <p:cNvSpPr txBox="1">
            <a:spLocks noChangeArrowheads="1"/>
          </p:cNvSpPr>
          <p:nvPr/>
        </p:nvSpPr>
        <p:spPr bwMode="auto">
          <a:xfrm>
            <a:off x="395536" y="5301208"/>
            <a:ext cx="2447925" cy="4001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正反馈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91" name="矩形 367632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1" name="对象 367633"/>
          <p:cNvGraphicFramePr/>
          <p:nvPr/>
        </p:nvGraphicFramePr>
        <p:xfrm>
          <a:off x="611560" y="5733256"/>
          <a:ext cx="280831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5" imgW="32918400" imgH="10363200" progId="Equation.3">
                  <p:embed/>
                </p:oleObj>
              </mc:Choice>
              <mc:Fallback>
                <p:oleObj name="" r:id="rId15" imgW="32918400" imgH="10363200" progId="Equation.3">
                  <p:embed/>
                  <p:pic>
                    <p:nvPicPr>
                      <p:cNvPr id="0" name="对象 367633" descr="image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560" y="5733256"/>
                        <a:ext cx="2808312" cy="93610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左大括号 367634"/>
          <p:cNvSpPr/>
          <p:nvPr/>
        </p:nvSpPr>
        <p:spPr bwMode="auto">
          <a:xfrm>
            <a:off x="323850" y="2060575"/>
            <a:ext cx="71686" cy="2016497"/>
          </a:xfrm>
          <a:prstGeom prst="leftBrace">
            <a:avLst>
              <a:gd name="adj1" fmla="val 327408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3" name="文本框 367635"/>
          <p:cNvSpPr txBox="1">
            <a:spLocks noChangeArrowheads="1"/>
          </p:cNvSpPr>
          <p:nvPr/>
        </p:nvSpPr>
        <p:spPr bwMode="auto">
          <a:xfrm>
            <a:off x="5004048" y="4941168"/>
            <a:ext cx="3023939" cy="4001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，为单位负反馈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282" name="对象 367636"/>
          <p:cNvGraphicFramePr/>
          <p:nvPr/>
        </p:nvGraphicFramePr>
        <p:xfrm>
          <a:off x="5220072" y="5653757"/>
          <a:ext cx="22322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7" imgW="25298400" imgH="10363200" progId="Equation.3">
                  <p:embed/>
                </p:oleObj>
              </mc:Choice>
              <mc:Fallback>
                <p:oleObj name="" r:id="rId17" imgW="25298400" imgH="10363200" progId="Equation.3">
                  <p:embed/>
                  <p:pic>
                    <p:nvPicPr>
                      <p:cNvPr id="0" name="对象 367636" descr="image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20072" y="5653757"/>
                        <a:ext cx="2232248" cy="10081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0" grpId="0"/>
      <p:bldP spid="54292" grpId="0" animBg="1"/>
      <p:bldP spid="542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/>
          <p:nvPr/>
        </p:nvSpPr>
        <p:spPr>
          <a:xfrm>
            <a:off x="683568" y="188641"/>
            <a:ext cx="7886700" cy="648071"/>
          </a:xfrm>
          <a:prstGeom prst="rect">
            <a:avLst/>
          </a:prstGeom>
        </p:spPr>
        <p:txBody>
          <a:bodyPr/>
          <a:lstStyle/>
          <a:p>
            <a:pPr lvl="0" rtl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二、分支点和相加点的移动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" name="矩形 368643"/>
          <p:cNvSpPr>
            <a:spLocks noChangeArrowheads="1"/>
          </p:cNvSpPr>
          <p:nvPr/>
        </p:nvSpPr>
        <p:spPr bwMode="auto">
          <a:xfrm>
            <a:off x="611560" y="980728"/>
            <a:ext cx="5724644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信号分支点和综合点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前后移动的规则：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368644"/>
          <p:cNvSpPr>
            <a:spLocks noChangeArrowheads="1"/>
          </p:cNvSpPr>
          <p:nvPr/>
        </p:nvSpPr>
        <p:spPr bwMode="auto">
          <a:xfrm>
            <a:off x="683568" y="1556792"/>
            <a:ext cx="8281987" cy="111376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变换前和变换后前向通道中的传递函数的乘积保持不变；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变换前和变换后回路中的传递函数的乘积保持不变。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368645"/>
          <p:cNvSpPr>
            <a:spLocks noChangeArrowheads="1"/>
          </p:cNvSpPr>
          <p:nvPr/>
        </p:nvSpPr>
        <p:spPr bwMode="auto">
          <a:xfrm>
            <a:off x="539552" y="2778696"/>
            <a:ext cx="4801314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综合点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相加点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的移动和互换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" name="对象 368646"/>
          <p:cNvGraphicFramePr/>
          <p:nvPr/>
        </p:nvGraphicFramePr>
        <p:xfrm>
          <a:off x="1043608" y="4221088"/>
          <a:ext cx="3240088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952625" imgH="781050" progId="Visio.Drawing.11">
                  <p:embed/>
                </p:oleObj>
              </mc:Choice>
              <mc:Fallback>
                <p:oleObj name="" r:id="rId1" imgW="1952625" imgH="781050" progId="Visio.Drawing.11">
                  <p:embed/>
                  <p:pic>
                    <p:nvPicPr>
                      <p:cNvPr id="0" name="对象 368646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4221088"/>
                        <a:ext cx="3240088" cy="129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68647"/>
          <p:cNvGraphicFramePr/>
          <p:nvPr/>
        </p:nvGraphicFramePr>
        <p:xfrm>
          <a:off x="5652120" y="4149080"/>
          <a:ext cx="3097213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962150" imgH="962025" progId="Visio.Drawing.11">
                  <p:embed/>
                </p:oleObj>
              </mc:Choice>
              <mc:Fallback>
                <p:oleObj name="" r:id="rId3" imgW="1962150" imgH="962025" progId="Visio.Drawing.11">
                  <p:embed/>
                  <p:pic>
                    <p:nvPicPr>
                      <p:cNvPr id="0" name="对象 368647" descr="image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20" y="4149080"/>
                        <a:ext cx="3097213" cy="150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左右箭头 368648"/>
          <p:cNvSpPr>
            <a:spLocks noChangeArrowheads="1"/>
          </p:cNvSpPr>
          <p:nvPr/>
        </p:nvSpPr>
        <p:spPr bwMode="auto">
          <a:xfrm>
            <a:off x="4572000" y="4581128"/>
            <a:ext cx="649288" cy="287338"/>
          </a:xfrm>
          <a:prstGeom prst="leftRightArrow">
            <a:avLst>
              <a:gd name="adj1" fmla="val 50000"/>
              <a:gd name="adj2" fmla="val 45183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对象 368650"/>
          <p:cNvGraphicFramePr/>
          <p:nvPr/>
        </p:nvGraphicFramePr>
        <p:xfrm>
          <a:off x="2016125" y="5935663"/>
          <a:ext cx="53308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6692800" imgH="5486400" progId="Equation.DSMT4">
                  <p:embed/>
                </p:oleObj>
              </mc:Choice>
              <mc:Fallback>
                <p:oleObj name="Equation" r:id="rId5" imgW="56692800" imgH="5486400" progId="Equation.DSMT4">
                  <p:embed/>
                  <p:pic>
                    <p:nvPicPr>
                      <p:cNvPr id="0" name="对象 368650" descr="image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6125" y="5935663"/>
                        <a:ext cx="5330825" cy="523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68651"/>
          <p:cNvSpPr txBox="1">
            <a:spLocks noChangeArrowheads="1"/>
          </p:cNvSpPr>
          <p:nvPr/>
        </p:nvSpPr>
        <p:spPr bwMode="auto">
          <a:xfrm>
            <a:off x="1043608" y="3356992"/>
            <a:ext cx="2087562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相加点后移：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52EB797E-597E-4F21-9CC7-A637836C390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对象 369666"/>
          <p:cNvGraphicFramePr/>
          <p:nvPr/>
        </p:nvGraphicFramePr>
        <p:xfrm>
          <a:off x="899592" y="1484784"/>
          <a:ext cx="316706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952625" imgH="781050" progId="Visio.Drawing.11">
                  <p:embed/>
                </p:oleObj>
              </mc:Choice>
              <mc:Fallback>
                <p:oleObj name="" r:id="rId1" imgW="1952625" imgH="781050" progId="Visio.Drawing.11">
                  <p:embed/>
                  <p:pic>
                    <p:nvPicPr>
                      <p:cNvPr id="0" name="对象 369666" descr="image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592" y="1484784"/>
                        <a:ext cx="3167062" cy="1258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369667"/>
          <p:cNvGraphicFramePr/>
          <p:nvPr/>
        </p:nvGraphicFramePr>
        <p:xfrm>
          <a:off x="4932040" y="1556792"/>
          <a:ext cx="3671887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352675" imgH="923925" progId="Visio.Drawing.11">
                  <p:embed/>
                </p:oleObj>
              </mc:Choice>
              <mc:Fallback>
                <p:oleObj name="" r:id="rId3" imgW="2352675" imgH="923925" progId="Visio.Drawing.11">
                  <p:embed/>
                  <p:pic>
                    <p:nvPicPr>
                      <p:cNvPr id="0" name="对象 369667" descr="image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040" y="1556792"/>
                        <a:ext cx="3671887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右箭头 369668"/>
          <p:cNvSpPr>
            <a:spLocks noChangeArrowheads="1"/>
          </p:cNvSpPr>
          <p:nvPr/>
        </p:nvSpPr>
        <p:spPr bwMode="auto">
          <a:xfrm>
            <a:off x="4067944" y="2060848"/>
            <a:ext cx="504825" cy="360362"/>
          </a:xfrm>
          <a:prstGeom prst="rightArrow">
            <a:avLst>
              <a:gd name="adj1" fmla="val 50000"/>
              <a:gd name="adj2" fmla="val 35016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4" name="对象 369669"/>
          <p:cNvGraphicFramePr/>
          <p:nvPr/>
        </p:nvGraphicFramePr>
        <p:xfrm>
          <a:off x="1259632" y="4365104"/>
          <a:ext cx="2665412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1562100" imgH="876300" progId="Visio.Drawing.11">
                  <p:embed/>
                </p:oleObj>
              </mc:Choice>
              <mc:Fallback>
                <p:oleObj name="" r:id="rId5" imgW="1562100" imgH="876300" progId="Visio.Drawing.11">
                  <p:embed/>
                  <p:pic>
                    <p:nvPicPr>
                      <p:cNvPr id="0" name="对象 369669" descr="image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4365104"/>
                        <a:ext cx="2665412" cy="1477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对象 369670"/>
          <p:cNvGraphicFramePr/>
          <p:nvPr/>
        </p:nvGraphicFramePr>
        <p:xfrm>
          <a:off x="4572000" y="4149080"/>
          <a:ext cx="35274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7" imgW="2076450" imgH="1133475" progId="Visio.Drawing.11">
                  <p:embed/>
                </p:oleObj>
              </mc:Choice>
              <mc:Fallback>
                <p:oleObj name="" r:id="rId7" imgW="2076450" imgH="1133475" progId="Visio.Drawing.11">
                  <p:embed/>
                  <p:pic>
                    <p:nvPicPr>
                      <p:cNvPr id="0" name="对象 369670" descr="image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149080"/>
                        <a:ext cx="3527425" cy="195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矩形 36967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6" name="对象 369672"/>
          <p:cNvGraphicFramePr/>
          <p:nvPr/>
        </p:nvGraphicFramePr>
        <p:xfrm>
          <a:off x="2428860" y="3000372"/>
          <a:ext cx="4286280" cy="82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9436000" imgH="10972800" progId="Equation.DSMT4">
                  <p:embed/>
                </p:oleObj>
              </mc:Choice>
              <mc:Fallback>
                <p:oleObj name="Equation" r:id="rId9" imgW="59436000" imgH="10972800" progId="Equation.DSMT4">
                  <p:embed/>
                  <p:pic>
                    <p:nvPicPr>
                      <p:cNvPr id="0" name="对象 369672" descr="image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8860" y="3000372"/>
                        <a:ext cx="4286280" cy="82391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矩形 36967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矩形 369674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3" name="矩形 36967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7" name="对象 369676"/>
          <p:cNvGraphicFramePr/>
          <p:nvPr/>
        </p:nvGraphicFramePr>
        <p:xfrm>
          <a:off x="3635896" y="6021288"/>
          <a:ext cx="28082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1" imgW="26212800" imgH="5486400" progId="Equation.3">
                  <p:embed/>
                </p:oleObj>
              </mc:Choice>
              <mc:Fallback>
                <p:oleObj name="" r:id="rId11" imgW="26212800" imgH="5486400" progId="Equation.3">
                  <p:embed/>
                  <p:pic>
                    <p:nvPicPr>
                      <p:cNvPr id="0" name="对象 369676" descr="image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5896" y="6021288"/>
                        <a:ext cx="2808288" cy="585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文本框 369677"/>
          <p:cNvSpPr txBox="1">
            <a:spLocks noChangeArrowheads="1"/>
          </p:cNvSpPr>
          <p:nvPr/>
        </p:nvSpPr>
        <p:spPr bwMode="auto">
          <a:xfrm>
            <a:off x="827584" y="908720"/>
            <a:ext cx="2160587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相加点前移：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5" name="文本框 369678"/>
          <p:cNvSpPr txBox="1">
            <a:spLocks noChangeArrowheads="1"/>
          </p:cNvSpPr>
          <p:nvPr/>
        </p:nvSpPr>
        <p:spPr bwMode="auto">
          <a:xfrm>
            <a:off x="899592" y="3789040"/>
            <a:ext cx="2159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相加点互换：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6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895349EE-7950-4F68-8C71-35BB10653B4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7" name="右箭头 369668"/>
          <p:cNvSpPr>
            <a:spLocks noChangeArrowheads="1"/>
          </p:cNvSpPr>
          <p:nvPr/>
        </p:nvSpPr>
        <p:spPr bwMode="auto">
          <a:xfrm>
            <a:off x="4067944" y="5085184"/>
            <a:ext cx="504825" cy="360362"/>
          </a:xfrm>
          <a:prstGeom prst="rightArrow">
            <a:avLst>
              <a:gd name="adj1" fmla="val 50000"/>
              <a:gd name="adj2" fmla="val 35016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  <p:bldP spid="56334" grpId="0"/>
      <p:bldP spid="56335" grpId="0"/>
      <p:bldP spid="5633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矩形 370690"/>
          <p:cNvSpPr>
            <a:spLocks noChangeArrowheads="1"/>
          </p:cNvSpPr>
          <p:nvPr/>
        </p:nvSpPr>
        <p:spPr bwMode="auto">
          <a:xfrm>
            <a:off x="755650" y="1194743"/>
            <a:ext cx="3416320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分支点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的移动和互换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6" name="对象 370691"/>
          <p:cNvGraphicFramePr/>
          <p:nvPr/>
        </p:nvGraphicFramePr>
        <p:xfrm>
          <a:off x="1619250" y="2133600"/>
          <a:ext cx="25923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885950" imgH="819150" progId="Visio.Drawing.11">
                  <p:embed/>
                </p:oleObj>
              </mc:Choice>
              <mc:Fallback>
                <p:oleObj name="" r:id="rId1" imgW="1885950" imgH="819150" progId="Visio.Drawing.11">
                  <p:embed/>
                  <p:pic>
                    <p:nvPicPr>
                      <p:cNvPr id="0" name="对象 370691" descr="image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133600"/>
                        <a:ext cx="2592388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文本框 370692"/>
          <p:cNvSpPr txBox="1">
            <a:spLocks noChangeArrowheads="1"/>
          </p:cNvSpPr>
          <p:nvPr/>
        </p:nvSpPr>
        <p:spPr bwMode="auto">
          <a:xfrm>
            <a:off x="1547813" y="1628775"/>
            <a:ext cx="2879725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分支点后移：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7" name="对象 370693"/>
          <p:cNvGraphicFramePr/>
          <p:nvPr/>
        </p:nvGraphicFramePr>
        <p:xfrm>
          <a:off x="5041106" y="1956277"/>
          <a:ext cx="3743325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3403600" imgH="1473200" progId="Visio.Drawing.11">
                  <p:embed/>
                </p:oleObj>
              </mc:Choice>
              <mc:Fallback>
                <p:oleObj name="" r:id="rId3" imgW="3403600" imgH="1473200" progId="Visio.Drawing.11">
                  <p:embed/>
                  <p:pic>
                    <p:nvPicPr>
                      <p:cNvPr id="0" name="对象 3706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1106" y="1956277"/>
                        <a:ext cx="3743325" cy="1607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右箭头 370694"/>
          <p:cNvSpPr>
            <a:spLocks noChangeArrowheads="1"/>
          </p:cNvSpPr>
          <p:nvPr/>
        </p:nvSpPr>
        <p:spPr bwMode="auto">
          <a:xfrm>
            <a:off x="4572000" y="2708275"/>
            <a:ext cx="504825" cy="288925"/>
          </a:xfrm>
          <a:prstGeom prst="rightArrow">
            <a:avLst>
              <a:gd name="adj1" fmla="val 50000"/>
              <a:gd name="adj2" fmla="val 43673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48" name="对象 370695"/>
          <p:cNvGraphicFramePr/>
          <p:nvPr/>
        </p:nvGraphicFramePr>
        <p:xfrm>
          <a:off x="1763713" y="4365625"/>
          <a:ext cx="2663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1876425" imgH="809625" progId="Visio.Drawing.11">
                  <p:embed/>
                </p:oleObj>
              </mc:Choice>
              <mc:Fallback>
                <p:oleObj name="" r:id="rId5" imgW="1876425" imgH="809625" progId="Visio.Drawing.11">
                  <p:embed/>
                  <p:pic>
                    <p:nvPicPr>
                      <p:cNvPr id="0" name="对象 370695" descr="image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4365625"/>
                        <a:ext cx="26638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文本框 370696"/>
          <p:cNvSpPr txBox="1">
            <a:spLocks noChangeArrowheads="1"/>
          </p:cNvSpPr>
          <p:nvPr/>
        </p:nvSpPr>
        <p:spPr bwMode="auto">
          <a:xfrm>
            <a:off x="1692275" y="3644900"/>
            <a:ext cx="2879725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分支点前移：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9" name="对象 370697"/>
          <p:cNvGraphicFramePr/>
          <p:nvPr/>
        </p:nvGraphicFramePr>
        <p:xfrm>
          <a:off x="5724525" y="4292600"/>
          <a:ext cx="25923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1847850" imgH="1000125" progId="Visio.Drawing.11">
                  <p:embed/>
                </p:oleObj>
              </mc:Choice>
              <mc:Fallback>
                <p:oleObj name="" r:id="rId7" imgW="1847850" imgH="1000125" progId="Visio.Drawing.11">
                  <p:embed/>
                  <p:pic>
                    <p:nvPicPr>
                      <p:cNvPr id="0" name="对象 370697" descr="image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525" y="4292600"/>
                        <a:ext cx="2592388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右箭头 370698"/>
          <p:cNvSpPr>
            <a:spLocks noChangeArrowheads="1"/>
          </p:cNvSpPr>
          <p:nvPr/>
        </p:nvSpPr>
        <p:spPr bwMode="auto">
          <a:xfrm>
            <a:off x="4716463" y="4868863"/>
            <a:ext cx="504825" cy="288925"/>
          </a:xfrm>
          <a:prstGeom prst="rightArrow">
            <a:avLst>
              <a:gd name="adj1" fmla="val 50000"/>
              <a:gd name="adj2" fmla="val 43673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6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889593E0-FA3E-4D99-BCFE-2192247E341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3" grpId="0" animBg="1"/>
      <p:bldP spid="57354" grpId="0"/>
      <p:bldP spid="573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文本框 371714"/>
          <p:cNvSpPr txBox="1">
            <a:spLocks noChangeArrowheads="1"/>
          </p:cNvSpPr>
          <p:nvPr/>
        </p:nvSpPr>
        <p:spPr bwMode="auto">
          <a:xfrm>
            <a:off x="395536" y="980728"/>
            <a:ext cx="403225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分支点互换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370" name="对象 371715"/>
          <p:cNvGraphicFramePr/>
          <p:nvPr/>
        </p:nvGraphicFramePr>
        <p:xfrm>
          <a:off x="1223184" y="1437794"/>
          <a:ext cx="23764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847850" imgH="1085850" progId="Visio.Drawing.11">
                  <p:embed/>
                </p:oleObj>
              </mc:Choice>
              <mc:Fallback>
                <p:oleObj name="" r:id="rId1" imgW="1847850" imgH="1085850" progId="Visio.Drawing.11">
                  <p:embed/>
                  <p:pic>
                    <p:nvPicPr>
                      <p:cNvPr id="0" name="对象 371715" descr="image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3184" y="1437794"/>
                        <a:ext cx="2376488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对象 371716"/>
          <p:cNvGraphicFramePr/>
          <p:nvPr/>
        </p:nvGraphicFramePr>
        <p:xfrm>
          <a:off x="5051291" y="1353339"/>
          <a:ext cx="252095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847850" imgH="1085850" progId="Visio.Drawing.11">
                  <p:embed/>
                </p:oleObj>
              </mc:Choice>
              <mc:Fallback>
                <p:oleObj name="" r:id="rId3" imgW="1847850" imgH="1085850" progId="Visio.Drawing.11">
                  <p:embed/>
                  <p:pic>
                    <p:nvPicPr>
                      <p:cNvPr id="0" name="对象 371716" descr="image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1291" y="1353339"/>
                        <a:ext cx="2520950" cy="1477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右箭头 371717"/>
          <p:cNvSpPr>
            <a:spLocks noChangeArrowheads="1"/>
          </p:cNvSpPr>
          <p:nvPr/>
        </p:nvSpPr>
        <p:spPr bwMode="auto">
          <a:xfrm>
            <a:off x="4067309" y="2078752"/>
            <a:ext cx="504825" cy="288925"/>
          </a:xfrm>
          <a:prstGeom prst="rightArrow">
            <a:avLst>
              <a:gd name="adj1" fmla="val 50000"/>
              <a:gd name="adj2" fmla="val 43673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5" name="矩形 371718"/>
          <p:cNvSpPr>
            <a:spLocks noChangeArrowheads="1"/>
          </p:cNvSpPr>
          <p:nvPr/>
        </p:nvSpPr>
        <p:spPr bwMode="auto">
          <a:xfrm>
            <a:off x="215707" y="3663305"/>
            <a:ext cx="8712200" cy="19380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方框图化简的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关键是解除环路与环路的交叉，使之分开或形成大环套小环的形式。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）解除交叉连接的有效方法是移动相加点或分支点。相邻的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分支点（或综合点）可以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彼此交换。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）分支点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与综合点相邻时，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它们不能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作简单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的位置交换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564" name="对象 369669"/>
          <p:cNvGraphicFramePr/>
          <p:nvPr/>
        </p:nvGraphicFramePr>
        <p:xfrm>
          <a:off x="1079421" y="5511775"/>
          <a:ext cx="2665412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5" imgW="2755900" imgH="1498600" progId="Visio.Drawing.11">
                  <p:embed/>
                </p:oleObj>
              </mc:Choice>
              <mc:Fallback>
                <p:oleObj name="Visio" r:id="rId5" imgW="2755900" imgH="1498600" progId="Visio.Drawing.11">
                  <p:embed/>
                  <p:pic>
                    <p:nvPicPr>
                      <p:cNvPr id="0" name="对象 369669" descr="image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421" y="5511775"/>
                        <a:ext cx="2665412" cy="1477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69669"/>
          <p:cNvGraphicFramePr/>
          <p:nvPr/>
        </p:nvGraphicFramePr>
        <p:xfrm>
          <a:off x="4733925" y="5601970"/>
          <a:ext cx="2665095" cy="150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7" imgW="2755900" imgH="1498600" progId="Visio.Drawing.11">
                  <p:embed/>
                </p:oleObj>
              </mc:Choice>
              <mc:Fallback>
                <p:oleObj name="Visio" r:id="rId7" imgW="2755900" imgH="1498600" progId="Visio.Drawing.11">
                  <p:embed/>
                  <p:pic>
                    <p:nvPicPr>
                      <p:cNvPr id="0" name="图片 8195" descr="image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3925" y="5601970"/>
                        <a:ext cx="2665095" cy="1503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不等于号 11"/>
          <p:cNvSpPr/>
          <p:nvPr/>
        </p:nvSpPr>
        <p:spPr>
          <a:xfrm>
            <a:off x="3744099" y="6070441"/>
            <a:ext cx="864096" cy="360040"/>
          </a:xfrm>
          <a:prstGeom prst="mathNot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3016885"/>
            <a:ext cx="394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如何进行方框图的化简？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4" grpId="0" bldLvl="0" animBg="1"/>
      <p:bldP spid="58375" grpId="0"/>
      <p:bldP spid="12" grpId="0" bldLvl="0" animBg="1"/>
      <p:bldP spid="2" grpId="0"/>
    </p:bldLst>
  </p:timing>
</p:sld>
</file>

<file path=ppt/theme/theme1.xml><?xml version="1.0" encoding="utf-8"?>
<a:theme xmlns:a="http://schemas.openxmlformats.org/drawingml/2006/main" name="讲义模版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593</Words>
  <Application>WPS 演示</Application>
  <PresentationFormat>全屏显示(4:3)</PresentationFormat>
  <Paragraphs>151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55</vt:i4>
      </vt:variant>
      <vt:variant>
        <vt:lpstr>幻灯片标题</vt:lpstr>
      </vt:variant>
      <vt:variant>
        <vt:i4>14</vt:i4>
      </vt:variant>
    </vt:vector>
  </HeadingPairs>
  <TitlesOfParts>
    <vt:vector size="79" baseType="lpstr">
      <vt:lpstr>Arial</vt:lpstr>
      <vt:lpstr>宋体</vt:lpstr>
      <vt:lpstr>Wingdings</vt:lpstr>
      <vt:lpstr>黑体</vt:lpstr>
      <vt:lpstr>Times New Roman</vt:lpstr>
      <vt:lpstr>Calibri Light</vt:lpstr>
      <vt:lpstr>Calibri</vt:lpstr>
      <vt:lpstr>微软雅黑</vt:lpstr>
      <vt:lpstr>Arial Unicode MS</vt:lpstr>
      <vt:lpstr>讲义模版</vt:lpstr>
      <vt:lpstr>Visio.Drawing.11</vt:lpstr>
      <vt:lpstr>Visio.Drawing.11</vt:lpstr>
      <vt:lpstr>Visio.Drawing.11</vt:lpstr>
      <vt:lpstr>Equation.DSMT4</vt:lpstr>
      <vt:lpstr>Equation.DSMT4</vt:lpstr>
      <vt:lpstr>Visio.Drawing.11</vt:lpstr>
      <vt:lpstr>Visio.Drawing.11</vt:lpstr>
      <vt:lpstr>Visio.Drawing.11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Visio.Drawing.11</vt:lpstr>
      <vt:lpstr>Equation.DSMT4</vt:lpstr>
      <vt:lpstr>Visio.Drawing.11</vt:lpstr>
      <vt:lpstr>Visio.Drawing.11</vt:lpstr>
      <vt:lpstr>Visio.Drawing.11</vt:lpstr>
      <vt:lpstr>Visio.Drawing.11</vt:lpstr>
      <vt:lpstr>Equation.DSMT4</vt:lpstr>
      <vt:lpstr>Equation.3</vt:lpstr>
      <vt:lpstr>Equation.DSMT4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Visio.Drawing.11</vt:lpstr>
      <vt:lpstr>Equation.DSMT4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Equation.DSMT4</vt:lpstr>
      <vt:lpstr>Equation.DSMT4</vt:lpstr>
      <vt:lpstr>Equation.DSMT4</vt:lpstr>
      <vt:lpstr>Visio.Drawing.11</vt:lpstr>
      <vt:lpstr>2.7 方框图的化简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分支点移动</vt:lpstr>
      <vt:lpstr>PowerPoint 演示文稿</vt:lpstr>
      <vt:lpstr>作用分解</vt:lpstr>
      <vt:lpstr>PowerPoint 演示文稿</vt:lpstr>
      <vt:lpstr>PowerPoint 演示文稿</vt:lpstr>
    </vt:vector>
  </TitlesOfParts>
  <Company>Mircosoft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GuoBen</dc:creator>
  <cp:lastModifiedBy>郭老师</cp:lastModifiedBy>
  <cp:revision>202</cp:revision>
  <dcterms:created xsi:type="dcterms:W3CDTF">2005-02-18T07:30:00Z</dcterms:created>
  <dcterms:modified xsi:type="dcterms:W3CDTF">2019-02-23T01:05:59Z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