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3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87" r:id="rId13"/>
    <p:sldId id="272" r:id="rId14"/>
    <p:sldId id="257" r:id="rId15"/>
    <p:sldId id="258" r:id="rId16"/>
    <p:sldId id="259" r:id="rId17"/>
    <p:sldId id="261" r:id="rId18"/>
    <p:sldId id="293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>
      <p:cViewPr varScale="1">
        <p:scale>
          <a:sx n="86" d="100"/>
          <a:sy n="86" d="100"/>
        </p:scale>
        <p:origin x="624" y="48"/>
      </p:cViewPr>
      <p:guideLst>
        <p:guide orient="horz" pos="2192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e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emf"/><Relationship Id="rId5" Type="http://schemas.openxmlformats.org/officeDocument/2006/relationships/image" Target="../media/image34.e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.wmf"/><Relationship Id="rId5" Type="http://schemas.openxmlformats.org/officeDocument/2006/relationships/image" Target="../media/image23.wmf"/><Relationship Id="rId4" Type="http://schemas.openxmlformats.org/officeDocument/2006/relationships/image" Target="../media/image21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CBE8F-F116-40CC-BF60-427C3544638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361CE-CE2E-485A-9959-66982345BA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A1C59-5DC3-4A3D-A03A-398BB9BC948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3BBBD-7834-4E45-9908-25815393C7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AD0FA-D2A2-42F5-A50A-2CFC975311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5D5C-39D0-4111-B283-BF56757138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34D6-A477-41CD-9A68-6D540A53524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D0BB9-930C-497E-AFD6-6B23EA5FDA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A40FF-22A9-460B-8015-331590BC506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73204-566A-49ED-A214-B0629E0BA6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3B530-E95C-432A-84C5-AD8FBF49677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3DF57-CC73-4A5D-9EA6-702E78B709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7537E-1A2E-4F08-AE23-CCBB9CB53AE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C7A62-E0A2-4819-AA47-3D75B0C02D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F8238-DBCE-4E29-B022-D645B4EE2C5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16BB3-506C-433E-B980-72F3646BC5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0"/>
          <p:cNvCxnSpPr/>
          <p:nvPr userDrawn="1"/>
        </p:nvCxnSpPr>
        <p:spPr>
          <a:xfrm>
            <a:off x="0" y="811213"/>
            <a:ext cx="5652120" cy="0"/>
          </a:xfrm>
          <a:prstGeom prst="line">
            <a:avLst/>
          </a:prstGeom>
          <a:ln w="38100">
            <a:gradFill flip="none" rotWithShape="1">
              <a:gsLst>
                <a:gs pos="2000">
                  <a:srgbClr val="FF0000"/>
                </a:gs>
                <a:gs pos="32000">
                  <a:srgbClr val="FF5050"/>
                </a:gs>
                <a:gs pos="60000">
                  <a:schemeClr val="accent2">
                    <a:lumMod val="60000"/>
                    <a:lumOff val="40000"/>
                  </a:schemeClr>
                </a:gs>
                <a:gs pos="73000">
                  <a:schemeClr val="accent2">
                    <a:lumMod val="40000"/>
                    <a:lumOff val="60000"/>
                  </a:schemeClr>
                </a:gs>
                <a:gs pos="87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062B3-BF23-471D-AB13-D6D025F975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6ED0A-13CA-4C37-BA95-CA3F2C60EE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F2DD-3342-400C-9120-1C0014D7022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FE2DB-611A-4E97-BA27-F470D2A566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CEE17-EC4C-4D1D-8C87-1CDB516E51F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01165-6CD8-4684-9D64-4C251A08FE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96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B98359-6506-4E46-82A0-3F88A97026B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277C92-0BF1-485C-865E-910096D4401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4.e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1.e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9.emf"/><Relationship Id="rId3" Type="http://schemas.openxmlformats.org/officeDocument/2006/relationships/oleObject" Target="../embeddings/oleObject43.bin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38.e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45.wmf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42.e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34.emf"/><Relationship Id="rId1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24.xml"/><Relationship Id="rId24" Type="http://schemas.openxmlformats.org/officeDocument/2006/relationships/image" Target="../media/image49.png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1.e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8.e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.e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3.e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2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7.e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24.w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5.e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2.6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信号流程图和梅逊公式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05859"/>
          <p:cNvGrpSpPr/>
          <p:nvPr/>
        </p:nvGrpSpPr>
        <p:grpSpPr bwMode="auto">
          <a:xfrm>
            <a:off x="914400" y="4114800"/>
            <a:ext cx="7467600" cy="685800"/>
            <a:chOff x="528" y="2016"/>
            <a:chExt cx="4464" cy="432"/>
          </a:xfrm>
        </p:grpSpPr>
        <p:sp>
          <p:nvSpPr>
            <p:cNvPr id="35918" name="矩形 505860"/>
            <p:cNvSpPr>
              <a:spLocks noChangeArrowheads="1"/>
            </p:cNvSpPr>
            <p:nvPr/>
          </p:nvSpPr>
          <p:spPr bwMode="auto">
            <a:xfrm>
              <a:off x="528" y="2016"/>
              <a:ext cx="4464" cy="43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919" name="文本框 505861"/>
            <p:cNvSpPr txBox="1">
              <a:spLocks noChangeArrowheads="1"/>
            </p:cNvSpPr>
            <p:nvPr/>
          </p:nvSpPr>
          <p:spPr bwMode="auto">
            <a:xfrm>
              <a:off x="576" y="2016"/>
              <a:ext cx="4416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四个单独回路，两个回路互不接触</a:t>
              </a:r>
              <a:endPara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5842" name="文本框 505862"/>
          <p:cNvSpPr txBox="1">
            <a:spLocks noChangeArrowheads="1"/>
          </p:cNvSpPr>
          <p:nvPr/>
        </p:nvSpPr>
        <p:spPr bwMode="auto">
          <a:xfrm>
            <a:off x="4332288" y="242888"/>
            <a:ext cx="419100" cy="579437"/>
          </a:xfrm>
          <a:prstGeom prst="rect">
            <a:avLst/>
          </a:prstGeom>
          <a:noFill/>
          <a:ln w="635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e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35843" name="椭圆 505863"/>
          <p:cNvSpPr>
            <a:spLocks noChangeArrowheads="1"/>
          </p:cNvSpPr>
          <p:nvPr/>
        </p:nvSpPr>
        <p:spPr bwMode="auto">
          <a:xfrm>
            <a:off x="1028700" y="1943100"/>
            <a:ext cx="209550" cy="209550"/>
          </a:xfrm>
          <a:prstGeom prst="ellipse">
            <a:avLst/>
          </a:prstGeom>
          <a:noFill/>
          <a:ln w="635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5844" name="直接连接符 505864"/>
          <p:cNvSpPr>
            <a:spLocks noChangeShapeType="1"/>
          </p:cNvSpPr>
          <p:nvPr/>
        </p:nvSpPr>
        <p:spPr bwMode="auto">
          <a:xfrm>
            <a:off x="1238250" y="2047875"/>
            <a:ext cx="1150938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5" name="椭圆 505865"/>
          <p:cNvSpPr>
            <a:spLocks noChangeArrowheads="1"/>
          </p:cNvSpPr>
          <p:nvPr/>
        </p:nvSpPr>
        <p:spPr bwMode="auto">
          <a:xfrm>
            <a:off x="2389188" y="1943100"/>
            <a:ext cx="207962" cy="209550"/>
          </a:xfrm>
          <a:prstGeom prst="ellipse">
            <a:avLst/>
          </a:prstGeom>
          <a:noFill/>
          <a:ln w="635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5846" name="直接连接符 505866"/>
          <p:cNvSpPr>
            <a:spLocks noChangeShapeType="1"/>
          </p:cNvSpPr>
          <p:nvPr/>
        </p:nvSpPr>
        <p:spPr bwMode="auto">
          <a:xfrm>
            <a:off x="2597150" y="2047875"/>
            <a:ext cx="11525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7" name="椭圆 505867"/>
          <p:cNvSpPr>
            <a:spLocks noChangeArrowheads="1"/>
          </p:cNvSpPr>
          <p:nvPr/>
        </p:nvSpPr>
        <p:spPr bwMode="auto">
          <a:xfrm>
            <a:off x="3749675" y="1943100"/>
            <a:ext cx="207963" cy="209550"/>
          </a:xfrm>
          <a:prstGeom prst="ellipse">
            <a:avLst/>
          </a:prstGeom>
          <a:noFill/>
          <a:ln w="635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5848" name="直接连接符 505868"/>
          <p:cNvSpPr>
            <a:spLocks noChangeShapeType="1"/>
          </p:cNvSpPr>
          <p:nvPr/>
        </p:nvSpPr>
        <p:spPr bwMode="auto">
          <a:xfrm>
            <a:off x="3957638" y="2047875"/>
            <a:ext cx="1152525" cy="0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9" name="椭圆 505869"/>
          <p:cNvSpPr>
            <a:spLocks noChangeArrowheads="1"/>
          </p:cNvSpPr>
          <p:nvPr/>
        </p:nvSpPr>
        <p:spPr bwMode="auto">
          <a:xfrm>
            <a:off x="5110163" y="1943100"/>
            <a:ext cx="207962" cy="209550"/>
          </a:xfrm>
          <a:prstGeom prst="ellipse">
            <a:avLst/>
          </a:prstGeom>
          <a:noFill/>
          <a:ln w="635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5850" name="直接连接符 505870"/>
          <p:cNvSpPr>
            <a:spLocks noChangeShapeType="1"/>
          </p:cNvSpPr>
          <p:nvPr/>
        </p:nvSpPr>
        <p:spPr bwMode="auto">
          <a:xfrm>
            <a:off x="5318125" y="2047875"/>
            <a:ext cx="1152525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1" name="椭圆 505871"/>
          <p:cNvSpPr>
            <a:spLocks noChangeArrowheads="1"/>
          </p:cNvSpPr>
          <p:nvPr/>
        </p:nvSpPr>
        <p:spPr bwMode="auto">
          <a:xfrm>
            <a:off x="6470650" y="1943100"/>
            <a:ext cx="207963" cy="209550"/>
          </a:xfrm>
          <a:prstGeom prst="ellipse">
            <a:avLst/>
          </a:prstGeom>
          <a:noFill/>
          <a:ln w="635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5852" name="直接连接符 505872"/>
          <p:cNvSpPr>
            <a:spLocks noChangeShapeType="1"/>
          </p:cNvSpPr>
          <p:nvPr/>
        </p:nvSpPr>
        <p:spPr bwMode="auto">
          <a:xfrm>
            <a:off x="6678613" y="2047875"/>
            <a:ext cx="1150937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3" name="任意多边形 505873"/>
          <p:cNvSpPr>
            <a:spLocks noChangeArrowheads="1"/>
          </p:cNvSpPr>
          <p:nvPr/>
        </p:nvSpPr>
        <p:spPr bwMode="auto">
          <a:xfrm>
            <a:off x="2493963" y="381000"/>
            <a:ext cx="4079875" cy="1562100"/>
          </a:xfrm>
          <a:custGeom>
            <a:avLst/>
            <a:gdLst>
              <a:gd name="T0" fmla="*/ 0 w 1824"/>
              <a:gd name="T1" fmla="*/ 2147483647 h 720"/>
              <a:gd name="T2" fmla="*/ 2147483647 w 1824"/>
              <a:gd name="T3" fmla="*/ 0 h 720"/>
              <a:gd name="T4" fmla="*/ 2147483647 w 1824"/>
              <a:gd name="T5" fmla="*/ 2147483647 h 720"/>
              <a:gd name="T6" fmla="*/ 0 60000 65536"/>
              <a:gd name="T7" fmla="*/ 0 60000 65536"/>
              <a:gd name="T8" fmla="*/ 0 60000 65536"/>
              <a:gd name="T9" fmla="*/ 0 w 1824"/>
              <a:gd name="T10" fmla="*/ 0 h 720"/>
              <a:gd name="T11" fmla="*/ 1824 w 182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720">
                <a:moveTo>
                  <a:pt x="0" y="720"/>
                </a:moveTo>
                <a:cubicBezTo>
                  <a:pt x="304" y="360"/>
                  <a:pt x="608" y="0"/>
                  <a:pt x="912" y="0"/>
                </a:cubicBezTo>
                <a:cubicBezTo>
                  <a:pt x="1216" y="0"/>
                  <a:pt x="1520" y="360"/>
                  <a:pt x="1824" y="72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4" name="任意多边形 505874"/>
          <p:cNvSpPr>
            <a:spLocks noChangeArrowheads="1"/>
          </p:cNvSpPr>
          <p:nvPr/>
        </p:nvSpPr>
        <p:spPr bwMode="auto">
          <a:xfrm>
            <a:off x="5213350" y="2152650"/>
            <a:ext cx="1360488" cy="520700"/>
          </a:xfrm>
          <a:custGeom>
            <a:avLst/>
            <a:gdLst>
              <a:gd name="T0" fmla="*/ 2147483647 w 624"/>
              <a:gd name="T1" fmla="*/ 0 h 240"/>
              <a:gd name="T2" fmla="*/ 1369030304 w 624"/>
              <a:gd name="T3" fmla="*/ 1129702026 h 240"/>
              <a:gd name="T4" fmla="*/ 0 w 624"/>
              <a:gd name="T5" fmla="*/ 0 h 240"/>
              <a:gd name="T6" fmla="*/ 0 60000 65536"/>
              <a:gd name="T7" fmla="*/ 0 60000 65536"/>
              <a:gd name="T8" fmla="*/ 0 60000 65536"/>
              <a:gd name="T9" fmla="*/ 0 w 624"/>
              <a:gd name="T10" fmla="*/ 0 h 240"/>
              <a:gd name="T11" fmla="*/ 624 w 6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240">
                <a:moveTo>
                  <a:pt x="624" y="0"/>
                </a:moveTo>
                <a:cubicBezTo>
                  <a:pt x="508" y="120"/>
                  <a:pt x="392" y="240"/>
                  <a:pt x="288" y="240"/>
                </a:cubicBezTo>
                <a:cubicBezTo>
                  <a:pt x="184" y="240"/>
                  <a:pt x="92" y="120"/>
                  <a:pt x="0" y="0"/>
                </a:cubicBezTo>
              </a:path>
            </a:pathLst>
          </a:custGeom>
          <a:noFill/>
          <a:ln w="63500">
            <a:solidFill>
              <a:srgbClr val="0000F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5" name="任意多边形 505875"/>
          <p:cNvSpPr>
            <a:spLocks noChangeArrowheads="1"/>
          </p:cNvSpPr>
          <p:nvPr/>
        </p:nvSpPr>
        <p:spPr bwMode="auto">
          <a:xfrm>
            <a:off x="3886200" y="1527175"/>
            <a:ext cx="1327150" cy="419100"/>
          </a:xfrm>
          <a:custGeom>
            <a:avLst/>
            <a:gdLst>
              <a:gd name="T0" fmla="*/ 2147483647 w 576"/>
              <a:gd name="T1" fmla="*/ 914816701 h 192"/>
              <a:gd name="T2" fmla="*/ 1274107814 w 576"/>
              <a:gd name="T3" fmla="*/ 0 h 192"/>
              <a:gd name="T4" fmla="*/ 0 w 576"/>
              <a:gd name="T5" fmla="*/ 914816701 h 192"/>
              <a:gd name="T6" fmla="*/ 0 60000 65536"/>
              <a:gd name="T7" fmla="*/ 0 60000 65536"/>
              <a:gd name="T8" fmla="*/ 0 60000 65536"/>
              <a:gd name="T9" fmla="*/ 0 w 576"/>
              <a:gd name="T10" fmla="*/ 0 h 192"/>
              <a:gd name="T11" fmla="*/ 576 w 576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92">
                <a:moveTo>
                  <a:pt x="576" y="192"/>
                </a:moveTo>
                <a:cubicBezTo>
                  <a:pt x="456" y="96"/>
                  <a:pt x="336" y="0"/>
                  <a:pt x="240" y="0"/>
                </a:cubicBezTo>
                <a:cubicBezTo>
                  <a:pt x="144" y="0"/>
                  <a:pt x="40" y="160"/>
                  <a:pt x="0" y="192"/>
                </a:cubicBezTo>
              </a:path>
            </a:pathLst>
          </a:custGeom>
          <a:noFill/>
          <a:ln w="63500">
            <a:solidFill>
              <a:srgbClr val="008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6" name="任意多边形 505876"/>
          <p:cNvSpPr>
            <a:spLocks noChangeArrowheads="1"/>
          </p:cNvSpPr>
          <p:nvPr/>
        </p:nvSpPr>
        <p:spPr bwMode="auto">
          <a:xfrm>
            <a:off x="2493963" y="2152650"/>
            <a:ext cx="1360487" cy="520700"/>
          </a:xfrm>
          <a:custGeom>
            <a:avLst/>
            <a:gdLst>
              <a:gd name="T0" fmla="*/ 2147483647 w 624"/>
              <a:gd name="T1" fmla="*/ 0 h 240"/>
              <a:gd name="T2" fmla="*/ 1140855386 w 624"/>
              <a:gd name="T3" fmla="*/ 1129702026 h 240"/>
              <a:gd name="T4" fmla="*/ 0 w 624"/>
              <a:gd name="T5" fmla="*/ 0 h 240"/>
              <a:gd name="T6" fmla="*/ 0 60000 65536"/>
              <a:gd name="T7" fmla="*/ 0 60000 65536"/>
              <a:gd name="T8" fmla="*/ 0 60000 65536"/>
              <a:gd name="T9" fmla="*/ 0 w 624"/>
              <a:gd name="T10" fmla="*/ 0 h 240"/>
              <a:gd name="T11" fmla="*/ 624 w 6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240">
                <a:moveTo>
                  <a:pt x="624" y="0"/>
                </a:moveTo>
                <a:cubicBezTo>
                  <a:pt x="484" y="120"/>
                  <a:pt x="344" y="240"/>
                  <a:pt x="240" y="240"/>
                </a:cubicBezTo>
                <a:cubicBezTo>
                  <a:pt x="136" y="240"/>
                  <a:pt x="68" y="120"/>
                  <a:pt x="0" y="0"/>
                </a:cubicBezTo>
              </a:path>
            </a:pathLst>
          </a:custGeom>
          <a:noFill/>
          <a:ln w="6350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7" name="文本框 505877"/>
          <p:cNvSpPr txBox="1">
            <a:spLocks noChangeArrowheads="1"/>
          </p:cNvSpPr>
          <p:nvPr/>
        </p:nvSpPr>
        <p:spPr bwMode="auto">
          <a:xfrm>
            <a:off x="1519238" y="1606550"/>
            <a:ext cx="419100" cy="519113"/>
          </a:xfrm>
          <a:prstGeom prst="rect">
            <a:avLst/>
          </a:prstGeom>
          <a:noFill/>
          <a:ln w="635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35858" name="文本框 505878"/>
          <p:cNvSpPr txBox="1">
            <a:spLocks noChangeArrowheads="1"/>
          </p:cNvSpPr>
          <p:nvPr/>
        </p:nvSpPr>
        <p:spPr bwMode="auto">
          <a:xfrm>
            <a:off x="2924175" y="1524000"/>
            <a:ext cx="419100" cy="579438"/>
          </a:xfrm>
          <a:prstGeom prst="rect">
            <a:avLst/>
          </a:prstGeom>
          <a:noFill/>
          <a:ln w="635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endParaRPr lang="en-US" altLang="zh-CN" sz="32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9" name="文本框 505879"/>
          <p:cNvSpPr txBox="1">
            <a:spLocks noChangeArrowheads="1"/>
          </p:cNvSpPr>
          <p:nvPr/>
        </p:nvSpPr>
        <p:spPr bwMode="auto">
          <a:xfrm>
            <a:off x="4325938" y="1577975"/>
            <a:ext cx="419100" cy="519113"/>
          </a:xfrm>
          <a:prstGeom prst="rect">
            <a:avLst/>
          </a:prstGeom>
          <a:noFill/>
          <a:ln w="635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 b="1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60" name="文本框 505880"/>
          <p:cNvSpPr txBox="1">
            <a:spLocks noChangeArrowheads="1"/>
          </p:cNvSpPr>
          <p:nvPr/>
        </p:nvSpPr>
        <p:spPr bwMode="auto">
          <a:xfrm>
            <a:off x="5657850" y="1447800"/>
            <a:ext cx="419100" cy="579438"/>
          </a:xfrm>
          <a:prstGeom prst="rect">
            <a:avLst/>
          </a:prstGeom>
          <a:noFill/>
          <a:ln w="635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lang="en-US" altLang="zh-CN" sz="32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61" name="文本框 505881"/>
          <p:cNvSpPr txBox="1">
            <a:spLocks noChangeArrowheads="1"/>
          </p:cNvSpPr>
          <p:nvPr/>
        </p:nvSpPr>
        <p:spPr bwMode="auto">
          <a:xfrm>
            <a:off x="6992938" y="1590675"/>
            <a:ext cx="419100" cy="519113"/>
          </a:xfrm>
          <a:prstGeom prst="rect">
            <a:avLst/>
          </a:prstGeom>
          <a:noFill/>
          <a:ln w="635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d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35862" name="文本框 505882"/>
          <p:cNvSpPr txBox="1">
            <a:spLocks noChangeArrowheads="1"/>
          </p:cNvSpPr>
          <p:nvPr/>
        </p:nvSpPr>
        <p:spPr bwMode="auto">
          <a:xfrm>
            <a:off x="2882900" y="2606675"/>
            <a:ext cx="419100" cy="579438"/>
          </a:xfrm>
          <a:prstGeom prst="rect">
            <a:avLst/>
          </a:prstGeom>
          <a:noFill/>
          <a:ln w="635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endParaRPr lang="en-US" altLang="zh-CN" sz="32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63" name="文本框 505883"/>
          <p:cNvSpPr txBox="1">
            <a:spLocks noChangeArrowheads="1"/>
          </p:cNvSpPr>
          <p:nvPr/>
        </p:nvSpPr>
        <p:spPr bwMode="auto">
          <a:xfrm>
            <a:off x="4271963" y="914400"/>
            <a:ext cx="419100" cy="519113"/>
          </a:xfrm>
          <a:prstGeom prst="rect">
            <a:avLst/>
          </a:prstGeom>
          <a:noFill/>
          <a:ln w="635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g</a:t>
            </a:r>
            <a:endParaRPr lang="en-US" altLang="zh-CN" sz="2800" b="1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64" name="文本框 505884"/>
          <p:cNvSpPr txBox="1">
            <a:spLocks noChangeArrowheads="1"/>
          </p:cNvSpPr>
          <p:nvPr/>
        </p:nvSpPr>
        <p:spPr bwMode="auto">
          <a:xfrm>
            <a:off x="5632450" y="2628900"/>
            <a:ext cx="419100" cy="519113"/>
          </a:xfrm>
          <a:prstGeom prst="rect">
            <a:avLst/>
          </a:prstGeom>
          <a:noFill/>
          <a:ln w="635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h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65" name="椭圆 505885"/>
          <p:cNvSpPr>
            <a:spLocks noChangeArrowheads="1"/>
          </p:cNvSpPr>
          <p:nvPr/>
        </p:nvSpPr>
        <p:spPr bwMode="auto">
          <a:xfrm>
            <a:off x="7829550" y="1943100"/>
            <a:ext cx="209550" cy="209550"/>
          </a:xfrm>
          <a:prstGeom prst="ellipse">
            <a:avLst/>
          </a:prstGeom>
          <a:noFill/>
          <a:ln w="635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5866" name="文本框 505886"/>
          <p:cNvSpPr txBox="1">
            <a:spLocks noChangeArrowheads="1"/>
          </p:cNvSpPr>
          <p:nvPr/>
        </p:nvSpPr>
        <p:spPr bwMode="auto">
          <a:xfrm>
            <a:off x="8021638" y="1776413"/>
            <a:ext cx="741362" cy="519112"/>
          </a:xfrm>
          <a:prstGeom prst="rect">
            <a:avLst/>
          </a:prstGeom>
          <a:noFill/>
          <a:ln w="635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7117D"/>
                </a:solidFill>
                <a:latin typeface="Times New Roman" panose="02020603050405020304" pitchFamily="18" charset="0"/>
              </a:rPr>
              <a:t>C(s)</a:t>
            </a:r>
            <a:endParaRPr lang="en-US" altLang="zh-CN" sz="2800" b="1">
              <a:solidFill>
                <a:srgbClr val="C7117D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67" name="文本框 505887"/>
          <p:cNvSpPr txBox="1">
            <a:spLocks noChangeArrowheads="1"/>
          </p:cNvSpPr>
          <p:nvPr/>
        </p:nvSpPr>
        <p:spPr bwMode="auto">
          <a:xfrm>
            <a:off x="193675" y="1776413"/>
            <a:ext cx="965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7117D"/>
                </a:solidFill>
                <a:latin typeface="Times New Roman" panose="02020603050405020304" pitchFamily="18" charset="0"/>
              </a:rPr>
              <a:t>R(s)</a:t>
            </a:r>
            <a:endParaRPr lang="en-US" altLang="zh-CN" sz="2800" b="1">
              <a:solidFill>
                <a:srgbClr val="C7117D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5889" name="矩形 505888"/>
          <p:cNvSpPr>
            <a:spLocks noChangeArrowheads="1"/>
          </p:cNvSpPr>
          <p:nvPr/>
        </p:nvSpPr>
        <p:spPr bwMode="auto">
          <a:xfrm>
            <a:off x="755650" y="5157788"/>
            <a:ext cx="7696200" cy="1295400"/>
          </a:xfrm>
          <a:prstGeom prst="rect">
            <a:avLst/>
          </a:prstGeom>
          <a:solidFill>
            <a:schemeClr val="bg1"/>
          </a:solidFill>
          <a:ln w="101600">
            <a:solidFill>
              <a:srgbClr val="800080"/>
            </a:solidFill>
            <a:miter lim="800000"/>
          </a:ln>
        </p:spPr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505890" name="文本框 505889"/>
          <p:cNvSpPr txBox="1">
            <a:spLocks noChangeArrowheads="1"/>
          </p:cNvSpPr>
          <p:nvPr/>
        </p:nvSpPr>
        <p:spPr bwMode="auto">
          <a:xfrm>
            <a:off x="990600" y="5168900"/>
            <a:ext cx="9906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anose="02020603050405020304" pitchFamily="18" charset="0"/>
              </a:rPr>
              <a:t>C(s)</a:t>
            </a:r>
            <a:endParaRPr lang="en-US" altLang="zh-CN" sz="3600" b="1">
              <a:latin typeface="Times New Roman" panose="02020603050405020304" pitchFamily="18" charset="0"/>
            </a:endParaRPr>
          </a:p>
        </p:txBody>
      </p:sp>
      <p:sp>
        <p:nvSpPr>
          <p:cNvPr id="505891" name="文本框 505890"/>
          <p:cNvSpPr txBox="1">
            <a:spLocks noChangeArrowheads="1"/>
          </p:cNvSpPr>
          <p:nvPr/>
        </p:nvSpPr>
        <p:spPr bwMode="auto">
          <a:xfrm>
            <a:off x="990600" y="5702300"/>
            <a:ext cx="11430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R(s)</a:t>
            </a:r>
            <a:endParaRPr lang="en-US" altLang="zh-CN" sz="3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5892" name="直接连接符 505891"/>
          <p:cNvSpPr>
            <a:spLocks noChangeShapeType="1"/>
          </p:cNvSpPr>
          <p:nvPr/>
        </p:nvSpPr>
        <p:spPr bwMode="auto">
          <a:xfrm>
            <a:off x="990600" y="57785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5893" name="文本框 505892"/>
          <p:cNvSpPr txBox="1">
            <a:spLocks noChangeArrowheads="1"/>
          </p:cNvSpPr>
          <p:nvPr/>
        </p:nvSpPr>
        <p:spPr bwMode="auto">
          <a:xfrm>
            <a:off x="1981200" y="5473700"/>
            <a:ext cx="4572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endParaRPr lang="en-US" altLang="zh-CN" sz="3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5894" name="文本框 505893"/>
          <p:cNvSpPr txBox="1">
            <a:spLocks noChangeArrowheads="1"/>
          </p:cNvSpPr>
          <p:nvPr/>
        </p:nvSpPr>
        <p:spPr bwMode="auto">
          <a:xfrm>
            <a:off x="2362200" y="5746750"/>
            <a:ext cx="5334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endParaRPr lang="en-US" altLang="zh-CN" sz="3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5895" name="文本框 505894"/>
          <p:cNvSpPr txBox="1">
            <a:spLocks noChangeArrowheads="1"/>
          </p:cNvSpPr>
          <p:nvPr/>
        </p:nvSpPr>
        <p:spPr bwMode="auto">
          <a:xfrm>
            <a:off x="3505200" y="5702300"/>
            <a:ext cx="4572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en-US" altLang="zh-CN" sz="36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5896" name="文本框 505895"/>
          <p:cNvSpPr txBox="1">
            <a:spLocks noChangeArrowheads="1"/>
          </p:cNvSpPr>
          <p:nvPr/>
        </p:nvSpPr>
        <p:spPr bwMode="auto">
          <a:xfrm>
            <a:off x="4432300" y="5702300"/>
            <a:ext cx="4572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en-US" altLang="zh-CN" sz="36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5897" name="文本框 505896"/>
          <p:cNvSpPr txBox="1">
            <a:spLocks noChangeArrowheads="1"/>
          </p:cNvSpPr>
          <p:nvPr/>
        </p:nvSpPr>
        <p:spPr bwMode="auto">
          <a:xfrm>
            <a:off x="5173663" y="5654675"/>
            <a:ext cx="4572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en-US" altLang="zh-CN" sz="36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5898" name="文本框 505897"/>
          <p:cNvSpPr txBox="1">
            <a:spLocks noChangeArrowheads="1"/>
          </p:cNvSpPr>
          <p:nvPr/>
        </p:nvSpPr>
        <p:spPr bwMode="auto">
          <a:xfrm>
            <a:off x="2667000" y="5670550"/>
            <a:ext cx="4572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en-US" altLang="zh-C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5899" name="文本框 505898"/>
          <p:cNvSpPr txBox="1">
            <a:spLocks noChangeArrowheads="1"/>
          </p:cNvSpPr>
          <p:nvPr/>
        </p:nvSpPr>
        <p:spPr bwMode="auto">
          <a:xfrm>
            <a:off x="6553200" y="5740400"/>
            <a:ext cx="4572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+</a:t>
            </a:r>
            <a:endParaRPr lang="en-US" altLang="zh-CN" sz="3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5900" name="文本框 505899"/>
          <p:cNvSpPr txBox="1">
            <a:spLocks noChangeArrowheads="1"/>
          </p:cNvSpPr>
          <p:nvPr/>
        </p:nvSpPr>
        <p:spPr bwMode="auto">
          <a:xfrm>
            <a:off x="4203700" y="5149850"/>
            <a:ext cx="4572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anose="02020603050405020304" pitchFamily="18" charset="0"/>
              </a:rPr>
              <a:t>+</a:t>
            </a:r>
            <a:endParaRPr lang="en-US" altLang="zh-CN" sz="3600" b="1">
              <a:latin typeface="Times New Roman" panose="02020603050405020304" pitchFamily="18" charset="0"/>
            </a:endParaRPr>
          </a:p>
        </p:txBody>
      </p:sp>
      <p:sp>
        <p:nvSpPr>
          <p:cNvPr id="505901" name="直接连接符 505900"/>
          <p:cNvSpPr>
            <a:spLocks noChangeShapeType="1"/>
          </p:cNvSpPr>
          <p:nvPr/>
        </p:nvSpPr>
        <p:spPr bwMode="auto">
          <a:xfrm>
            <a:off x="2414588" y="5778500"/>
            <a:ext cx="558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505901"/>
          <p:cNvGrpSpPr/>
          <p:nvPr/>
        </p:nvGrpSpPr>
        <p:grpSpPr bwMode="auto">
          <a:xfrm>
            <a:off x="2819400" y="3200400"/>
            <a:ext cx="3429000" cy="762000"/>
            <a:chOff x="240" y="2496"/>
            <a:chExt cx="2064" cy="480"/>
          </a:xfrm>
        </p:grpSpPr>
        <p:sp>
          <p:nvSpPr>
            <p:cNvPr id="35916" name="矩形 505902"/>
            <p:cNvSpPr>
              <a:spLocks noChangeArrowheads="1"/>
            </p:cNvSpPr>
            <p:nvPr/>
          </p:nvSpPr>
          <p:spPr bwMode="auto">
            <a:xfrm>
              <a:off x="240" y="2544"/>
              <a:ext cx="2064" cy="43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5917" name="文本框 505903"/>
            <p:cNvSpPr txBox="1">
              <a:spLocks noChangeArrowheads="1"/>
            </p:cNvSpPr>
            <p:nvPr/>
          </p:nvSpPr>
          <p:spPr bwMode="auto">
            <a:xfrm>
              <a:off x="240" y="2496"/>
              <a:ext cx="2016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0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前向通路两条</a:t>
              </a:r>
              <a:endParaRPr lang="zh-CN" altLang="en-US" sz="40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505905"/>
          <p:cNvGrpSpPr/>
          <p:nvPr/>
        </p:nvGrpSpPr>
        <p:grpSpPr bwMode="auto">
          <a:xfrm>
            <a:off x="2971800" y="5673725"/>
            <a:ext cx="803275" cy="703263"/>
            <a:chOff x="1872" y="3574"/>
            <a:chExt cx="506" cy="443"/>
          </a:xfrm>
        </p:grpSpPr>
        <p:sp>
          <p:nvSpPr>
            <p:cNvPr id="35914" name="文本框 505906"/>
            <p:cNvSpPr txBox="1">
              <a:spLocks noChangeArrowheads="1"/>
            </p:cNvSpPr>
            <p:nvPr/>
          </p:nvSpPr>
          <p:spPr bwMode="auto">
            <a:xfrm>
              <a:off x="1872" y="3574"/>
              <a:ext cx="432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15" name="文本框 505907"/>
            <p:cNvSpPr txBox="1">
              <a:spLocks noChangeArrowheads="1"/>
            </p:cNvSpPr>
            <p:nvPr/>
          </p:nvSpPr>
          <p:spPr bwMode="auto">
            <a:xfrm>
              <a:off x="2042" y="3613"/>
              <a:ext cx="336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组合 505908"/>
          <p:cNvGrpSpPr/>
          <p:nvPr/>
        </p:nvGrpSpPr>
        <p:grpSpPr bwMode="auto">
          <a:xfrm>
            <a:off x="3835400" y="5680075"/>
            <a:ext cx="823913" cy="663575"/>
            <a:chOff x="2416" y="3578"/>
            <a:chExt cx="519" cy="418"/>
          </a:xfrm>
        </p:grpSpPr>
        <p:sp>
          <p:nvSpPr>
            <p:cNvPr id="35912" name="文本框 505909"/>
            <p:cNvSpPr txBox="1">
              <a:spLocks noChangeArrowheads="1"/>
            </p:cNvSpPr>
            <p:nvPr/>
          </p:nvSpPr>
          <p:spPr bwMode="auto">
            <a:xfrm>
              <a:off x="2416" y="3592"/>
              <a:ext cx="480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3600" b="1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13" name="文本框 505910"/>
            <p:cNvSpPr txBox="1">
              <a:spLocks noChangeArrowheads="1"/>
            </p:cNvSpPr>
            <p:nvPr/>
          </p:nvSpPr>
          <p:spPr bwMode="auto">
            <a:xfrm>
              <a:off x="2599" y="3578"/>
              <a:ext cx="336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3600" b="1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组合 505911"/>
          <p:cNvGrpSpPr/>
          <p:nvPr/>
        </p:nvGrpSpPr>
        <p:grpSpPr bwMode="auto">
          <a:xfrm>
            <a:off x="4716463" y="5681663"/>
            <a:ext cx="804862" cy="688975"/>
            <a:chOff x="2971" y="3579"/>
            <a:chExt cx="507" cy="434"/>
          </a:xfrm>
        </p:grpSpPr>
        <p:sp>
          <p:nvSpPr>
            <p:cNvPr id="35910" name="文本框 505912"/>
            <p:cNvSpPr txBox="1">
              <a:spLocks noChangeArrowheads="1"/>
            </p:cNvSpPr>
            <p:nvPr/>
          </p:nvSpPr>
          <p:spPr bwMode="auto">
            <a:xfrm>
              <a:off x="2971" y="3579"/>
              <a:ext cx="480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11" name="文本框 505913"/>
            <p:cNvSpPr txBox="1">
              <a:spLocks noChangeArrowheads="1"/>
            </p:cNvSpPr>
            <p:nvPr/>
          </p:nvSpPr>
          <p:spPr bwMode="auto">
            <a:xfrm>
              <a:off x="3094" y="3609"/>
              <a:ext cx="384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组合 505914"/>
          <p:cNvGrpSpPr/>
          <p:nvPr/>
        </p:nvGrpSpPr>
        <p:grpSpPr bwMode="auto">
          <a:xfrm>
            <a:off x="5486400" y="5719763"/>
            <a:ext cx="1341438" cy="661987"/>
            <a:chOff x="3456" y="3587"/>
            <a:chExt cx="845" cy="417"/>
          </a:xfrm>
        </p:grpSpPr>
        <p:sp>
          <p:nvSpPr>
            <p:cNvPr id="35906" name="文本框 505915"/>
            <p:cNvSpPr txBox="1">
              <a:spLocks noChangeArrowheads="1"/>
            </p:cNvSpPr>
            <p:nvPr/>
          </p:nvSpPr>
          <p:spPr bwMode="auto">
            <a:xfrm>
              <a:off x="3456" y="3592"/>
              <a:ext cx="336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7" name="文本框 505916"/>
            <p:cNvSpPr txBox="1">
              <a:spLocks noChangeArrowheads="1"/>
            </p:cNvSpPr>
            <p:nvPr/>
          </p:nvSpPr>
          <p:spPr bwMode="auto">
            <a:xfrm>
              <a:off x="3965" y="3600"/>
              <a:ext cx="336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8" name="文本框 505917"/>
            <p:cNvSpPr txBox="1">
              <a:spLocks noChangeArrowheads="1"/>
            </p:cNvSpPr>
            <p:nvPr/>
          </p:nvSpPr>
          <p:spPr bwMode="auto">
            <a:xfrm>
              <a:off x="3600" y="3587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9" name="文本框 505918"/>
            <p:cNvSpPr txBox="1">
              <a:spLocks noChangeArrowheads="1"/>
            </p:cNvSpPr>
            <p:nvPr/>
          </p:nvSpPr>
          <p:spPr bwMode="auto">
            <a:xfrm>
              <a:off x="3792" y="3587"/>
              <a:ext cx="336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3600" b="1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组合 505919"/>
          <p:cNvGrpSpPr/>
          <p:nvPr/>
        </p:nvGrpSpPr>
        <p:grpSpPr bwMode="auto">
          <a:xfrm>
            <a:off x="6858000" y="5683250"/>
            <a:ext cx="1447800" cy="673100"/>
            <a:chOff x="4320" y="3580"/>
            <a:chExt cx="912" cy="424"/>
          </a:xfrm>
        </p:grpSpPr>
        <p:sp>
          <p:nvSpPr>
            <p:cNvPr id="35902" name="文本框 505920"/>
            <p:cNvSpPr txBox="1">
              <a:spLocks noChangeArrowheads="1"/>
            </p:cNvSpPr>
            <p:nvPr/>
          </p:nvSpPr>
          <p:spPr bwMode="auto">
            <a:xfrm>
              <a:off x="4320" y="3592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3" name="文本框 505921"/>
            <p:cNvSpPr txBox="1">
              <a:spLocks noChangeArrowheads="1"/>
            </p:cNvSpPr>
            <p:nvPr/>
          </p:nvSpPr>
          <p:spPr bwMode="auto">
            <a:xfrm>
              <a:off x="4763" y="3580"/>
              <a:ext cx="469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4" name="文本框 505922"/>
            <p:cNvSpPr txBox="1">
              <a:spLocks noChangeArrowheads="1"/>
            </p:cNvSpPr>
            <p:nvPr/>
          </p:nvSpPr>
          <p:spPr bwMode="auto">
            <a:xfrm>
              <a:off x="4471" y="3596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5" name="文本框 505923"/>
            <p:cNvSpPr txBox="1">
              <a:spLocks noChangeArrowheads="1"/>
            </p:cNvSpPr>
            <p:nvPr/>
          </p:nvSpPr>
          <p:spPr bwMode="auto">
            <a:xfrm>
              <a:off x="4608" y="3600"/>
              <a:ext cx="336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组合 505924"/>
          <p:cNvGrpSpPr/>
          <p:nvPr/>
        </p:nvGrpSpPr>
        <p:grpSpPr bwMode="auto">
          <a:xfrm>
            <a:off x="4533900" y="5118100"/>
            <a:ext cx="723900" cy="673100"/>
            <a:chOff x="2856" y="3224"/>
            <a:chExt cx="456" cy="424"/>
          </a:xfrm>
        </p:grpSpPr>
        <p:sp>
          <p:nvSpPr>
            <p:cNvPr id="35900" name="文本框 505925"/>
            <p:cNvSpPr txBox="1">
              <a:spLocks noChangeArrowheads="1"/>
            </p:cNvSpPr>
            <p:nvPr/>
          </p:nvSpPr>
          <p:spPr bwMode="auto">
            <a:xfrm>
              <a:off x="2856" y="3224"/>
              <a:ext cx="264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1" name="文本框 505926"/>
            <p:cNvSpPr txBox="1">
              <a:spLocks noChangeArrowheads="1"/>
            </p:cNvSpPr>
            <p:nvPr/>
          </p:nvSpPr>
          <p:spPr bwMode="auto">
            <a:xfrm>
              <a:off x="3024" y="3244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组合 505927"/>
          <p:cNvGrpSpPr/>
          <p:nvPr/>
        </p:nvGrpSpPr>
        <p:grpSpPr bwMode="auto">
          <a:xfrm>
            <a:off x="5105400" y="5060950"/>
            <a:ext cx="1676400" cy="673100"/>
            <a:chOff x="3216" y="3196"/>
            <a:chExt cx="1056" cy="424"/>
          </a:xfrm>
        </p:grpSpPr>
        <p:sp>
          <p:nvSpPr>
            <p:cNvPr id="35896" name="文本框 505928"/>
            <p:cNvSpPr txBox="1">
              <a:spLocks noChangeArrowheads="1"/>
            </p:cNvSpPr>
            <p:nvPr/>
          </p:nvSpPr>
          <p:spPr bwMode="auto">
            <a:xfrm>
              <a:off x="3216" y="3216"/>
              <a:ext cx="384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(1</a:t>
              </a:r>
              <a:endPara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7" name="文本框 505929"/>
            <p:cNvSpPr txBox="1">
              <a:spLocks noChangeArrowheads="1"/>
            </p:cNvSpPr>
            <p:nvPr/>
          </p:nvSpPr>
          <p:spPr bwMode="auto">
            <a:xfrm>
              <a:off x="3871" y="3216"/>
              <a:ext cx="401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36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98" name="文本框 505930"/>
            <p:cNvSpPr txBox="1">
              <a:spLocks noChangeArrowheads="1"/>
            </p:cNvSpPr>
            <p:nvPr/>
          </p:nvSpPr>
          <p:spPr bwMode="auto">
            <a:xfrm>
              <a:off x="3504" y="3196"/>
              <a:ext cx="240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endPara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99" name="文本框 505931"/>
            <p:cNvSpPr txBox="1">
              <a:spLocks noChangeArrowheads="1"/>
            </p:cNvSpPr>
            <p:nvPr/>
          </p:nvSpPr>
          <p:spPr bwMode="auto">
            <a:xfrm>
              <a:off x="3696" y="3216"/>
              <a:ext cx="336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36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505932"/>
          <p:cNvGrpSpPr/>
          <p:nvPr/>
        </p:nvGrpSpPr>
        <p:grpSpPr bwMode="auto">
          <a:xfrm>
            <a:off x="3048000" y="5149850"/>
            <a:ext cx="1260475" cy="673100"/>
            <a:chOff x="1920" y="3244"/>
            <a:chExt cx="794" cy="424"/>
          </a:xfrm>
        </p:grpSpPr>
        <p:sp>
          <p:nvSpPr>
            <p:cNvPr id="35892" name="文本框 505933"/>
            <p:cNvSpPr txBox="1">
              <a:spLocks noChangeArrowheads="1"/>
            </p:cNvSpPr>
            <p:nvPr/>
          </p:nvSpPr>
          <p:spPr bwMode="auto">
            <a:xfrm>
              <a:off x="2400" y="3255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3" name="文本框 505934"/>
            <p:cNvSpPr txBox="1">
              <a:spLocks noChangeArrowheads="1"/>
            </p:cNvSpPr>
            <p:nvPr/>
          </p:nvSpPr>
          <p:spPr bwMode="auto">
            <a:xfrm>
              <a:off x="1920" y="3244"/>
              <a:ext cx="432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4" name="文本框 505935"/>
            <p:cNvSpPr txBox="1">
              <a:spLocks noChangeArrowheads="1"/>
            </p:cNvSpPr>
            <p:nvPr/>
          </p:nvSpPr>
          <p:spPr bwMode="auto">
            <a:xfrm>
              <a:off x="2064" y="3264"/>
              <a:ext cx="480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3600" b="1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5" name="文本框 505936"/>
            <p:cNvSpPr txBox="1">
              <a:spLocks noChangeArrowheads="1"/>
            </p:cNvSpPr>
            <p:nvPr/>
          </p:nvSpPr>
          <p:spPr bwMode="auto">
            <a:xfrm>
              <a:off x="2234" y="3255"/>
              <a:ext cx="480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9140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/>
          <a:lstStyle/>
          <a:p>
            <a:pPr>
              <a:defRPr/>
            </a:pPr>
            <a:fld id="{B21CD732-0134-45E4-99D7-D7F6AC449A2B}" type="slidenum">
              <a:rPr lang="zh-CN" altLang="en-US"/>
            </a:fld>
            <a:endParaRPr lang="en-US" altLang="zh-CN"/>
          </a:p>
        </p:txBody>
      </p:sp>
      <p:sp>
        <p:nvSpPr>
          <p:cNvPr id="80" name="文本框 421889"/>
          <p:cNvSpPr txBox="1">
            <a:spLocks noChangeArrowheads="1"/>
          </p:cNvSpPr>
          <p:nvPr/>
        </p:nvSpPr>
        <p:spPr bwMode="auto">
          <a:xfrm>
            <a:off x="539552" y="404664"/>
            <a:ext cx="1583506" cy="46245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5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5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5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5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05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0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5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5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5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5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5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5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5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5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5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5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5058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505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5058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5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05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5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5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05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05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05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05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90" grpId="0"/>
      <p:bldP spid="505891" grpId="0"/>
      <p:bldP spid="505892" grpId="0" animBg="1"/>
      <p:bldP spid="505893" grpId="0"/>
      <p:bldP spid="505894" grpId="0"/>
      <p:bldP spid="505895" grpId="0"/>
      <p:bldP spid="505896" grpId="0"/>
      <p:bldP spid="505897" grpId="0"/>
      <p:bldP spid="505898" grpId="0"/>
      <p:bldP spid="505899" grpId="0"/>
      <p:bldP spid="505900" grpId="0"/>
      <p:bldP spid="5059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9075" name="矩形 419842"/>
          <p:cNvSpPr/>
          <p:nvPr/>
        </p:nvSpPr>
        <p:spPr>
          <a:xfrm>
            <a:off x="166370" y="1268730"/>
            <a:ext cx="609600" cy="3251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9076" name="文本框 419843"/>
          <p:cNvSpPr txBox="1"/>
          <p:nvPr/>
        </p:nvSpPr>
        <p:spPr>
          <a:xfrm>
            <a:off x="144145" y="1243330"/>
            <a:ext cx="833755" cy="368300"/>
          </a:xfrm>
          <a:prstGeom prst="rect">
            <a:avLst/>
          </a:prstGeom>
          <a:solidFill>
            <a:srgbClr val="1F497D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R(s)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组合 419844"/>
          <p:cNvGrpSpPr/>
          <p:nvPr/>
        </p:nvGrpSpPr>
        <p:grpSpPr>
          <a:xfrm>
            <a:off x="8566150" y="1379220"/>
            <a:ext cx="651510" cy="487680"/>
            <a:chOff x="5304" y="696"/>
            <a:chExt cx="528" cy="312"/>
          </a:xfrm>
        </p:grpSpPr>
        <p:sp>
          <p:nvSpPr>
            <p:cNvPr id="89073" name="矩形 419845"/>
            <p:cNvSpPr/>
            <p:nvPr/>
          </p:nvSpPr>
          <p:spPr>
            <a:xfrm>
              <a:off x="5344" y="720"/>
              <a:ext cx="368" cy="288"/>
            </a:xfrm>
            <a:prstGeom prst="rect">
              <a:avLst/>
            </a:prstGeom>
            <a:solidFill>
              <a:srgbClr val="1F497D"/>
            </a:solidFill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9074" name="文本框 419846"/>
            <p:cNvSpPr txBox="1"/>
            <p:nvPr/>
          </p:nvSpPr>
          <p:spPr>
            <a:xfrm>
              <a:off x="5304" y="696"/>
              <a:ext cx="528" cy="2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C(s)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组合 419847"/>
          <p:cNvGrpSpPr/>
          <p:nvPr/>
        </p:nvGrpSpPr>
        <p:grpSpPr>
          <a:xfrm>
            <a:off x="520700" y="5321300"/>
            <a:ext cx="1828800" cy="457200"/>
            <a:chOff x="3168" y="3312"/>
            <a:chExt cx="1152" cy="288"/>
          </a:xfrm>
        </p:grpSpPr>
        <p:sp>
          <p:nvSpPr>
            <p:cNvPr id="89071" name="矩形 419848"/>
            <p:cNvSpPr/>
            <p:nvPr/>
          </p:nvSpPr>
          <p:spPr>
            <a:xfrm>
              <a:off x="3168" y="3312"/>
              <a:ext cx="1008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9072" name="文本框 419849"/>
            <p:cNvSpPr txBox="1"/>
            <p:nvPr/>
          </p:nvSpPr>
          <p:spPr>
            <a:xfrm>
              <a:off x="3168" y="3312"/>
              <a:ext cx="11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L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</a:rPr>
                <a:t>=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–G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H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 baseline="-25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" name="组合 419850"/>
          <p:cNvGrpSpPr/>
          <p:nvPr/>
        </p:nvGrpSpPr>
        <p:grpSpPr>
          <a:xfrm>
            <a:off x="2349500" y="5321300"/>
            <a:ext cx="1828800" cy="457200"/>
            <a:chOff x="4368" y="3264"/>
            <a:chExt cx="1152" cy="288"/>
          </a:xfrm>
        </p:grpSpPr>
        <p:sp>
          <p:nvSpPr>
            <p:cNvPr id="89069" name="矩形 419851"/>
            <p:cNvSpPr/>
            <p:nvPr/>
          </p:nvSpPr>
          <p:spPr>
            <a:xfrm>
              <a:off x="4368" y="3264"/>
              <a:ext cx="110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9070" name="文本框 419852"/>
            <p:cNvSpPr txBox="1"/>
            <p:nvPr/>
          </p:nvSpPr>
          <p:spPr>
            <a:xfrm>
              <a:off x="4368" y="3264"/>
              <a:ext cx="11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– G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H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b="1" baseline="-25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6" name="组合 419853"/>
          <p:cNvGrpSpPr/>
          <p:nvPr/>
        </p:nvGrpSpPr>
        <p:grpSpPr>
          <a:xfrm>
            <a:off x="4330700" y="5321300"/>
            <a:ext cx="2819400" cy="457200"/>
            <a:chOff x="2496" y="2208"/>
            <a:chExt cx="1776" cy="288"/>
          </a:xfrm>
        </p:grpSpPr>
        <p:sp>
          <p:nvSpPr>
            <p:cNvPr id="89067" name="矩形 419854"/>
            <p:cNvSpPr/>
            <p:nvPr/>
          </p:nvSpPr>
          <p:spPr>
            <a:xfrm>
              <a:off x="2528" y="2208"/>
              <a:ext cx="1632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9068" name="文本框 419855"/>
            <p:cNvSpPr txBox="1"/>
            <p:nvPr/>
          </p:nvSpPr>
          <p:spPr>
            <a:xfrm>
              <a:off x="2496" y="2208"/>
              <a:ext cx="17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– G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组合 419856"/>
          <p:cNvGrpSpPr/>
          <p:nvPr/>
        </p:nvGrpSpPr>
        <p:grpSpPr>
          <a:xfrm>
            <a:off x="7150100" y="5321300"/>
            <a:ext cx="1676400" cy="457200"/>
            <a:chOff x="2928" y="2928"/>
            <a:chExt cx="1056" cy="288"/>
          </a:xfrm>
        </p:grpSpPr>
        <p:sp>
          <p:nvSpPr>
            <p:cNvPr id="89065" name="矩形 419857"/>
            <p:cNvSpPr/>
            <p:nvPr/>
          </p:nvSpPr>
          <p:spPr>
            <a:xfrm>
              <a:off x="2952" y="2928"/>
              <a:ext cx="1008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9066" name="文本框 419858"/>
            <p:cNvSpPr txBox="1"/>
            <p:nvPr/>
          </p:nvSpPr>
          <p:spPr>
            <a:xfrm>
              <a:off x="2928" y="2928"/>
              <a:ext cx="10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L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4</a:t>
              </a:r>
              <a:r>
                <a:rPr lang="en-US" altLang="zh-CN" b="1" dirty="0">
                  <a:latin typeface="Times New Roman" panose="02020603050405020304" pitchFamily="18" charset="0"/>
                </a:rPr>
                <a:t>=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G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b="1" baseline="-25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8" name="组合 419859"/>
          <p:cNvGrpSpPr/>
          <p:nvPr/>
        </p:nvGrpSpPr>
        <p:grpSpPr>
          <a:xfrm>
            <a:off x="1130300" y="5892800"/>
            <a:ext cx="2209800" cy="457200"/>
            <a:chOff x="3312" y="3744"/>
            <a:chExt cx="1392" cy="288"/>
          </a:xfrm>
        </p:grpSpPr>
        <p:sp>
          <p:nvSpPr>
            <p:cNvPr id="89063" name="矩形 419860"/>
            <p:cNvSpPr/>
            <p:nvPr/>
          </p:nvSpPr>
          <p:spPr>
            <a:xfrm>
              <a:off x="3312" y="3744"/>
              <a:ext cx="1296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9064" name="文本框 419861"/>
            <p:cNvSpPr txBox="1"/>
            <p:nvPr/>
          </p:nvSpPr>
          <p:spPr>
            <a:xfrm>
              <a:off x="3312" y="3744"/>
              <a:ext cx="13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L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5</a:t>
              </a:r>
              <a:r>
                <a:rPr lang="en-US" altLang="zh-CN" b="1" dirty="0">
                  <a:latin typeface="Times New Roman" panose="02020603050405020304" pitchFamily="18" charset="0"/>
                </a:rPr>
                <a:t> =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en-US" altLang="zh-CN" b="1" dirty="0">
                  <a:latin typeface="Times New Roman" panose="02020603050405020304" pitchFamily="18" charset="0"/>
                </a:rPr>
                <a:t>G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</a:rPr>
                <a:t>G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b="1" dirty="0">
                  <a:latin typeface="Times New Roman" panose="02020603050405020304" pitchFamily="18" charset="0"/>
                </a:rPr>
                <a:t>G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组合 419862"/>
          <p:cNvGrpSpPr/>
          <p:nvPr/>
        </p:nvGrpSpPr>
        <p:grpSpPr>
          <a:xfrm>
            <a:off x="3340100" y="5880100"/>
            <a:ext cx="4953000" cy="457200"/>
            <a:chOff x="912" y="2016"/>
            <a:chExt cx="3120" cy="288"/>
          </a:xfrm>
        </p:grpSpPr>
        <p:sp>
          <p:nvSpPr>
            <p:cNvPr id="89061" name="矩形 419863"/>
            <p:cNvSpPr/>
            <p:nvPr/>
          </p:nvSpPr>
          <p:spPr>
            <a:xfrm>
              <a:off x="912" y="2016"/>
              <a:ext cx="3120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9062" name="文本框 419864"/>
            <p:cNvSpPr txBox="1"/>
            <p:nvPr/>
          </p:nvSpPr>
          <p:spPr>
            <a:xfrm>
              <a:off x="912" y="2016"/>
              <a:ext cx="31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L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</a:rPr>
                <a:t>L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b="1" dirty="0">
                  <a:latin typeface="Times New Roman" panose="02020603050405020304" pitchFamily="18" charset="0"/>
                </a:rPr>
                <a:t>= (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–G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(–G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G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b="1" baseline="-25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" name="组合 419865"/>
          <p:cNvGrpSpPr/>
          <p:nvPr/>
        </p:nvGrpSpPr>
        <p:grpSpPr>
          <a:xfrm>
            <a:off x="2273300" y="6453188"/>
            <a:ext cx="4724400" cy="457200"/>
            <a:chOff x="192" y="3552"/>
            <a:chExt cx="2976" cy="288"/>
          </a:xfrm>
        </p:grpSpPr>
        <p:sp>
          <p:nvSpPr>
            <p:cNvPr id="89059" name="矩形 419866"/>
            <p:cNvSpPr/>
            <p:nvPr/>
          </p:nvSpPr>
          <p:spPr>
            <a:xfrm>
              <a:off x="192" y="3552"/>
              <a:ext cx="2880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9060" name="文本框 419867"/>
            <p:cNvSpPr txBox="1"/>
            <p:nvPr/>
          </p:nvSpPr>
          <p:spPr>
            <a:xfrm>
              <a:off x="192" y="3552"/>
              <a:ext cx="29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L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</a:rPr>
                <a:t>L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4</a:t>
              </a:r>
              <a:r>
                <a:rPr lang="en-US" altLang="zh-CN" b="1" dirty="0">
                  <a:latin typeface="Times New Roman" panose="02020603050405020304" pitchFamily="18" charset="0"/>
                </a:rPr>
                <a:t>=(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–G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)(–G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)=G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 baseline="-25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88075" name="组合 419868"/>
          <p:cNvGrpSpPr/>
          <p:nvPr/>
        </p:nvGrpSpPr>
        <p:grpSpPr>
          <a:xfrm>
            <a:off x="977900" y="520700"/>
            <a:ext cx="7621588" cy="2392363"/>
            <a:chOff x="480" y="192"/>
            <a:chExt cx="4801" cy="1507"/>
          </a:xfrm>
        </p:grpSpPr>
        <p:sp>
          <p:nvSpPr>
            <p:cNvPr id="89015" name="直接连接符 419869"/>
            <p:cNvSpPr/>
            <p:nvPr/>
          </p:nvSpPr>
          <p:spPr>
            <a:xfrm>
              <a:off x="2628" y="846"/>
              <a:ext cx="0" cy="41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016" name="直接连接符 419870"/>
            <p:cNvSpPr/>
            <p:nvPr/>
          </p:nvSpPr>
          <p:spPr>
            <a:xfrm>
              <a:off x="5001" y="864"/>
              <a:ext cx="0" cy="478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017" name="直接连接符 419871"/>
            <p:cNvSpPr/>
            <p:nvPr/>
          </p:nvSpPr>
          <p:spPr>
            <a:xfrm flipH="1">
              <a:off x="4753" y="1332"/>
              <a:ext cx="238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018" name="直接连接符 419872"/>
            <p:cNvSpPr/>
            <p:nvPr/>
          </p:nvSpPr>
          <p:spPr>
            <a:xfrm flipH="1">
              <a:off x="2725" y="1340"/>
              <a:ext cx="1109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019" name="直接连接符 419873"/>
            <p:cNvSpPr/>
            <p:nvPr/>
          </p:nvSpPr>
          <p:spPr>
            <a:xfrm flipV="1">
              <a:off x="3838" y="943"/>
              <a:ext cx="0" cy="41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020" name="直接连接符 419874"/>
            <p:cNvSpPr/>
            <p:nvPr/>
          </p:nvSpPr>
          <p:spPr>
            <a:xfrm flipH="1">
              <a:off x="2331" y="1344"/>
              <a:ext cx="249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021" name="直接连接符 419875"/>
            <p:cNvSpPr/>
            <p:nvPr/>
          </p:nvSpPr>
          <p:spPr>
            <a:xfrm>
              <a:off x="1437" y="1344"/>
              <a:ext cx="270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022" name="直接连接符 419876"/>
            <p:cNvSpPr/>
            <p:nvPr/>
          </p:nvSpPr>
          <p:spPr>
            <a:xfrm flipV="1">
              <a:off x="1437" y="912"/>
              <a:ext cx="0" cy="432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023" name="直接连接符 419877"/>
            <p:cNvSpPr/>
            <p:nvPr/>
          </p:nvSpPr>
          <p:spPr>
            <a:xfrm flipV="1">
              <a:off x="1125" y="373"/>
              <a:ext cx="0" cy="476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024" name="文本框 419878"/>
            <p:cNvSpPr txBox="1"/>
            <p:nvPr/>
          </p:nvSpPr>
          <p:spPr>
            <a:xfrm>
              <a:off x="2205" y="19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25" name="直接连接符 419879"/>
            <p:cNvSpPr/>
            <p:nvPr/>
          </p:nvSpPr>
          <p:spPr>
            <a:xfrm>
              <a:off x="1125" y="384"/>
              <a:ext cx="1154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026" name="直接连接符 419880"/>
            <p:cNvSpPr/>
            <p:nvPr/>
          </p:nvSpPr>
          <p:spPr>
            <a:xfrm>
              <a:off x="2925" y="384"/>
              <a:ext cx="907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027" name="直接连接符 419881"/>
            <p:cNvSpPr/>
            <p:nvPr/>
          </p:nvSpPr>
          <p:spPr>
            <a:xfrm>
              <a:off x="3825" y="385"/>
              <a:ext cx="0" cy="376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028" name="直接连接符 419882"/>
            <p:cNvSpPr/>
            <p:nvPr/>
          </p:nvSpPr>
          <p:spPr>
            <a:xfrm>
              <a:off x="4997" y="1338"/>
              <a:ext cx="0" cy="342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029" name="直接连接符 419883"/>
            <p:cNvSpPr/>
            <p:nvPr/>
          </p:nvSpPr>
          <p:spPr>
            <a:xfrm flipV="1">
              <a:off x="837" y="937"/>
              <a:ext cx="0" cy="762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030" name="直接连接符 419884"/>
            <p:cNvSpPr/>
            <p:nvPr/>
          </p:nvSpPr>
          <p:spPr>
            <a:xfrm>
              <a:off x="829" y="1680"/>
              <a:ext cx="4185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031" name="文本框 419885"/>
            <p:cNvSpPr txBox="1"/>
            <p:nvPr/>
          </p:nvSpPr>
          <p:spPr>
            <a:xfrm>
              <a:off x="1629" y="1155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32" name="文本框 419886"/>
            <p:cNvSpPr txBox="1"/>
            <p:nvPr/>
          </p:nvSpPr>
          <p:spPr>
            <a:xfrm>
              <a:off x="4113" y="1152"/>
              <a:ext cx="6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8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33" name="椭圆 419887"/>
            <p:cNvSpPr/>
            <p:nvPr/>
          </p:nvSpPr>
          <p:spPr>
            <a:xfrm>
              <a:off x="2565" y="126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9034" name="矩形 419888"/>
            <p:cNvSpPr/>
            <p:nvPr/>
          </p:nvSpPr>
          <p:spPr>
            <a:xfrm>
              <a:off x="4125" y="1160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9035" name="矩形 419889"/>
            <p:cNvSpPr/>
            <p:nvPr/>
          </p:nvSpPr>
          <p:spPr>
            <a:xfrm>
              <a:off x="2285" y="216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9036" name="矩形 419890"/>
            <p:cNvSpPr/>
            <p:nvPr/>
          </p:nvSpPr>
          <p:spPr>
            <a:xfrm>
              <a:off x="1709" y="1168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9037" name="直接连接符 419891"/>
            <p:cNvSpPr/>
            <p:nvPr/>
          </p:nvSpPr>
          <p:spPr>
            <a:xfrm>
              <a:off x="3837" y="1336"/>
              <a:ext cx="288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89038" name="组合 419892"/>
            <p:cNvGrpSpPr/>
            <p:nvPr/>
          </p:nvGrpSpPr>
          <p:grpSpPr>
            <a:xfrm>
              <a:off x="480" y="624"/>
              <a:ext cx="4801" cy="448"/>
              <a:chOff x="572" y="2432"/>
              <a:chExt cx="4801" cy="448"/>
            </a:xfrm>
          </p:grpSpPr>
          <p:sp>
            <p:nvSpPr>
              <p:cNvPr id="89042" name="直接连接符 419893"/>
              <p:cNvSpPr/>
              <p:nvPr/>
            </p:nvSpPr>
            <p:spPr>
              <a:xfrm>
                <a:off x="1232" y="2650"/>
                <a:ext cx="245" cy="0"/>
              </a:xfrm>
              <a:prstGeom prst="line">
                <a:avLst/>
              </a:prstGeom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9043" name="直接连接符 419894"/>
              <p:cNvSpPr/>
              <p:nvPr/>
            </p:nvSpPr>
            <p:spPr>
              <a:xfrm>
                <a:off x="1616" y="2641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9044" name="直接连接符 419895"/>
              <p:cNvSpPr/>
              <p:nvPr/>
            </p:nvSpPr>
            <p:spPr>
              <a:xfrm>
                <a:off x="2485" y="2660"/>
                <a:ext cx="483" cy="0"/>
              </a:xfrm>
              <a:prstGeom prst="line">
                <a:avLst/>
              </a:prstGeom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9045" name="直接连接符 419896"/>
              <p:cNvSpPr/>
              <p:nvPr/>
            </p:nvSpPr>
            <p:spPr>
              <a:xfrm>
                <a:off x="3646" y="2672"/>
                <a:ext cx="199" cy="0"/>
              </a:xfrm>
              <a:prstGeom prst="line">
                <a:avLst/>
              </a:prstGeom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9046" name="直接连接符 419897"/>
              <p:cNvSpPr/>
              <p:nvPr/>
            </p:nvSpPr>
            <p:spPr>
              <a:xfrm>
                <a:off x="3981" y="2676"/>
                <a:ext cx="245" cy="0"/>
              </a:xfrm>
              <a:prstGeom prst="line">
                <a:avLst/>
              </a:prstGeom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9047" name="直接连接符 419898"/>
              <p:cNvSpPr/>
              <p:nvPr/>
            </p:nvSpPr>
            <p:spPr>
              <a:xfrm>
                <a:off x="4893" y="2661"/>
                <a:ext cx="480" cy="0"/>
              </a:xfrm>
              <a:prstGeom prst="line">
                <a:avLst/>
              </a:prstGeom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9048" name="直接连接符 419899"/>
              <p:cNvSpPr/>
              <p:nvPr/>
            </p:nvSpPr>
            <p:spPr>
              <a:xfrm>
                <a:off x="1048" y="2650"/>
                <a:ext cx="186" cy="0"/>
              </a:xfrm>
              <a:prstGeom prst="line">
                <a:avLst/>
              </a:prstGeom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9049" name="直接连接符 419900"/>
              <p:cNvSpPr/>
              <p:nvPr/>
            </p:nvSpPr>
            <p:spPr>
              <a:xfrm>
                <a:off x="572" y="2653"/>
                <a:ext cx="292" cy="0"/>
              </a:xfrm>
              <a:prstGeom prst="line">
                <a:avLst/>
              </a:prstGeom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9050" name="文本框 419901"/>
              <p:cNvSpPr txBox="1"/>
              <p:nvPr/>
            </p:nvSpPr>
            <p:spPr>
              <a:xfrm>
                <a:off x="1776" y="2432"/>
                <a:ext cx="717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3200" b="1" baseline="-25000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3200" b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(s)</a:t>
                </a:r>
                <a:endPara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51" name="文本框 419902"/>
              <p:cNvSpPr txBox="1"/>
              <p:nvPr/>
            </p:nvSpPr>
            <p:spPr>
              <a:xfrm>
                <a:off x="2928" y="2480"/>
                <a:ext cx="717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3200" b="1" baseline="-25000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(s)</a:t>
                </a:r>
                <a:endPara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52" name="文本框 419903"/>
              <p:cNvSpPr txBox="1"/>
              <p:nvPr/>
            </p:nvSpPr>
            <p:spPr>
              <a:xfrm>
                <a:off x="4173" y="2480"/>
                <a:ext cx="717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3200" b="1" baseline="-25000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3200" b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(s)</a:t>
                </a:r>
                <a:endPara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53" name="椭圆 419904"/>
              <p:cNvSpPr/>
              <p:nvPr/>
            </p:nvSpPr>
            <p:spPr>
              <a:xfrm>
                <a:off x="1472" y="2557"/>
                <a:ext cx="144" cy="144"/>
              </a:xfrm>
              <a:prstGeom prst="ellipse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9054" name="椭圆 419905"/>
              <p:cNvSpPr/>
              <p:nvPr/>
            </p:nvSpPr>
            <p:spPr>
              <a:xfrm>
                <a:off x="880" y="2573"/>
                <a:ext cx="144" cy="144"/>
              </a:xfrm>
              <a:prstGeom prst="ellipse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9055" name="椭圆 419906"/>
              <p:cNvSpPr/>
              <p:nvPr/>
            </p:nvSpPr>
            <p:spPr>
              <a:xfrm>
                <a:off x="3853" y="2592"/>
                <a:ext cx="144" cy="144"/>
              </a:xfrm>
              <a:prstGeom prst="ellipse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9056" name="矩形 419907"/>
              <p:cNvSpPr/>
              <p:nvPr/>
            </p:nvSpPr>
            <p:spPr>
              <a:xfrm>
                <a:off x="1872" y="2461"/>
                <a:ext cx="621" cy="384"/>
              </a:xfrm>
              <a:prstGeom prst="rect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9057" name="矩形 419908"/>
              <p:cNvSpPr/>
              <p:nvPr/>
            </p:nvSpPr>
            <p:spPr>
              <a:xfrm>
                <a:off x="4221" y="2480"/>
                <a:ext cx="672" cy="384"/>
              </a:xfrm>
              <a:prstGeom prst="rect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9058" name="矩形 419909"/>
              <p:cNvSpPr/>
              <p:nvPr/>
            </p:nvSpPr>
            <p:spPr>
              <a:xfrm>
                <a:off x="2973" y="2496"/>
                <a:ext cx="664" cy="384"/>
              </a:xfrm>
              <a:prstGeom prst="rect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039" name="直接连接符 419910"/>
            <p:cNvSpPr/>
            <p:nvPr/>
          </p:nvSpPr>
          <p:spPr>
            <a:xfrm>
              <a:off x="1485" y="1064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040" name="直接连接符 419911"/>
            <p:cNvSpPr/>
            <p:nvPr/>
          </p:nvSpPr>
          <p:spPr>
            <a:xfrm>
              <a:off x="3896" y="1096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041" name="直接连接符 419912"/>
            <p:cNvSpPr/>
            <p:nvPr/>
          </p:nvSpPr>
          <p:spPr>
            <a:xfrm>
              <a:off x="888" y="1088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3" name="组合 419913"/>
          <p:cNvGrpSpPr/>
          <p:nvPr/>
        </p:nvGrpSpPr>
        <p:grpSpPr>
          <a:xfrm>
            <a:off x="977900" y="520700"/>
            <a:ext cx="7640638" cy="2373313"/>
            <a:chOff x="480" y="192"/>
            <a:chExt cx="4813" cy="1495"/>
          </a:xfrm>
        </p:grpSpPr>
        <p:sp>
          <p:nvSpPr>
            <p:cNvPr id="88970" name="直接连接符 419914"/>
            <p:cNvSpPr/>
            <p:nvPr/>
          </p:nvSpPr>
          <p:spPr>
            <a:xfrm>
              <a:off x="2628" y="846"/>
              <a:ext cx="0" cy="41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71" name="直接连接符 419915"/>
            <p:cNvSpPr/>
            <p:nvPr/>
          </p:nvSpPr>
          <p:spPr>
            <a:xfrm>
              <a:off x="5001" y="864"/>
              <a:ext cx="0" cy="478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72" name="直接连接符 419916"/>
            <p:cNvSpPr/>
            <p:nvPr/>
          </p:nvSpPr>
          <p:spPr>
            <a:xfrm flipH="1">
              <a:off x="4753" y="1332"/>
              <a:ext cx="238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73" name="直接连接符 419917"/>
            <p:cNvSpPr/>
            <p:nvPr/>
          </p:nvSpPr>
          <p:spPr>
            <a:xfrm flipH="1">
              <a:off x="2725" y="1340"/>
              <a:ext cx="1109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74" name="直接连接符 419918"/>
            <p:cNvSpPr/>
            <p:nvPr/>
          </p:nvSpPr>
          <p:spPr>
            <a:xfrm flipV="1">
              <a:off x="3838" y="943"/>
              <a:ext cx="0" cy="41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75" name="直接连接符 419919"/>
            <p:cNvSpPr/>
            <p:nvPr/>
          </p:nvSpPr>
          <p:spPr>
            <a:xfrm flipH="1">
              <a:off x="2331" y="1344"/>
              <a:ext cx="249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76" name="直接连接符 419920"/>
            <p:cNvSpPr/>
            <p:nvPr/>
          </p:nvSpPr>
          <p:spPr>
            <a:xfrm>
              <a:off x="1437" y="1344"/>
              <a:ext cx="27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77" name="直接连接符 419921"/>
            <p:cNvSpPr/>
            <p:nvPr/>
          </p:nvSpPr>
          <p:spPr>
            <a:xfrm flipV="1">
              <a:off x="1437" y="912"/>
              <a:ext cx="0" cy="432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78" name="直接连接符 419922"/>
            <p:cNvSpPr/>
            <p:nvPr/>
          </p:nvSpPr>
          <p:spPr>
            <a:xfrm flipV="1">
              <a:off x="1125" y="373"/>
              <a:ext cx="0" cy="476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79" name="文本框 419923"/>
            <p:cNvSpPr txBox="1"/>
            <p:nvPr/>
          </p:nvSpPr>
          <p:spPr>
            <a:xfrm>
              <a:off x="2205" y="19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980" name="直接连接符 419924"/>
            <p:cNvSpPr/>
            <p:nvPr/>
          </p:nvSpPr>
          <p:spPr>
            <a:xfrm>
              <a:off x="1125" y="384"/>
              <a:ext cx="1154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81" name="直接连接符 419925"/>
            <p:cNvSpPr/>
            <p:nvPr/>
          </p:nvSpPr>
          <p:spPr>
            <a:xfrm>
              <a:off x="2925" y="384"/>
              <a:ext cx="907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82" name="直接连接符 419926"/>
            <p:cNvSpPr/>
            <p:nvPr/>
          </p:nvSpPr>
          <p:spPr>
            <a:xfrm>
              <a:off x="3825" y="385"/>
              <a:ext cx="0" cy="376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83" name="直接连接符 419927"/>
            <p:cNvSpPr/>
            <p:nvPr/>
          </p:nvSpPr>
          <p:spPr>
            <a:xfrm>
              <a:off x="4997" y="1338"/>
              <a:ext cx="0" cy="342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84" name="直接连接符 419928"/>
            <p:cNvSpPr/>
            <p:nvPr/>
          </p:nvSpPr>
          <p:spPr>
            <a:xfrm flipV="1">
              <a:off x="837" y="925"/>
              <a:ext cx="0" cy="762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85" name="直接连接符 419929"/>
            <p:cNvSpPr/>
            <p:nvPr/>
          </p:nvSpPr>
          <p:spPr>
            <a:xfrm>
              <a:off x="829" y="1680"/>
              <a:ext cx="4185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86" name="文本框 419930"/>
            <p:cNvSpPr txBox="1"/>
            <p:nvPr/>
          </p:nvSpPr>
          <p:spPr>
            <a:xfrm>
              <a:off x="1629" y="1155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987" name="文本框 419931"/>
            <p:cNvSpPr txBox="1"/>
            <p:nvPr/>
          </p:nvSpPr>
          <p:spPr>
            <a:xfrm>
              <a:off x="4113" y="1152"/>
              <a:ext cx="6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8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988" name="椭圆 419932"/>
            <p:cNvSpPr/>
            <p:nvPr/>
          </p:nvSpPr>
          <p:spPr>
            <a:xfrm>
              <a:off x="2565" y="126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89" name="矩形 419933"/>
            <p:cNvSpPr/>
            <p:nvPr/>
          </p:nvSpPr>
          <p:spPr>
            <a:xfrm>
              <a:off x="4125" y="1160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90" name="矩形 419934"/>
            <p:cNvSpPr/>
            <p:nvPr/>
          </p:nvSpPr>
          <p:spPr>
            <a:xfrm>
              <a:off x="2285" y="216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91" name="矩形 419935"/>
            <p:cNvSpPr/>
            <p:nvPr/>
          </p:nvSpPr>
          <p:spPr>
            <a:xfrm>
              <a:off x="1709" y="1168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92" name="直接连接符 419936"/>
            <p:cNvSpPr/>
            <p:nvPr/>
          </p:nvSpPr>
          <p:spPr>
            <a:xfrm>
              <a:off x="3837" y="1336"/>
              <a:ext cx="288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93" name="直接连接符 419937"/>
            <p:cNvSpPr/>
            <p:nvPr/>
          </p:nvSpPr>
          <p:spPr>
            <a:xfrm>
              <a:off x="1140" y="842"/>
              <a:ext cx="245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94" name="直接连接符 419938"/>
            <p:cNvSpPr/>
            <p:nvPr/>
          </p:nvSpPr>
          <p:spPr>
            <a:xfrm>
              <a:off x="1524" y="833"/>
              <a:ext cx="24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95" name="直接连接符 419939"/>
            <p:cNvSpPr/>
            <p:nvPr/>
          </p:nvSpPr>
          <p:spPr>
            <a:xfrm>
              <a:off x="2611" y="845"/>
              <a:ext cx="261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96" name="直接连接符 419940"/>
            <p:cNvSpPr/>
            <p:nvPr/>
          </p:nvSpPr>
          <p:spPr>
            <a:xfrm>
              <a:off x="3554" y="864"/>
              <a:ext cx="199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97" name="直接连接符 419941"/>
            <p:cNvSpPr/>
            <p:nvPr/>
          </p:nvSpPr>
          <p:spPr>
            <a:xfrm>
              <a:off x="3889" y="868"/>
              <a:ext cx="245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98" name="直接连接符 419942"/>
            <p:cNvSpPr/>
            <p:nvPr/>
          </p:nvSpPr>
          <p:spPr>
            <a:xfrm flipV="1">
              <a:off x="4979" y="853"/>
              <a:ext cx="314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99" name="直接连接符 419943"/>
            <p:cNvSpPr/>
            <p:nvPr/>
          </p:nvSpPr>
          <p:spPr>
            <a:xfrm>
              <a:off x="956" y="842"/>
              <a:ext cx="186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000" name="直接连接符 419944"/>
            <p:cNvSpPr/>
            <p:nvPr/>
          </p:nvSpPr>
          <p:spPr>
            <a:xfrm>
              <a:off x="480" y="845"/>
              <a:ext cx="292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001" name="文本框 419945"/>
            <p:cNvSpPr txBox="1"/>
            <p:nvPr/>
          </p:nvSpPr>
          <p:spPr>
            <a:xfrm>
              <a:off x="1684" y="624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02" name="文本框 419946"/>
            <p:cNvSpPr txBox="1"/>
            <p:nvPr/>
          </p:nvSpPr>
          <p:spPr>
            <a:xfrm>
              <a:off x="2836" y="67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03" name="文本框 419947"/>
            <p:cNvSpPr txBox="1"/>
            <p:nvPr/>
          </p:nvSpPr>
          <p:spPr>
            <a:xfrm>
              <a:off x="4081" y="67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04" name="椭圆 419948"/>
            <p:cNvSpPr/>
            <p:nvPr/>
          </p:nvSpPr>
          <p:spPr>
            <a:xfrm>
              <a:off x="1380" y="749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9005" name="椭圆 419949"/>
            <p:cNvSpPr/>
            <p:nvPr/>
          </p:nvSpPr>
          <p:spPr>
            <a:xfrm>
              <a:off x="788" y="765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9006" name="椭圆 419950"/>
            <p:cNvSpPr/>
            <p:nvPr/>
          </p:nvSpPr>
          <p:spPr>
            <a:xfrm>
              <a:off x="3761" y="78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9007" name="矩形 419951"/>
            <p:cNvSpPr/>
            <p:nvPr/>
          </p:nvSpPr>
          <p:spPr>
            <a:xfrm>
              <a:off x="1780" y="653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9008" name="矩形 419952"/>
            <p:cNvSpPr/>
            <p:nvPr/>
          </p:nvSpPr>
          <p:spPr>
            <a:xfrm>
              <a:off x="4129" y="672"/>
              <a:ext cx="672" cy="384"/>
            </a:xfrm>
            <a:prstGeom prst="rect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9009" name="矩形 419953"/>
            <p:cNvSpPr/>
            <p:nvPr/>
          </p:nvSpPr>
          <p:spPr>
            <a:xfrm>
              <a:off x="2881" y="688"/>
              <a:ext cx="664" cy="384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9010" name="直接连接符 419954"/>
            <p:cNvSpPr/>
            <p:nvPr/>
          </p:nvSpPr>
          <p:spPr>
            <a:xfrm>
              <a:off x="1485" y="1064"/>
              <a:ext cx="147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011" name="直接连接符 419955"/>
            <p:cNvSpPr/>
            <p:nvPr/>
          </p:nvSpPr>
          <p:spPr>
            <a:xfrm>
              <a:off x="3896" y="1096"/>
              <a:ext cx="147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012" name="直接连接符 419956"/>
            <p:cNvSpPr/>
            <p:nvPr/>
          </p:nvSpPr>
          <p:spPr>
            <a:xfrm>
              <a:off x="888" y="1088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013" name="直接连接符 419957"/>
            <p:cNvSpPr/>
            <p:nvPr/>
          </p:nvSpPr>
          <p:spPr>
            <a:xfrm>
              <a:off x="2393" y="845"/>
              <a:ext cx="227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014" name="直接连接符 419958"/>
            <p:cNvSpPr/>
            <p:nvPr/>
          </p:nvSpPr>
          <p:spPr>
            <a:xfrm>
              <a:off x="4797" y="857"/>
              <a:ext cx="204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" name="组合 419959"/>
          <p:cNvGrpSpPr/>
          <p:nvPr/>
        </p:nvGrpSpPr>
        <p:grpSpPr>
          <a:xfrm>
            <a:off x="971550" y="525463"/>
            <a:ext cx="7646988" cy="2379662"/>
            <a:chOff x="476" y="188"/>
            <a:chExt cx="4817" cy="1499"/>
          </a:xfrm>
        </p:grpSpPr>
        <p:sp>
          <p:nvSpPr>
            <p:cNvPr id="88880" name="直接连接符 419960"/>
            <p:cNvSpPr/>
            <p:nvPr/>
          </p:nvSpPr>
          <p:spPr>
            <a:xfrm>
              <a:off x="3892" y="1092"/>
              <a:ext cx="147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81" name="直接连接符 419961"/>
            <p:cNvSpPr/>
            <p:nvPr/>
          </p:nvSpPr>
          <p:spPr>
            <a:xfrm>
              <a:off x="2628" y="846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82" name="直接连接符 419962"/>
            <p:cNvSpPr/>
            <p:nvPr/>
          </p:nvSpPr>
          <p:spPr>
            <a:xfrm>
              <a:off x="5001" y="864"/>
              <a:ext cx="0" cy="478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83" name="直接连接符 419963"/>
            <p:cNvSpPr/>
            <p:nvPr/>
          </p:nvSpPr>
          <p:spPr>
            <a:xfrm flipH="1">
              <a:off x="4753" y="1332"/>
              <a:ext cx="238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84" name="直接连接符 419964"/>
            <p:cNvSpPr/>
            <p:nvPr/>
          </p:nvSpPr>
          <p:spPr>
            <a:xfrm flipH="1">
              <a:off x="2725" y="1340"/>
              <a:ext cx="1109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85" name="直接连接符 419965"/>
            <p:cNvSpPr/>
            <p:nvPr/>
          </p:nvSpPr>
          <p:spPr>
            <a:xfrm flipV="1">
              <a:off x="3838" y="943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86" name="直接连接符 419966"/>
            <p:cNvSpPr/>
            <p:nvPr/>
          </p:nvSpPr>
          <p:spPr>
            <a:xfrm flipH="1">
              <a:off x="2331" y="1344"/>
              <a:ext cx="249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87" name="直接连接符 419967"/>
            <p:cNvSpPr/>
            <p:nvPr/>
          </p:nvSpPr>
          <p:spPr>
            <a:xfrm>
              <a:off x="1437" y="1344"/>
              <a:ext cx="270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88" name="直接连接符 419968"/>
            <p:cNvSpPr/>
            <p:nvPr/>
          </p:nvSpPr>
          <p:spPr>
            <a:xfrm flipV="1">
              <a:off x="1437" y="912"/>
              <a:ext cx="0" cy="432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89" name="直接连接符 419969"/>
            <p:cNvSpPr/>
            <p:nvPr/>
          </p:nvSpPr>
          <p:spPr>
            <a:xfrm flipV="1">
              <a:off x="1125" y="373"/>
              <a:ext cx="0" cy="476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90" name="文本框 419970"/>
            <p:cNvSpPr txBox="1"/>
            <p:nvPr/>
          </p:nvSpPr>
          <p:spPr>
            <a:xfrm>
              <a:off x="2205" y="19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891" name="直接连接符 419971"/>
            <p:cNvSpPr/>
            <p:nvPr/>
          </p:nvSpPr>
          <p:spPr>
            <a:xfrm>
              <a:off x="1125" y="384"/>
              <a:ext cx="1154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92" name="直接连接符 419972"/>
            <p:cNvSpPr/>
            <p:nvPr/>
          </p:nvSpPr>
          <p:spPr>
            <a:xfrm>
              <a:off x="2925" y="384"/>
              <a:ext cx="907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93" name="直接连接符 419973"/>
            <p:cNvSpPr/>
            <p:nvPr/>
          </p:nvSpPr>
          <p:spPr>
            <a:xfrm>
              <a:off x="3825" y="385"/>
              <a:ext cx="0" cy="376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94" name="直接连接符 419974"/>
            <p:cNvSpPr/>
            <p:nvPr/>
          </p:nvSpPr>
          <p:spPr>
            <a:xfrm>
              <a:off x="4997" y="1338"/>
              <a:ext cx="0" cy="342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95" name="直接连接符 419975"/>
            <p:cNvSpPr/>
            <p:nvPr/>
          </p:nvSpPr>
          <p:spPr>
            <a:xfrm flipV="1">
              <a:off x="837" y="925"/>
              <a:ext cx="0" cy="762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96" name="直接连接符 419976"/>
            <p:cNvSpPr/>
            <p:nvPr/>
          </p:nvSpPr>
          <p:spPr>
            <a:xfrm>
              <a:off x="829" y="1680"/>
              <a:ext cx="4185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97" name="文本框 419977"/>
            <p:cNvSpPr txBox="1"/>
            <p:nvPr/>
          </p:nvSpPr>
          <p:spPr>
            <a:xfrm>
              <a:off x="1629" y="1155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898" name="文本框 419978"/>
            <p:cNvSpPr txBox="1"/>
            <p:nvPr/>
          </p:nvSpPr>
          <p:spPr>
            <a:xfrm>
              <a:off x="4113" y="1152"/>
              <a:ext cx="6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8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899" name="椭圆 419979"/>
            <p:cNvSpPr/>
            <p:nvPr/>
          </p:nvSpPr>
          <p:spPr>
            <a:xfrm>
              <a:off x="2565" y="126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00" name="矩形 419980"/>
            <p:cNvSpPr/>
            <p:nvPr/>
          </p:nvSpPr>
          <p:spPr>
            <a:xfrm>
              <a:off x="4125" y="1160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7FEAF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01" name="矩形 419981"/>
            <p:cNvSpPr/>
            <p:nvPr/>
          </p:nvSpPr>
          <p:spPr>
            <a:xfrm>
              <a:off x="2285" y="216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02" name="矩形 419982"/>
            <p:cNvSpPr/>
            <p:nvPr/>
          </p:nvSpPr>
          <p:spPr>
            <a:xfrm>
              <a:off x="1709" y="1168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7FEAF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03" name="直接连接符 419983"/>
            <p:cNvSpPr/>
            <p:nvPr/>
          </p:nvSpPr>
          <p:spPr>
            <a:xfrm>
              <a:off x="3837" y="1336"/>
              <a:ext cx="288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04" name="直接连接符 419984"/>
            <p:cNvSpPr/>
            <p:nvPr/>
          </p:nvSpPr>
          <p:spPr>
            <a:xfrm>
              <a:off x="1140" y="842"/>
              <a:ext cx="24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05" name="直接连接符 419985"/>
            <p:cNvSpPr/>
            <p:nvPr/>
          </p:nvSpPr>
          <p:spPr>
            <a:xfrm>
              <a:off x="1524" y="833"/>
              <a:ext cx="240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06" name="直接连接符 419986"/>
            <p:cNvSpPr/>
            <p:nvPr/>
          </p:nvSpPr>
          <p:spPr>
            <a:xfrm>
              <a:off x="2611" y="845"/>
              <a:ext cx="261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07" name="直接连接符 419987"/>
            <p:cNvSpPr/>
            <p:nvPr/>
          </p:nvSpPr>
          <p:spPr>
            <a:xfrm>
              <a:off x="3554" y="864"/>
              <a:ext cx="199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08" name="直接连接符 419988"/>
            <p:cNvSpPr/>
            <p:nvPr/>
          </p:nvSpPr>
          <p:spPr>
            <a:xfrm>
              <a:off x="3889" y="868"/>
              <a:ext cx="245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09" name="直接连接符 419989"/>
            <p:cNvSpPr/>
            <p:nvPr/>
          </p:nvSpPr>
          <p:spPr>
            <a:xfrm flipV="1">
              <a:off x="4979" y="853"/>
              <a:ext cx="314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10" name="直接连接符 419990"/>
            <p:cNvSpPr/>
            <p:nvPr/>
          </p:nvSpPr>
          <p:spPr>
            <a:xfrm>
              <a:off x="956" y="842"/>
              <a:ext cx="186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11" name="直接连接符 419991"/>
            <p:cNvSpPr/>
            <p:nvPr/>
          </p:nvSpPr>
          <p:spPr>
            <a:xfrm>
              <a:off x="480" y="845"/>
              <a:ext cx="292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12" name="文本框 419992"/>
            <p:cNvSpPr txBox="1"/>
            <p:nvPr/>
          </p:nvSpPr>
          <p:spPr>
            <a:xfrm>
              <a:off x="1684" y="624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913" name="文本框 419993"/>
            <p:cNvSpPr txBox="1"/>
            <p:nvPr/>
          </p:nvSpPr>
          <p:spPr>
            <a:xfrm>
              <a:off x="2836" y="67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914" name="文本框 419994"/>
            <p:cNvSpPr txBox="1"/>
            <p:nvPr/>
          </p:nvSpPr>
          <p:spPr>
            <a:xfrm>
              <a:off x="4081" y="67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915" name="椭圆 419995"/>
            <p:cNvSpPr/>
            <p:nvPr/>
          </p:nvSpPr>
          <p:spPr>
            <a:xfrm>
              <a:off x="1380" y="749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16" name="椭圆 419996"/>
            <p:cNvSpPr/>
            <p:nvPr/>
          </p:nvSpPr>
          <p:spPr>
            <a:xfrm>
              <a:off x="788" y="765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17" name="椭圆 419997"/>
            <p:cNvSpPr/>
            <p:nvPr/>
          </p:nvSpPr>
          <p:spPr>
            <a:xfrm>
              <a:off x="3761" y="78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18" name="矩形 419998"/>
            <p:cNvSpPr/>
            <p:nvPr/>
          </p:nvSpPr>
          <p:spPr>
            <a:xfrm>
              <a:off x="1780" y="653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7FEAF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19" name="矩形 419999"/>
            <p:cNvSpPr/>
            <p:nvPr/>
          </p:nvSpPr>
          <p:spPr>
            <a:xfrm>
              <a:off x="4129" y="672"/>
              <a:ext cx="672" cy="384"/>
            </a:xfrm>
            <a:prstGeom prst="rect">
              <a:avLst/>
            </a:prstGeom>
            <a:noFill/>
            <a:ln w="38100" cap="flat" cmpd="sng">
              <a:solidFill>
                <a:srgbClr val="7FEAF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20" name="矩形 420000"/>
            <p:cNvSpPr/>
            <p:nvPr/>
          </p:nvSpPr>
          <p:spPr>
            <a:xfrm>
              <a:off x="2881" y="688"/>
              <a:ext cx="664" cy="384"/>
            </a:xfrm>
            <a:prstGeom prst="rect">
              <a:avLst/>
            </a:prstGeom>
            <a:noFill/>
            <a:ln w="38100" cap="flat" cmpd="sng">
              <a:solidFill>
                <a:srgbClr val="7FEAF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21" name="直接连接符 420001"/>
            <p:cNvSpPr/>
            <p:nvPr/>
          </p:nvSpPr>
          <p:spPr>
            <a:xfrm>
              <a:off x="1485" y="1064"/>
              <a:ext cx="147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22" name="直接连接符 420002"/>
            <p:cNvSpPr/>
            <p:nvPr/>
          </p:nvSpPr>
          <p:spPr>
            <a:xfrm>
              <a:off x="3896" y="1084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23" name="直接连接符 420003"/>
            <p:cNvSpPr/>
            <p:nvPr/>
          </p:nvSpPr>
          <p:spPr>
            <a:xfrm>
              <a:off x="888" y="1088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24" name="直接连接符 420004"/>
            <p:cNvSpPr/>
            <p:nvPr/>
          </p:nvSpPr>
          <p:spPr>
            <a:xfrm>
              <a:off x="2393" y="845"/>
              <a:ext cx="227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25" name="直接连接符 420005"/>
            <p:cNvSpPr/>
            <p:nvPr/>
          </p:nvSpPr>
          <p:spPr>
            <a:xfrm>
              <a:off x="4797" y="857"/>
              <a:ext cx="204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26" name="直接连接符 420006"/>
            <p:cNvSpPr/>
            <p:nvPr/>
          </p:nvSpPr>
          <p:spPr>
            <a:xfrm>
              <a:off x="2624" y="842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27" name="直接连接符 420007"/>
            <p:cNvSpPr/>
            <p:nvPr/>
          </p:nvSpPr>
          <p:spPr>
            <a:xfrm>
              <a:off x="4997" y="860"/>
              <a:ext cx="0" cy="478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28" name="直接连接符 420008"/>
            <p:cNvSpPr/>
            <p:nvPr/>
          </p:nvSpPr>
          <p:spPr>
            <a:xfrm flipH="1">
              <a:off x="4749" y="1328"/>
              <a:ext cx="238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29" name="直接连接符 420009"/>
            <p:cNvSpPr/>
            <p:nvPr/>
          </p:nvSpPr>
          <p:spPr>
            <a:xfrm flipH="1">
              <a:off x="2721" y="1336"/>
              <a:ext cx="1109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30" name="直接连接符 420010"/>
            <p:cNvSpPr/>
            <p:nvPr/>
          </p:nvSpPr>
          <p:spPr>
            <a:xfrm flipV="1">
              <a:off x="3834" y="939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31" name="直接连接符 420011"/>
            <p:cNvSpPr/>
            <p:nvPr/>
          </p:nvSpPr>
          <p:spPr>
            <a:xfrm flipH="1">
              <a:off x="2327" y="1340"/>
              <a:ext cx="249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32" name="直接连接符 420012"/>
            <p:cNvSpPr/>
            <p:nvPr/>
          </p:nvSpPr>
          <p:spPr>
            <a:xfrm>
              <a:off x="1433" y="1340"/>
              <a:ext cx="270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33" name="直接连接符 420013"/>
            <p:cNvSpPr/>
            <p:nvPr/>
          </p:nvSpPr>
          <p:spPr>
            <a:xfrm flipV="1">
              <a:off x="1433" y="908"/>
              <a:ext cx="0" cy="432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34" name="直接连接符 420014"/>
            <p:cNvSpPr/>
            <p:nvPr/>
          </p:nvSpPr>
          <p:spPr>
            <a:xfrm flipV="1">
              <a:off x="1121" y="369"/>
              <a:ext cx="0" cy="476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35" name="文本框 420015"/>
            <p:cNvSpPr txBox="1"/>
            <p:nvPr/>
          </p:nvSpPr>
          <p:spPr>
            <a:xfrm>
              <a:off x="2201" y="188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936" name="直接连接符 420016"/>
            <p:cNvSpPr/>
            <p:nvPr/>
          </p:nvSpPr>
          <p:spPr>
            <a:xfrm>
              <a:off x="1121" y="380"/>
              <a:ext cx="1154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37" name="直接连接符 420017"/>
            <p:cNvSpPr/>
            <p:nvPr/>
          </p:nvSpPr>
          <p:spPr>
            <a:xfrm>
              <a:off x="2921" y="380"/>
              <a:ext cx="907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38" name="直接连接符 420018"/>
            <p:cNvSpPr/>
            <p:nvPr/>
          </p:nvSpPr>
          <p:spPr>
            <a:xfrm>
              <a:off x="3821" y="381"/>
              <a:ext cx="0" cy="376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39" name="直接连接符 420019"/>
            <p:cNvSpPr/>
            <p:nvPr/>
          </p:nvSpPr>
          <p:spPr>
            <a:xfrm>
              <a:off x="4993" y="1334"/>
              <a:ext cx="0" cy="342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40" name="直接连接符 420020"/>
            <p:cNvSpPr/>
            <p:nvPr/>
          </p:nvSpPr>
          <p:spPr>
            <a:xfrm flipV="1">
              <a:off x="833" y="921"/>
              <a:ext cx="0" cy="762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41" name="直接连接符 420021"/>
            <p:cNvSpPr/>
            <p:nvPr/>
          </p:nvSpPr>
          <p:spPr>
            <a:xfrm>
              <a:off x="825" y="1676"/>
              <a:ext cx="4185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42" name="文本框 420022"/>
            <p:cNvSpPr txBox="1"/>
            <p:nvPr/>
          </p:nvSpPr>
          <p:spPr>
            <a:xfrm>
              <a:off x="1625" y="1151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943" name="文本框 420023"/>
            <p:cNvSpPr txBox="1"/>
            <p:nvPr/>
          </p:nvSpPr>
          <p:spPr>
            <a:xfrm>
              <a:off x="4109" y="1148"/>
              <a:ext cx="6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8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944" name="椭圆 420024"/>
            <p:cNvSpPr/>
            <p:nvPr/>
          </p:nvSpPr>
          <p:spPr>
            <a:xfrm>
              <a:off x="2561" y="1260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45" name="矩形 420025"/>
            <p:cNvSpPr/>
            <p:nvPr/>
          </p:nvSpPr>
          <p:spPr>
            <a:xfrm>
              <a:off x="4121" y="1156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46" name="矩形 420026"/>
            <p:cNvSpPr/>
            <p:nvPr/>
          </p:nvSpPr>
          <p:spPr>
            <a:xfrm>
              <a:off x="2281" y="212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47" name="矩形 420027"/>
            <p:cNvSpPr/>
            <p:nvPr/>
          </p:nvSpPr>
          <p:spPr>
            <a:xfrm>
              <a:off x="1705" y="1164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48" name="直接连接符 420028"/>
            <p:cNvSpPr/>
            <p:nvPr/>
          </p:nvSpPr>
          <p:spPr>
            <a:xfrm>
              <a:off x="3833" y="1332"/>
              <a:ext cx="288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49" name="直接连接符 420029"/>
            <p:cNvSpPr/>
            <p:nvPr/>
          </p:nvSpPr>
          <p:spPr>
            <a:xfrm>
              <a:off x="1136" y="838"/>
              <a:ext cx="245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50" name="直接连接符 420030"/>
            <p:cNvSpPr/>
            <p:nvPr/>
          </p:nvSpPr>
          <p:spPr>
            <a:xfrm>
              <a:off x="1520" y="829"/>
              <a:ext cx="240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51" name="直接连接符 420031"/>
            <p:cNvSpPr/>
            <p:nvPr/>
          </p:nvSpPr>
          <p:spPr>
            <a:xfrm>
              <a:off x="2607" y="841"/>
              <a:ext cx="261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52" name="直接连接符 420032"/>
            <p:cNvSpPr/>
            <p:nvPr/>
          </p:nvSpPr>
          <p:spPr>
            <a:xfrm>
              <a:off x="3550" y="860"/>
              <a:ext cx="199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53" name="直接连接符 420033"/>
            <p:cNvSpPr/>
            <p:nvPr/>
          </p:nvSpPr>
          <p:spPr>
            <a:xfrm>
              <a:off x="3885" y="864"/>
              <a:ext cx="245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54" name="直接连接符 420034"/>
            <p:cNvSpPr/>
            <p:nvPr/>
          </p:nvSpPr>
          <p:spPr>
            <a:xfrm flipV="1">
              <a:off x="4975" y="849"/>
              <a:ext cx="314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55" name="直接连接符 420035"/>
            <p:cNvSpPr/>
            <p:nvPr/>
          </p:nvSpPr>
          <p:spPr>
            <a:xfrm>
              <a:off x="952" y="838"/>
              <a:ext cx="186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56" name="直接连接符 420036"/>
            <p:cNvSpPr/>
            <p:nvPr/>
          </p:nvSpPr>
          <p:spPr>
            <a:xfrm>
              <a:off x="476" y="841"/>
              <a:ext cx="292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957" name="文本框 420037"/>
            <p:cNvSpPr txBox="1"/>
            <p:nvPr/>
          </p:nvSpPr>
          <p:spPr>
            <a:xfrm>
              <a:off x="1680" y="620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958" name="文本框 420038"/>
            <p:cNvSpPr txBox="1"/>
            <p:nvPr/>
          </p:nvSpPr>
          <p:spPr>
            <a:xfrm>
              <a:off x="2832" y="668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959" name="文本框 420039"/>
            <p:cNvSpPr txBox="1"/>
            <p:nvPr/>
          </p:nvSpPr>
          <p:spPr>
            <a:xfrm>
              <a:off x="4077" y="668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960" name="椭圆 420040"/>
            <p:cNvSpPr/>
            <p:nvPr/>
          </p:nvSpPr>
          <p:spPr>
            <a:xfrm>
              <a:off x="1376" y="745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61" name="椭圆 420041"/>
            <p:cNvSpPr/>
            <p:nvPr/>
          </p:nvSpPr>
          <p:spPr>
            <a:xfrm>
              <a:off x="784" y="761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62" name="椭圆 420042"/>
            <p:cNvSpPr/>
            <p:nvPr/>
          </p:nvSpPr>
          <p:spPr>
            <a:xfrm>
              <a:off x="3757" y="780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63" name="矩形 420043"/>
            <p:cNvSpPr/>
            <p:nvPr/>
          </p:nvSpPr>
          <p:spPr>
            <a:xfrm>
              <a:off x="1776" y="649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64" name="矩形 420044"/>
            <p:cNvSpPr/>
            <p:nvPr/>
          </p:nvSpPr>
          <p:spPr>
            <a:xfrm>
              <a:off x="4125" y="668"/>
              <a:ext cx="672" cy="384"/>
            </a:xfrm>
            <a:prstGeom prst="rect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65" name="矩形 420045"/>
            <p:cNvSpPr/>
            <p:nvPr/>
          </p:nvSpPr>
          <p:spPr>
            <a:xfrm>
              <a:off x="2877" y="684"/>
              <a:ext cx="664" cy="384"/>
            </a:xfrm>
            <a:prstGeom prst="rect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966" name="直接连接符 420046"/>
            <p:cNvSpPr/>
            <p:nvPr/>
          </p:nvSpPr>
          <p:spPr>
            <a:xfrm>
              <a:off x="1481" y="1060"/>
              <a:ext cx="147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67" name="直接连接符 420047"/>
            <p:cNvSpPr/>
            <p:nvPr/>
          </p:nvSpPr>
          <p:spPr>
            <a:xfrm>
              <a:off x="884" y="1084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68" name="直接连接符 420048"/>
            <p:cNvSpPr/>
            <p:nvPr/>
          </p:nvSpPr>
          <p:spPr>
            <a:xfrm>
              <a:off x="2389" y="841"/>
              <a:ext cx="227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969" name="直接连接符 420049"/>
            <p:cNvSpPr/>
            <p:nvPr/>
          </p:nvSpPr>
          <p:spPr>
            <a:xfrm>
              <a:off x="4793" y="853"/>
              <a:ext cx="204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" name="组合 420050"/>
          <p:cNvGrpSpPr/>
          <p:nvPr/>
        </p:nvGrpSpPr>
        <p:grpSpPr>
          <a:xfrm>
            <a:off x="971550" y="525463"/>
            <a:ext cx="7646988" cy="2373312"/>
            <a:chOff x="476" y="192"/>
            <a:chExt cx="4817" cy="1495"/>
          </a:xfrm>
        </p:grpSpPr>
        <p:sp>
          <p:nvSpPr>
            <p:cNvPr id="88796" name="直接连接符 420051"/>
            <p:cNvSpPr/>
            <p:nvPr/>
          </p:nvSpPr>
          <p:spPr>
            <a:xfrm>
              <a:off x="3892" y="1092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97" name="直接连接符 420052"/>
            <p:cNvSpPr/>
            <p:nvPr/>
          </p:nvSpPr>
          <p:spPr>
            <a:xfrm>
              <a:off x="2628" y="846"/>
              <a:ext cx="0" cy="41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98" name="直接连接符 420053"/>
            <p:cNvSpPr/>
            <p:nvPr/>
          </p:nvSpPr>
          <p:spPr>
            <a:xfrm>
              <a:off x="5001" y="864"/>
              <a:ext cx="0" cy="478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99" name="直接连接符 420054"/>
            <p:cNvSpPr/>
            <p:nvPr/>
          </p:nvSpPr>
          <p:spPr>
            <a:xfrm flipH="1">
              <a:off x="4753" y="1332"/>
              <a:ext cx="238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00" name="直接连接符 420055"/>
            <p:cNvSpPr/>
            <p:nvPr/>
          </p:nvSpPr>
          <p:spPr>
            <a:xfrm flipH="1">
              <a:off x="2725" y="1340"/>
              <a:ext cx="110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01" name="直接连接符 420056"/>
            <p:cNvSpPr/>
            <p:nvPr/>
          </p:nvSpPr>
          <p:spPr>
            <a:xfrm flipV="1">
              <a:off x="3838" y="943"/>
              <a:ext cx="0" cy="41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02" name="直接连接符 420057"/>
            <p:cNvSpPr/>
            <p:nvPr/>
          </p:nvSpPr>
          <p:spPr>
            <a:xfrm flipH="1">
              <a:off x="2331" y="1344"/>
              <a:ext cx="24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03" name="直接连接符 420058"/>
            <p:cNvSpPr/>
            <p:nvPr/>
          </p:nvSpPr>
          <p:spPr>
            <a:xfrm>
              <a:off x="1437" y="1344"/>
              <a:ext cx="27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04" name="直接连接符 420059"/>
            <p:cNvSpPr/>
            <p:nvPr/>
          </p:nvSpPr>
          <p:spPr>
            <a:xfrm flipV="1">
              <a:off x="1437" y="912"/>
              <a:ext cx="0" cy="432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05" name="直接连接符 420060"/>
            <p:cNvSpPr/>
            <p:nvPr/>
          </p:nvSpPr>
          <p:spPr>
            <a:xfrm flipV="1">
              <a:off x="1125" y="373"/>
              <a:ext cx="0" cy="47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06" name="文本框 420061"/>
            <p:cNvSpPr txBox="1"/>
            <p:nvPr/>
          </p:nvSpPr>
          <p:spPr>
            <a:xfrm>
              <a:off x="2205" y="19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807" name="直接连接符 420062"/>
            <p:cNvSpPr/>
            <p:nvPr/>
          </p:nvSpPr>
          <p:spPr>
            <a:xfrm>
              <a:off x="1125" y="384"/>
              <a:ext cx="115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08" name="直接连接符 420063"/>
            <p:cNvSpPr/>
            <p:nvPr/>
          </p:nvSpPr>
          <p:spPr>
            <a:xfrm>
              <a:off x="2925" y="384"/>
              <a:ext cx="90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09" name="直接连接符 420064"/>
            <p:cNvSpPr/>
            <p:nvPr/>
          </p:nvSpPr>
          <p:spPr>
            <a:xfrm>
              <a:off x="3825" y="385"/>
              <a:ext cx="0" cy="37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10" name="直接连接符 420065"/>
            <p:cNvSpPr/>
            <p:nvPr/>
          </p:nvSpPr>
          <p:spPr>
            <a:xfrm>
              <a:off x="4997" y="1338"/>
              <a:ext cx="0" cy="342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11" name="直接连接符 420066"/>
            <p:cNvSpPr/>
            <p:nvPr/>
          </p:nvSpPr>
          <p:spPr>
            <a:xfrm flipV="1">
              <a:off x="837" y="925"/>
              <a:ext cx="0" cy="762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12" name="直接连接符 420067"/>
            <p:cNvSpPr/>
            <p:nvPr/>
          </p:nvSpPr>
          <p:spPr>
            <a:xfrm>
              <a:off x="829" y="1680"/>
              <a:ext cx="4185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13" name="文本框 420068"/>
            <p:cNvSpPr txBox="1"/>
            <p:nvPr/>
          </p:nvSpPr>
          <p:spPr>
            <a:xfrm>
              <a:off x="1629" y="1155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814" name="文本框 420069"/>
            <p:cNvSpPr txBox="1"/>
            <p:nvPr/>
          </p:nvSpPr>
          <p:spPr>
            <a:xfrm>
              <a:off x="4113" y="1152"/>
              <a:ext cx="6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8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815" name="椭圆 420070"/>
            <p:cNvSpPr/>
            <p:nvPr/>
          </p:nvSpPr>
          <p:spPr>
            <a:xfrm>
              <a:off x="2565" y="126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816" name="矩形 420071"/>
            <p:cNvSpPr/>
            <p:nvPr/>
          </p:nvSpPr>
          <p:spPr>
            <a:xfrm>
              <a:off x="4125" y="1160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817" name="矩形 420072"/>
            <p:cNvSpPr/>
            <p:nvPr/>
          </p:nvSpPr>
          <p:spPr>
            <a:xfrm>
              <a:off x="2285" y="216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818" name="矩形 420073"/>
            <p:cNvSpPr/>
            <p:nvPr/>
          </p:nvSpPr>
          <p:spPr>
            <a:xfrm>
              <a:off x="1709" y="1168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819" name="直接连接符 420074"/>
            <p:cNvSpPr/>
            <p:nvPr/>
          </p:nvSpPr>
          <p:spPr>
            <a:xfrm>
              <a:off x="3837" y="1336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20" name="直接连接符 420075"/>
            <p:cNvSpPr/>
            <p:nvPr/>
          </p:nvSpPr>
          <p:spPr>
            <a:xfrm>
              <a:off x="1140" y="842"/>
              <a:ext cx="245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21" name="直接连接符 420076"/>
            <p:cNvSpPr/>
            <p:nvPr/>
          </p:nvSpPr>
          <p:spPr>
            <a:xfrm>
              <a:off x="1524" y="833"/>
              <a:ext cx="240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22" name="直接连接符 420077"/>
            <p:cNvSpPr/>
            <p:nvPr/>
          </p:nvSpPr>
          <p:spPr>
            <a:xfrm>
              <a:off x="2611" y="845"/>
              <a:ext cx="261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23" name="直接连接符 420078"/>
            <p:cNvSpPr/>
            <p:nvPr/>
          </p:nvSpPr>
          <p:spPr>
            <a:xfrm>
              <a:off x="3554" y="864"/>
              <a:ext cx="199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24" name="直接连接符 420079"/>
            <p:cNvSpPr/>
            <p:nvPr/>
          </p:nvSpPr>
          <p:spPr>
            <a:xfrm>
              <a:off x="3889" y="868"/>
              <a:ext cx="245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25" name="直接连接符 420080"/>
            <p:cNvSpPr/>
            <p:nvPr/>
          </p:nvSpPr>
          <p:spPr>
            <a:xfrm flipV="1">
              <a:off x="4979" y="853"/>
              <a:ext cx="314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26" name="直接连接符 420081"/>
            <p:cNvSpPr/>
            <p:nvPr/>
          </p:nvSpPr>
          <p:spPr>
            <a:xfrm>
              <a:off x="956" y="842"/>
              <a:ext cx="186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27" name="直接连接符 420082"/>
            <p:cNvSpPr/>
            <p:nvPr/>
          </p:nvSpPr>
          <p:spPr>
            <a:xfrm>
              <a:off x="480" y="845"/>
              <a:ext cx="292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28" name="文本框 420083"/>
            <p:cNvSpPr txBox="1"/>
            <p:nvPr/>
          </p:nvSpPr>
          <p:spPr>
            <a:xfrm>
              <a:off x="1684" y="624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829" name="文本框 420084"/>
            <p:cNvSpPr txBox="1"/>
            <p:nvPr/>
          </p:nvSpPr>
          <p:spPr>
            <a:xfrm>
              <a:off x="2836" y="67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830" name="文本框 420085"/>
            <p:cNvSpPr txBox="1"/>
            <p:nvPr/>
          </p:nvSpPr>
          <p:spPr>
            <a:xfrm>
              <a:off x="4081" y="67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831" name="椭圆 420086"/>
            <p:cNvSpPr/>
            <p:nvPr/>
          </p:nvSpPr>
          <p:spPr>
            <a:xfrm>
              <a:off x="1380" y="749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832" name="椭圆 420087"/>
            <p:cNvSpPr/>
            <p:nvPr/>
          </p:nvSpPr>
          <p:spPr>
            <a:xfrm>
              <a:off x="788" y="765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833" name="椭圆 420088"/>
            <p:cNvSpPr/>
            <p:nvPr/>
          </p:nvSpPr>
          <p:spPr>
            <a:xfrm>
              <a:off x="3761" y="78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834" name="矩形 420089"/>
            <p:cNvSpPr/>
            <p:nvPr/>
          </p:nvSpPr>
          <p:spPr>
            <a:xfrm>
              <a:off x="1780" y="653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835" name="矩形 420090"/>
            <p:cNvSpPr/>
            <p:nvPr/>
          </p:nvSpPr>
          <p:spPr>
            <a:xfrm>
              <a:off x="4129" y="672"/>
              <a:ext cx="672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836" name="矩形 420091"/>
            <p:cNvSpPr/>
            <p:nvPr/>
          </p:nvSpPr>
          <p:spPr>
            <a:xfrm>
              <a:off x="2881" y="688"/>
              <a:ext cx="664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837" name="直接连接符 420092"/>
            <p:cNvSpPr/>
            <p:nvPr/>
          </p:nvSpPr>
          <p:spPr>
            <a:xfrm>
              <a:off x="1485" y="1064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38" name="直接连接符 420093"/>
            <p:cNvSpPr/>
            <p:nvPr/>
          </p:nvSpPr>
          <p:spPr>
            <a:xfrm>
              <a:off x="3896" y="1084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39" name="直接连接符 420094"/>
            <p:cNvSpPr/>
            <p:nvPr/>
          </p:nvSpPr>
          <p:spPr>
            <a:xfrm>
              <a:off x="888" y="1088"/>
              <a:ext cx="147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40" name="直接连接符 420095"/>
            <p:cNvSpPr/>
            <p:nvPr/>
          </p:nvSpPr>
          <p:spPr>
            <a:xfrm>
              <a:off x="2393" y="845"/>
              <a:ext cx="227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41" name="直接连接符 420096"/>
            <p:cNvSpPr/>
            <p:nvPr/>
          </p:nvSpPr>
          <p:spPr>
            <a:xfrm>
              <a:off x="4797" y="857"/>
              <a:ext cx="204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42" name="直接连接符 420097"/>
            <p:cNvSpPr/>
            <p:nvPr/>
          </p:nvSpPr>
          <p:spPr>
            <a:xfrm>
              <a:off x="2624" y="842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43" name="直接连接符 420098"/>
            <p:cNvSpPr/>
            <p:nvPr/>
          </p:nvSpPr>
          <p:spPr>
            <a:xfrm>
              <a:off x="4997" y="860"/>
              <a:ext cx="0" cy="478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44" name="直接连接符 420099"/>
            <p:cNvSpPr/>
            <p:nvPr/>
          </p:nvSpPr>
          <p:spPr>
            <a:xfrm flipH="1">
              <a:off x="4749" y="1328"/>
              <a:ext cx="23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45" name="直接连接符 420100"/>
            <p:cNvSpPr/>
            <p:nvPr/>
          </p:nvSpPr>
          <p:spPr>
            <a:xfrm flipH="1">
              <a:off x="2721" y="1336"/>
              <a:ext cx="110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46" name="直接连接符 420101"/>
            <p:cNvSpPr/>
            <p:nvPr/>
          </p:nvSpPr>
          <p:spPr>
            <a:xfrm flipV="1">
              <a:off x="3834" y="939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47" name="直接连接符 420102"/>
            <p:cNvSpPr/>
            <p:nvPr/>
          </p:nvSpPr>
          <p:spPr>
            <a:xfrm flipH="1">
              <a:off x="2327" y="1340"/>
              <a:ext cx="24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48" name="直接连接符 420103"/>
            <p:cNvSpPr/>
            <p:nvPr/>
          </p:nvSpPr>
          <p:spPr>
            <a:xfrm>
              <a:off x="1433" y="1340"/>
              <a:ext cx="27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49" name="直接连接符 420104"/>
            <p:cNvSpPr/>
            <p:nvPr/>
          </p:nvSpPr>
          <p:spPr>
            <a:xfrm flipV="1">
              <a:off x="1433" y="908"/>
              <a:ext cx="0" cy="43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50" name="直接连接符 420105"/>
            <p:cNvSpPr/>
            <p:nvPr/>
          </p:nvSpPr>
          <p:spPr>
            <a:xfrm flipV="1">
              <a:off x="1121" y="369"/>
              <a:ext cx="0" cy="476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51" name="直接连接符 420106"/>
            <p:cNvSpPr/>
            <p:nvPr/>
          </p:nvSpPr>
          <p:spPr>
            <a:xfrm>
              <a:off x="1121" y="380"/>
              <a:ext cx="1154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52" name="直接连接符 420107"/>
            <p:cNvSpPr/>
            <p:nvPr/>
          </p:nvSpPr>
          <p:spPr>
            <a:xfrm>
              <a:off x="2921" y="380"/>
              <a:ext cx="907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53" name="直接连接符 420108"/>
            <p:cNvSpPr/>
            <p:nvPr/>
          </p:nvSpPr>
          <p:spPr>
            <a:xfrm>
              <a:off x="3821" y="381"/>
              <a:ext cx="0" cy="376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54" name="直接连接符 420109"/>
            <p:cNvSpPr/>
            <p:nvPr/>
          </p:nvSpPr>
          <p:spPr>
            <a:xfrm>
              <a:off x="4993" y="1334"/>
              <a:ext cx="0" cy="342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55" name="直接连接符 420110"/>
            <p:cNvSpPr/>
            <p:nvPr/>
          </p:nvSpPr>
          <p:spPr>
            <a:xfrm flipV="1">
              <a:off x="833" y="921"/>
              <a:ext cx="0" cy="762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56" name="直接连接符 420111"/>
            <p:cNvSpPr/>
            <p:nvPr/>
          </p:nvSpPr>
          <p:spPr>
            <a:xfrm>
              <a:off x="825" y="1676"/>
              <a:ext cx="4185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57" name="椭圆 420112"/>
            <p:cNvSpPr/>
            <p:nvPr/>
          </p:nvSpPr>
          <p:spPr>
            <a:xfrm>
              <a:off x="2561" y="1260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858" name="矩形 420113"/>
            <p:cNvSpPr/>
            <p:nvPr/>
          </p:nvSpPr>
          <p:spPr>
            <a:xfrm>
              <a:off x="4121" y="1156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859" name="矩形 420114"/>
            <p:cNvSpPr/>
            <p:nvPr/>
          </p:nvSpPr>
          <p:spPr>
            <a:xfrm>
              <a:off x="2281" y="212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7FEAF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860" name="矩形 420115"/>
            <p:cNvSpPr/>
            <p:nvPr/>
          </p:nvSpPr>
          <p:spPr>
            <a:xfrm>
              <a:off x="1705" y="1164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861" name="直接连接符 420116"/>
            <p:cNvSpPr/>
            <p:nvPr/>
          </p:nvSpPr>
          <p:spPr>
            <a:xfrm>
              <a:off x="3833" y="1332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62" name="直接连接符 420117"/>
            <p:cNvSpPr/>
            <p:nvPr/>
          </p:nvSpPr>
          <p:spPr>
            <a:xfrm>
              <a:off x="1136" y="838"/>
              <a:ext cx="24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63" name="直接连接符 420118"/>
            <p:cNvSpPr/>
            <p:nvPr/>
          </p:nvSpPr>
          <p:spPr>
            <a:xfrm>
              <a:off x="1520" y="829"/>
              <a:ext cx="24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64" name="直接连接符 420119"/>
            <p:cNvSpPr/>
            <p:nvPr/>
          </p:nvSpPr>
          <p:spPr>
            <a:xfrm>
              <a:off x="2607" y="841"/>
              <a:ext cx="261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65" name="直接连接符 420120"/>
            <p:cNvSpPr/>
            <p:nvPr/>
          </p:nvSpPr>
          <p:spPr>
            <a:xfrm>
              <a:off x="3550" y="860"/>
              <a:ext cx="19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66" name="直接连接符 420121"/>
            <p:cNvSpPr/>
            <p:nvPr/>
          </p:nvSpPr>
          <p:spPr>
            <a:xfrm>
              <a:off x="3885" y="864"/>
              <a:ext cx="245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67" name="直接连接符 420122"/>
            <p:cNvSpPr/>
            <p:nvPr/>
          </p:nvSpPr>
          <p:spPr>
            <a:xfrm flipV="1">
              <a:off x="4975" y="849"/>
              <a:ext cx="314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68" name="直接连接符 420123"/>
            <p:cNvSpPr/>
            <p:nvPr/>
          </p:nvSpPr>
          <p:spPr>
            <a:xfrm>
              <a:off x="952" y="838"/>
              <a:ext cx="186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69" name="直接连接符 420124"/>
            <p:cNvSpPr/>
            <p:nvPr/>
          </p:nvSpPr>
          <p:spPr>
            <a:xfrm>
              <a:off x="476" y="841"/>
              <a:ext cx="292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870" name="椭圆 420125"/>
            <p:cNvSpPr/>
            <p:nvPr/>
          </p:nvSpPr>
          <p:spPr>
            <a:xfrm>
              <a:off x="1376" y="745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871" name="椭圆 420126"/>
            <p:cNvSpPr/>
            <p:nvPr/>
          </p:nvSpPr>
          <p:spPr>
            <a:xfrm>
              <a:off x="784" y="761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872" name="椭圆 420127"/>
            <p:cNvSpPr/>
            <p:nvPr/>
          </p:nvSpPr>
          <p:spPr>
            <a:xfrm>
              <a:off x="3757" y="780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873" name="矩形 420128"/>
            <p:cNvSpPr/>
            <p:nvPr/>
          </p:nvSpPr>
          <p:spPr>
            <a:xfrm>
              <a:off x="1776" y="649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874" name="矩形 420129"/>
            <p:cNvSpPr/>
            <p:nvPr/>
          </p:nvSpPr>
          <p:spPr>
            <a:xfrm>
              <a:off x="4125" y="668"/>
              <a:ext cx="672" cy="384"/>
            </a:xfrm>
            <a:prstGeom prst="rect">
              <a:avLst/>
            </a:prstGeom>
            <a:noFill/>
            <a:ln w="38100" cap="flat" cmpd="sng">
              <a:solidFill>
                <a:srgbClr val="7FEAF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875" name="矩形 420130"/>
            <p:cNvSpPr/>
            <p:nvPr/>
          </p:nvSpPr>
          <p:spPr>
            <a:xfrm>
              <a:off x="2877" y="684"/>
              <a:ext cx="664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876" name="直接连接符 420131"/>
            <p:cNvSpPr/>
            <p:nvPr/>
          </p:nvSpPr>
          <p:spPr>
            <a:xfrm>
              <a:off x="1481" y="1060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77" name="直接连接符 420132"/>
            <p:cNvSpPr/>
            <p:nvPr/>
          </p:nvSpPr>
          <p:spPr>
            <a:xfrm>
              <a:off x="884" y="1084"/>
              <a:ext cx="147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78" name="直接连接符 420133"/>
            <p:cNvSpPr/>
            <p:nvPr/>
          </p:nvSpPr>
          <p:spPr>
            <a:xfrm>
              <a:off x="2389" y="841"/>
              <a:ext cx="22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879" name="直接连接符 420134"/>
            <p:cNvSpPr/>
            <p:nvPr/>
          </p:nvSpPr>
          <p:spPr>
            <a:xfrm>
              <a:off x="4793" y="853"/>
              <a:ext cx="204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" name="组合 420135"/>
          <p:cNvGrpSpPr/>
          <p:nvPr/>
        </p:nvGrpSpPr>
        <p:grpSpPr>
          <a:xfrm>
            <a:off x="971550" y="525463"/>
            <a:ext cx="7640638" cy="2373312"/>
            <a:chOff x="480" y="192"/>
            <a:chExt cx="4813" cy="1495"/>
          </a:xfrm>
        </p:grpSpPr>
        <p:sp>
          <p:nvSpPr>
            <p:cNvPr id="88751" name="直接连接符 420136"/>
            <p:cNvSpPr/>
            <p:nvPr/>
          </p:nvSpPr>
          <p:spPr>
            <a:xfrm>
              <a:off x="2628" y="846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52" name="直接连接符 420137"/>
            <p:cNvSpPr/>
            <p:nvPr/>
          </p:nvSpPr>
          <p:spPr>
            <a:xfrm>
              <a:off x="5001" y="864"/>
              <a:ext cx="0" cy="48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53" name="直接连接符 420138"/>
            <p:cNvSpPr/>
            <p:nvPr/>
          </p:nvSpPr>
          <p:spPr>
            <a:xfrm flipH="1">
              <a:off x="4753" y="1332"/>
              <a:ext cx="23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54" name="直接连接符 420139"/>
            <p:cNvSpPr/>
            <p:nvPr/>
          </p:nvSpPr>
          <p:spPr>
            <a:xfrm flipH="1">
              <a:off x="2725" y="1340"/>
              <a:ext cx="1109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55" name="直接连接符 420140"/>
            <p:cNvSpPr/>
            <p:nvPr/>
          </p:nvSpPr>
          <p:spPr>
            <a:xfrm flipV="1">
              <a:off x="3838" y="943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56" name="直接连接符 420141"/>
            <p:cNvSpPr/>
            <p:nvPr/>
          </p:nvSpPr>
          <p:spPr>
            <a:xfrm flipH="1">
              <a:off x="2331" y="1344"/>
              <a:ext cx="24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57" name="直接连接符 420142"/>
            <p:cNvSpPr/>
            <p:nvPr/>
          </p:nvSpPr>
          <p:spPr>
            <a:xfrm>
              <a:off x="1437" y="1344"/>
              <a:ext cx="27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58" name="直接连接符 420143"/>
            <p:cNvSpPr/>
            <p:nvPr/>
          </p:nvSpPr>
          <p:spPr>
            <a:xfrm flipV="1">
              <a:off x="1437" y="912"/>
              <a:ext cx="0" cy="43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59" name="直接连接符 420144"/>
            <p:cNvSpPr/>
            <p:nvPr/>
          </p:nvSpPr>
          <p:spPr>
            <a:xfrm flipV="1">
              <a:off x="1125" y="373"/>
              <a:ext cx="0" cy="476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60" name="文本框 420145"/>
            <p:cNvSpPr txBox="1"/>
            <p:nvPr/>
          </p:nvSpPr>
          <p:spPr>
            <a:xfrm>
              <a:off x="2205" y="19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761" name="直接连接符 420146"/>
            <p:cNvSpPr/>
            <p:nvPr/>
          </p:nvSpPr>
          <p:spPr>
            <a:xfrm>
              <a:off x="1125" y="384"/>
              <a:ext cx="1154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62" name="直接连接符 420147"/>
            <p:cNvSpPr/>
            <p:nvPr/>
          </p:nvSpPr>
          <p:spPr>
            <a:xfrm>
              <a:off x="2925" y="384"/>
              <a:ext cx="907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63" name="直接连接符 420148"/>
            <p:cNvSpPr/>
            <p:nvPr/>
          </p:nvSpPr>
          <p:spPr>
            <a:xfrm>
              <a:off x="3825" y="385"/>
              <a:ext cx="0" cy="376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64" name="直接连接符 420149"/>
            <p:cNvSpPr/>
            <p:nvPr/>
          </p:nvSpPr>
          <p:spPr>
            <a:xfrm>
              <a:off x="4997" y="1338"/>
              <a:ext cx="0" cy="342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65" name="直接连接符 420150"/>
            <p:cNvSpPr/>
            <p:nvPr/>
          </p:nvSpPr>
          <p:spPr>
            <a:xfrm flipV="1">
              <a:off x="837" y="925"/>
              <a:ext cx="0" cy="762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66" name="直接连接符 420151"/>
            <p:cNvSpPr/>
            <p:nvPr/>
          </p:nvSpPr>
          <p:spPr>
            <a:xfrm>
              <a:off x="829" y="1680"/>
              <a:ext cx="4185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67" name="文本框 420152"/>
            <p:cNvSpPr txBox="1"/>
            <p:nvPr/>
          </p:nvSpPr>
          <p:spPr>
            <a:xfrm>
              <a:off x="1629" y="1155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768" name="文本框 420153"/>
            <p:cNvSpPr txBox="1"/>
            <p:nvPr/>
          </p:nvSpPr>
          <p:spPr>
            <a:xfrm>
              <a:off x="4113" y="1152"/>
              <a:ext cx="6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8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769" name="椭圆 420154"/>
            <p:cNvSpPr/>
            <p:nvPr/>
          </p:nvSpPr>
          <p:spPr>
            <a:xfrm>
              <a:off x="2565" y="126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70" name="矩形 420155"/>
            <p:cNvSpPr/>
            <p:nvPr/>
          </p:nvSpPr>
          <p:spPr>
            <a:xfrm>
              <a:off x="4125" y="1160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71" name="矩形 420156"/>
            <p:cNvSpPr/>
            <p:nvPr/>
          </p:nvSpPr>
          <p:spPr>
            <a:xfrm>
              <a:off x="2285" y="216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72" name="矩形 420157"/>
            <p:cNvSpPr/>
            <p:nvPr/>
          </p:nvSpPr>
          <p:spPr>
            <a:xfrm>
              <a:off x="1709" y="1168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73" name="直接连接符 420158"/>
            <p:cNvSpPr/>
            <p:nvPr/>
          </p:nvSpPr>
          <p:spPr>
            <a:xfrm>
              <a:off x="3837" y="1336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74" name="直接连接符 420159"/>
            <p:cNvSpPr/>
            <p:nvPr/>
          </p:nvSpPr>
          <p:spPr>
            <a:xfrm>
              <a:off x="1140" y="842"/>
              <a:ext cx="245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75" name="直接连接符 420160"/>
            <p:cNvSpPr/>
            <p:nvPr/>
          </p:nvSpPr>
          <p:spPr>
            <a:xfrm>
              <a:off x="1524" y="833"/>
              <a:ext cx="24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76" name="直接连接符 420161"/>
            <p:cNvSpPr/>
            <p:nvPr/>
          </p:nvSpPr>
          <p:spPr>
            <a:xfrm>
              <a:off x="2611" y="845"/>
              <a:ext cx="261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77" name="直接连接符 420162"/>
            <p:cNvSpPr/>
            <p:nvPr/>
          </p:nvSpPr>
          <p:spPr>
            <a:xfrm>
              <a:off x="3554" y="864"/>
              <a:ext cx="199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78" name="直接连接符 420163"/>
            <p:cNvSpPr/>
            <p:nvPr/>
          </p:nvSpPr>
          <p:spPr>
            <a:xfrm>
              <a:off x="3889" y="868"/>
              <a:ext cx="245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79" name="直接连接符 420164"/>
            <p:cNvSpPr/>
            <p:nvPr/>
          </p:nvSpPr>
          <p:spPr>
            <a:xfrm flipV="1">
              <a:off x="4979" y="853"/>
              <a:ext cx="314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80" name="直接连接符 420165"/>
            <p:cNvSpPr/>
            <p:nvPr/>
          </p:nvSpPr>
          <p:spPr>
            <a:xfrm>
              <a:off x="956" y="842"/>
              <a:ext cx="186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81" name="直接连接符 420166"/>
            <p:cNvSpPr/>
            <p:nvPr/>
          </p:nvSpPr>
          <p:spPr>
            <a:xfrm>
              <a:off x="480" y="845"/>
              <a:ext cx="292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82" name="文本框 420167"/>
            <p:cNvSpPr txBox="1"/>
            <p:nvPr/>
          </p:nvSpPr>
          <p:spPr>
            <a:xfrm>
              <a:off x="1684" y="624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783" name="文本框 420168"/>
            <p:cNvSpPr txBox="1"/>
            <p:nvPr/>
          </p:nvSpPr>
          <p:spPr>
            <a:xfrm>
              <a:off x="2836" y="67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784" name="文本框 420169"/>
            <p:cNvSpPr txBox="1"/>
            <p:nvPr/>
          </p:nvSpPr>
          <p:spPr>
            <a:xfrm>
              <a:off x="4081" y="67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785" name="椭圆 420170"/>
            <p:cNvSpPr/>
            <p:nvPr/>
          </p:nvSpPr>
          <p:spPr>
            <a:xfrm>
              <a:off x="1380" y="749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86" name="椭圆 420171"/>
            <p:cNvSpPr/>
            <p:nvPr/>
          </p:nvSpPr>
          <p:spPr>
            <a:xfrm>
              <a:off x="788" y="765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87" name="椭圆 420172"/>
            <p:cNvSpPr/>
            <p:nvPr/>
          </p:nvSpPr>
          <p:spPr>
            <a:xfrm>
              <a:off x="3761" y="78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88" name="矩形 420173"/>
            <p:cNvSpPr/>
            <p:nvPr/>
          </p:nvSpPr>
          <p:spPr>
            <a:xfrm>
              <a:off x="1780" y="653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89" name="矩形 420174"/>
            <p:cNvSpPr/>
            <p:nvPr/>
          </p:nvSpPr>
          <p:spPr>
            <a:xfrm>
              <a:off x="4129" y="672"/>
              <a:ext cx="672" cy="384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90" name="矩形 420175"/>
            <p:cNvSpPr/>
            <p:nvPr/>
          </p:nvSpPr>
          <p:spPr>
            <a:xfrm>
              <a:off x="2881" y="688"/>
              <a:ext cx="664" cy="384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91" name="直接连接符 420176"/>
            <p:cNvSpPr/>
            <p:nvPr/>
          </p:nvSpPr>
          <p:spPr>
            <a:xfrm>
              <a:off x="1485" y="1064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92" name="直接连接符 420177"/>
            <p:cNvSpPr/>
            <p:nvPr/>
          </p:nvSpPr>
          <p:spPr>
            <a:xfrm>
              <a:off x="3896" y="1096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93" name="直接连接符 420178"/>
            <p:cNvSpPr/>
            <p:nvPr/>
          </p:nvSpPr>
          <p:spPr>
            <a:xfrm>
              <a:off x="888" y="1088"/>
              <a:ext cx="147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94" name="直接连接符 420179"/>
            <p:cNvSpPr/>
            <p:nvPr/>
          </p:nvSpPr>
          <p:spPr>
            <a:xfrm>
              <a:off x="2393" y="845"/>
              <a:ext cx="227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95" name="直接连接符 420180"/>
            <p:cNvSpPr/>
            <p:nvPr/>
          </p:nvSpPr>
          <p:spPr>
            <a:xfrm>
              <a:off x="4797" y="857"/>
              <a:ext cx="204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" name="组合 420181"/>
          <p:cNvGrpSpPr/>
          <p:nvPr/>
        </p:nvGrpSpPr>
        <p:grpSpPr>
          <a:xfrm>
            <a:off x="971550" y="525463"/>
            <a:ext cx="7646988" cy="2373312"/>
            <a:chOff x="476" y="192"/>
            <a:chExt cx="4817" cy="1495"/>
          </a:xfrm>
        </p:grpSpPr>
        <p:sp>
          <p:nvSpPr>
            <p:cNvPr id="88667" name="直接连接符 420182"/>
            <p:cNvSpPr/>
            <p:nvPr/>
          </p:nvSpPr>
          <p:spPr>
            <a:xfrm>
              <a:off x="3892" y="1092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68" name="直接连接符 420183"/>
            <p:cNvSpPr/>
            <p:nvPr/>
          </p:nvSpPr>
          <p:spPr>
            <a:xfrm>
              <a:off x="2628" y="846"/>
              <a:ext cx="0" cy="41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69" name="直接连接符 420184"/>
            <p:cNvSpPr/>
            <p:nvPr/>
          </p:nvSpPr>
          <p:spPr>
            <a:xfrm>
              <a:off x="5001" y="864"/>
              <a:ext cx="0" cy="478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70" name="直接连接符 420185"/>
            <p:cNvSpPr/>
            <p:nvPr/>
          </p:nvSpPr>
          <p:spPr>
            <a:xfrm flipH="1">
              <a:off x="4753" y="1332"/>
              <a:ext cx="238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71" name="直接连接符 420186"/>
            <p:cNvSpPr/>
            <p:nvPr/>
          </p:nvSpPr>
          <p:spPr>
            <a:xfrm flipH="1">
              <a:off x="2725" y="1340"/>
              <a:ext cx="110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72" name="直接连接符 420187"/>
            <p:cNvSpPr/>
            <p:nvPr/>
          </p:nvSpPr>
          <p:spPr>
            <a:xfrm flipV="1">
              <a:off x="3838" y="943"/>
              <a:ext cx="0" cy="41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73" name="直接连接符 420188"/>
            <p:cNvSpPr/>
            <p:nvPr/>
          </p:nvSpPr>
          <p:spPr>
            <a:xfrm flipH="1">
              <a:off x="2331" y="1344"/>
              <a:ext cx="24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74" name="直接连接符 420189"/>
            <p:cNvSpPr/>
            <p:nvPr/>
          </p:nvSpPr>
          <p:spPr>
            <a:xfrm>
              <a:off x="1437" y="1344"/>
              <a:ext cx="27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75" name="直接连接符 420190"/>
            <p:cNvSpPr/>
            <p:nvPr/>
          </p:nvSpPr>
          <p:spPr>
            <a:xfrm flipV="1">
              <a:off x="1437" y="912"/>
              <a:ext cx="0" cy="432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76" name="直接连接符 420191"/>
            <p:cNvSpPr/>
            <p:nvPr/>
          </p:nvSpPr>
          <p:spPr>
            <a:xfrm flipV="1">
              <a:off x="1125" y="373"/>
              <a:ext cx="0" cy="47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77" name="文本框 420192"/>
            <p:cNvSpPr txBox="1"/>
            <p:nvPr/>
          </p:nvSpPr>
          <p:spPr>
            <a:xfrm>
              <a:off x="2205" y="19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678" name="直接连接符 420193"/>
            <p:cNvSpPr/>
            <p:nvPr/>
          </p:nvSpPr>
          <p:spPr>
            <a:xfrm>
              <a:off x="1125" y="384"/>
              <a:ext cx="115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79" name="直接连接符 420194"/>
            <p:cNvSpPr/>
            <p:nvPr/>
          </p:nvSpPr>
          <p:spPr>
            <a:xfrm>
              <a:off x="2925" y="384"/>
              <a:ext cx="90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80" name="直接连接符 420195"/>
            <p:cNvSpPr/>
            <p:nvPr/>
          </p:nvSpPr>
          <p:spPr>
            <a:xfrm>
              <a:off x="3825" y="385"/>
              <a:ext cx="0" cy="37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81" name="直接连接符 420196"/>
            <p:cNvSpPr/>
            <p:nvPr/>
          </p:nvSpPr>
          <p:spPr>
            <a:xfrm>
              <a:off x="4997" y="1338"/>
              <a:ext cx="0" cy="342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82" name="直接连接符 420197"/>
            <p:cNvSpPr/>
            <p:nvPr/>
          </p:nvSpPr>
          <p:spPr>
            <a:xfrm flipV="1">
              <a:off x="837" y="925"/>
              <a:ext cx="0" cy="762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83" name="直接连接符 420198"/>
            <p:cNvSpPr/>
            <p:nvPr/>
          </p:nvSpPr>
          <p:spPr>
            <a:xfrm>
              <a:off x="829" y="1680"/>
              <a:ext cx="4185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84" name="文本框 420199"/>
            <p:cNvSpPr txBox="1"/>
            <p:nvPr/>
          </p:nvSpPr>
          <p:spPr>
            <a:xfrm>
              <a:off x="1629" y="1155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685" name="文本框 420200"/>
            <p:cNvSpPr txBox="1"/>
            <p:nvPr/>
          </p:nvSpPr>
          <p:spPr>
            <a:xfrm>
              <a:off x="4113" y="1152"/>
              <a:ext cx="6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8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686" name="椭圆 420201"/>
            <p:cNvSpPr/>
            <p:nvPr/>
          </p:nvSpPr>
          <p:spPr>
            <a:xfrm>
              <a:off x="2565" y="126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87" name="矩形 420202"/>
            <p:cNvSpPr/>
            <p:nvPr/>
          </p:nvSpPr>
          <p:spPr>
            <a:xfrm>
              <a:off x="4125" y="1160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88" name="矩形 420203"/>
            <p:cNvSpPr/>
            <p:nvPr/>
          </p:nvSpPr>
          <p:spPr>
            <a:xfrm>
              <a:off x="2285" y="216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89" name="矩形 420204"/>
            <p:cNvSpPr/>
            <p:nvPr/>
          </p:nvSpPr>
          <p:spPr>
            <a:xfrm>
              <a:off x="1709" y="1168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90" name="直接连接符 420205"/>
            <p:cNvSpPr/>
            <p:nvPr/>
          </p:nvSpPr>
          <p:spPr>
            <a:xfrm>
              <a:off x="3837" y="1336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91" name="直接连接符 420206"/>
            <p:cNvSpPr/>
            <p:nvPr/>
          </p:nvSpPr>
          <p:spPr>
            <a:xfrm>
              <a:off x="1140" y="842"/>
              <a:ext cx="245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92" name="直接连接符 420207"/>
            <p:cNvSpPr/>
            <p:nvPr/>
          </p:nvSpPr>
          <p:spPr>
            <a:xfrm>
              <a:off x="1524" y="833"/>
              <a:ext cx="240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93" name="直接连接符 420208"/>
            <p:cNvSpPr/>
            <p:nvPr/>
          </p:nvSpPr>
          <p:spPr>
            <a:xfrm>
              <a:off x="2611" y="845"/>
              <a:ext cx="261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94" name="直接连接符 420209"/>
            <p:cNvSpPr/>
            <p:nvPr/>
          </p:nvSpPr>
          <p:spPr>
            <a:xfrm>
              <a:off x="3554" y="864"/>
              <a:ext cx="199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95" name="直接连接符 420210"/>
            <p:cNvSpPr/>
            <p:nvPr/>
          </p:nvSpPr>
          <p:spPr>
            <a:xfrm>
              <a:off x="3889" y="868"/>
              <a:ext cx="245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96" name="直接连接符 420211"/>
            <p:cNvSpPr/>
            <p:nvPr/>
          </p:nvSpPr>
          <p:spPr>
            <a:xfrm flipV="1">
              <a:off x="4979" y="853"/>
              <a:ext cx="314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97" name="直接连接符 420212"/>
            <p:cNvSpPr/>
            <p:nvPr/>
          </p:nvSpPr>
          <p:spPr>
            <a:xfrm>
              <a:off x="956" y="842"/>
              <a:ext cx="186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98" name="直接连接符 420213"/>
            <p:cNvSpPr/>
            <p:nvPr/>
          </p:nvSpPr>
          <p:spPr>
            <a:xfrm>
              <a:off x="480" y="845"/>
              <a:ext cx="292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99" name="文本框 420214"/>
            <p:cNvSpPr txBox="1"/>
            <p:nvPr/>
          </p:nvSpPr>
          <p:spPr>
            <a:xfrm>
              <a:off x="1684" y="624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700" name="文本框 420215"/>
            <p:cNvSpPr txBox="1"/>
            <p:nvPr/>
          </p:nvSpPr>
          <p:spPr>
            <a:xfrm>
              <a:off x="2836" y="67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701" name="文本框 420216"/>
            <p:cNvSpPr txBox="1"/>
            <p:nvPr/>
          </p:nvSpPr>
          <p:spPr>
            <a:xfrm>
              <a:off x="4081" y="67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702" name="椭圆 420217"/>
            <p:cNvSpPr/>
            <p:nvPr/>
          </p:nvSpPr>
          <p:spPr>
            <a:xfrm>
              <a:off x="1380" y="749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03" name="椭圆 420218"/>
            <p:cNvSpPr/>
            <p:nvPr/>
          </p:nvSpPr>
          <p:spPr>
            <a:xfrm>
              <a:off x="788" y="765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04" name="椭圆 420219"/>
            <p:cNvSpPr/>
            <p:nvPr/>
          </p:nvSpPr>
          <p:spPr>
            <a:xfrm>
              <a:off x="3761" y="78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05" name="矩形 420220"/>
            <p:cNvSpPr/>
            <p:nvPr/>
          </p:nvSpPr>
          <p:spPr>
            <a:xfrm>
              <a:off x="1780" y="653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06" name="矩形 420221"/>
            <p:cNvSpPr/>
            <p:nvPr/>
          </p:nvSpPr>
          <p:spPr>
            <a:xfrm>
              <a:off x="4129" y="672"/>
              <a:ext cx="672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07" name="矩形 420222"/>
            <p:cNvSpPr/>
            <p:nvPr/>
          </p:nvSpPr>
          <p:spPr>
            <a:xfrm>
              <a:off x="2881" y="688"/>
              <a:ext cx="664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08" name="直接连接符 420223"/>
            <p:cNvSpPr/>
            <p:nvPr/>
          </p:nvSpPr>
          <p:spPr>
            <a:xfrm>
              <a:off x="1485" y="1064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09" name="直接连接符 420224"/>
            <p:cNvSpPr/>
            <p:nvPr/>
          </p:nvSpPr>
          <p:spPr>
            <a:xfrm>
              <a:off x="3896" y="1084"/>
              <a:ext cx="147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10" name="直接连接符 420225"/>
            <p:cNvSpPr/>
            <p:nvPr/>
          </p:nvSpPr>
          <p:spPr>
            <a:xfrm>
              <a:off x="888" y="1088"/>
              <a:ext cx="147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11" name="直接连接符 420226"/>
            <p:cNvSpPr/>
            <p:nvPr/>
          </p:nvSpPr>
          <p:spPr>
            <a:xfrm>
              <a:off x="2393" y="845"/>
              <a:ext cx="227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12" name="直接连接符 420227"/>
            <p:cNvSpPr/>
            <p:nvPr/>
          </p:nvSpPr>
          <p:spPr>
            <a:xfrm>
              <a:off x="4797" y="857"/>
              <a:ext cx="204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13" name="直接连接符 420228"/>
            <p:cNvSpPr/>
            <p:nvPr/>
          </p:nvSpPr>
          <p:spPr>
            <a:xfrm>
              <a:off x="2624" y="842"/>
              <a:ext cx="0" cy="41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14" name="直接连接符 420229"/>
            <p:cNvSpPr/>
            <p:nvPr/>
          </p:nvSpPr>
          <p:spPr>
            <a:xfrm>
              <a:off x="4997" y="860"/>
              <a:ext cx="0" cy="478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15" name="直接连接符 420230"/>
            <p:cNvSpPr/>
            <p:nvPr/>
          </p:nvSpPr>
          <p:spPr>
            <a:xfrm flipH="1">
              <a:off x="4749" y="1328"/>
              <a:ext cx="238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16" name="直接连接符 420231"/>
            <p:cNvSpPr/>
            <p:nvPr/>
          </p:nvSpPr>
          <p:spPr>
            <a:xfrm flipH="1">
              <a:off x="2721" y="1336"/>
              <a:ext cx="110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17" name="直接连接符 420232"/>
            <p:cNvSpPr/>
            <p:nvPr/>
          </p:nvSpPr>
          <p:spPr>
            <a:xfrm flipV="1">
              <a:off x="3834" y="939"/>
              <a:ext cx="0" cy="41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18" name="直接连接符 420233"/>
            <p:cNvSpPr/>
            <p:nvPr/>
          </p:nvSpPr>
          <p:spPr>
            <a:xfrm flipH="1">
              <a:off x="2327" y="1340"/>
              <a:ext cx="249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19" name="直接连接符 420234"/>
            <p:cNvSpPr/>
            <p:nvPr/>
          </p:nvSpPr>
          <p:spPr>
            <a:xfrm>
              <a:off x="1433" y="1340"/>
              <a:ext cx="27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20" name="直接连接符 420235"/>
            <p:cNvSpPr/>
            <p:nvPr/>
          </p:nvSpPr>
          <p:spPr>
            <a:xfrm flipV="1">
              <a:off x="1433" y="908"/>
              <a:ext cx="0" cy="432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21" name="直接连接符 420236"/>
            <p:cNvSpPr/>
            <p:nvPr/>
          </p:nvSpPr>
          <p:spPr>
            <a:xfrm flipV="1">
              <a:off x="1121" y="369"/>
              <a:ext cx="0" cy="47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22" name="直接连接符 420237"/>
            <p:cNvSpPr/>
            <p:nvPr/>
          </p:nvSpPr>
          <p:spPr>
            <a:xfrm>
              <a:off x="1121" y="380"/>
              <a:ext cx="115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23" name="直接连接符 420238"/>
            <p:cNvSpPr/>
            <p:nvPr/>
          </p:nvSpPr>
          <p:spPr>
            <a:xfrm>
              <a:off x="2921" y="380"/>
              <a:ext cx="90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24" name="直接连接符 420239"/>
            <p:cNvSpPr/>
            <p:nvPr/>
          </p:nvSpPr>
          <p:spPr>
            <a:xfrm>
              <a:off x="3821" y="381"/>
              <a:ext cx="0" cy="37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25" name="直接连接符 420240"/>
            <p:cNvSpPr/>
            <p:nvPr/>
          </p:nvSpPr>
          <p:spPr>
            <a:xfrm>
              <a:off x="4993" y="1334"/>
              <a:ext cx="0" cy="34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26" name="直接连接符 420241"/>
            <p:cNvSpPr/>
            <p:nvPr/>
          </p:nvSpPr>
          <p:spPr>
            <a:xfrm flipV="1">
              <a:off x="833" y="921"/>
              <a:ext cx="0" cy="76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27" name="直接连接符 420242"/>
            <p:cNvSpPr/>
            <p:nvPr/>
          </p:nvSpPr>
          <p:spPr>
            <a:xfrm>
              <a:off x="825" y="1676"/>
              <a:ext cx="418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28" name="椭圆 420243"/>
            <p:cNvSpPr/>
            <p:nvPr/>
          </p:nvSpPr>
          <p:spPr>
            <a:xfrm>
              <a:off x="2561" y="1260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29" name="矩形 420244"/>
            <p:cNvSpPr/>
            <p:nvPr/>
          </p:nvSpPr>
          <p:spPr>
            <a:xfrm>
              <a:off x="4121" y="1156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7FEAF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30" name="矩形 420245"/>
            <p:cNvSpPr/>
            <p:nvPr/>
          </p:nvSpPr>
          <p:spPr>
            <a:xfrm>
              <a:off x="2281" y="212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31" name="矩形 420246"/>
            <p:cNvSpPr/>
            <p:nvPr/>
          </p:nvSpPr>
          <p:spPr>
            <a:xfrm>
              <a:off x="1705" y="1164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32" name="直接连接符 420247"/>
            <p:cNvSpPr/>
            <p:nvPr/>
          </p:nvSpPr>
          <p:spPr>
            <a:xfrm>
              <a:off x="3833" y="1332"/>
              <a:ext cx="288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33" name="直接连接符 420248"/>
            <p:cNvSpPr/>
            <p:nvPr/>
          </p:nvSpPr>
          <p:spPr>
            <a:xfrm>
              <a:off x="1136" y="838"/>
              <a:ext cx="24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34" name="直接连接符 420249"/>
            <p:cNvSpPr/>
            <p:nvPr/>
          </p:nvSpPr>
          <p:spPr>
            <a:xfrm>
              <a:off x="1520" y="829"/>
              <a:ext cx="24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35" name="直接连接符 420250"/>
            <p:cNvSpPr/>
            <p:nvPr/>
          </p:nvSpPr>
          <p:spPr>
            <a:xfrm>
              <a:off x="2607" y="841"/>
              <a:ext cx="261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36" name="直接连接符 420251"/>
            <p:cNvSpPr/>
            <p:nvPr/>
          </p:nvSpPr>
          <p:spPr>
            <a:xfrm>
              <a:off x="3550" y="860"/>
              <a:ext cx="19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37" name="直接连接符 420252"/>
            <p:cNvSpPr/>
            <p:nvPr/>
          </p:nvSpPr>
          <p:spPr>
            <a:xfrm>
              <a:off x="3885" y="864"/>
              <a:ext cx="245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38" name="直接连接符 420253"/>
            <p:cNvSpPr/>
            <p:nvPr/>
          </p:nvSpPr>
          <p:spPr>
            <a:xfrm flipV="1">
              <a:off x="4975" y="849"/>
              <a:ext cx="314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39" name="直接连接符 420254"/>
            <p:cNvSpPr/>
            <p:nvPr/>
          </p:nvSpPr>
          <p:spPr>
            <a:xfrm>
              <a:off x="952" y="838"/>
              <a:ext cx="186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40" name="直接连接符 420255"/>
            <p:cNvSpPr/>
            <p:nvPr/>
          </p:nvSpPr>
          <p:spPr>
            <a:xfrm>
              <a:off x="476" y="841"/>
              <a:ext cx="292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741" name="椭圆 420256"/>
            <p:cNvSpPr/>
            <p:nvPr/>
          </p:nvSpPr>
          <p:spPr>
            <a:xfrm>
              <a:off x="1376" y="745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42" name="椭圆 420257"/>
            <p:cNvSpPr/>
            <p:nvPr/>
          </p:nvSpPr>
          <p:spPr>
            <a:xfrm>
              <a:off x="784" y="761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43" name="椭圆 420258"/>
            <p:cNvSpPr/>
            <p:nvPr/>
          </p:nvSpPr>
          <p:spPr>
            <a:xfrm>
              <a:off x="3757" y="780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44" name="矩形 420259"/>
            <p:cNvSpPr/>
            <p:nvPr/>
          </p:nvSpPr>
          <p:spPr>
            <a:xfrm>
              <a:off x="1776" y="649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45" name="矩形 420260"/>
            <p:cNvSpPr/>
            <p:nvPr/>
          </p:nvSpPr>
          <p:spPr>
            <a:xfrm>
              <a:off x="4125" y="668"/>
              <a:ext cx="672" cy="384"/>
            </a:xfrm>
            <a:prstGeom prst="rect">
              <a:avLst/>
            </a:prstGeom>
            <a:noFill/>
            <a:ln w="38100" cap="flat" cmpd="sng">
              <a:solidFill>
                <a:srgbClr val="7FEAF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46" name="矩形 420261"/>
            <p:cNvSpPr/>
            <p:nvPr/>
          </p:nvSpPr>
          <p:spPr>
            <a:xfrm>
              <a:off x="2877" y="684"/>
              <a:ext cx="664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747" name="直接连接符 420262"/>
            <p:cNvSpPr/>
            <p:nvPr/>
          </p:nvSpPr>
          <p:spPr>
            <a:xfrm>
              <a:off x="1481" y="1060"/>
              <a:ext cx="147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48" name="直接连接符 420263"/>
            <p:cNvSpPr/>
            <p:nvPr/>
          </p:nvSpPr>
          <p:spPr>
            <a:xfrm>
              <a:off x="884" y="1084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49" name="直接连接符 420264"/>
            <p:cNvSpPr/>
            <p:nvPr/>
          </p:nvSpPr>
          <p:spPr>
            <a:xfrm>
              <a:off x="2389" y="841"/>
              <a:ext cx="227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750" name="直接连接符 420265"/>
            <p:cNvSpPr/>
            <p:nvPr/>
          </p:nvSpPr>
          <p:spPr>
            <a:xfrm>
              <a:off x="4793" y="853"/>
              <a:ext cx="204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8" name="组合 420266"/>
          <p:cNvGrpSpPr/>
          <p:nvPr/>
        </p:nvGrpSpPr>
        <p:grpSpPr>
          <a:xfrm>
            <a:off x="971550" y="525463"/>
            <a:ext cx="7646988" cy="2379662"/>
            <a:chOff x="476" y="188"/>
            <a:chExt cx="4817" cy="1499"/>
          </a:xfrm>
        </p:grpSpPr>
        <p:sp>
          <p:nvSpPr>
            <p:cNvPr id="88579" name="直接连接符 420267"/>
            <p:cNvSpPr/>
            <p:nvPr/>
          </p:nvSpPr>
          <p:spPr>
            <a:xfrm>
              <a:off x="3892" y="1092"/>
              <a:ext cx="147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80" name="直接连接符 420268"/>
            <p:cNvSpPr/>
            <p:nvPr/>
          </p:nvSpPr>
          <p:spPr>
            <a:xfrm>
              <a:off x="2628" y="846"/>
              <a:ext cx="0" cy="41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81" name="直接连接符 420269"/>
            <p:cNvSpPr/>
            <p:nvPr/>
          </p:nvSpPr>
          <p:spPr>
            <a:xfrm>
              <a:off x="5001" y="864"/>
              <a:ext cx="0" cy="478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82" name="直接连接符 420270"/>
            <p:cNvSpPr/>
            <p:nvPr/>
          </p:nvSpPr>
          <p:spPr>
            <a:xfrm flipH="1">
              <a:off x="4753" y="1332"/>
              <a:ext cx="238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83" name="直接连接符 420271"/>
            <p:cNvSpPr/>
            <p:nvPr/>
          </p:nvSpPr>
          <p:spPr>
            <a:xfrm flipH="1">
              <a:off x="2725" y="1340"/>
              <a:ext cx="1109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84" name="直接连接符 420272"/>
            <p:cNvSpPr/>
            <p:nvPr/>
          </p:nvSpPr>
          <p:spPr>
            <a:xfrm flipV="1">
              <a:off x="3838" y="943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85" name="直接连接符 420273"/>
            <p:cNvSpPr/>
            <p:nvPr/>
          </p:nvSpPr>
          <p:spPr>
            <a:xfrm flipH="1">
              <a:off x="2331" y="1344"/>
              <a:ext cx="249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86" name="直接连接符 420274"/>
            <p:cNvSpPr/>
            <p:nvPr/>
          </p:nvSpPr>
          <p:spPr>
            <a:xfrm>
              <a:off x="1437" y="1344"/>
              <a:ext cx="270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87" name="直接连接符 420275"/>
            <p:cNvSpPr/>
            <p:nvPr/>
          </p:nvSpPr>
          <p:spPr>
            <a:xfrm flipV="1">
              <a:off x="1437" y="912"/>
              <a:ext cx="0" cy="432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88" name="直接连接符 420276"/>
            <p:cNvSpPr/>
            <p:nvPr/>
          </p:nvSpPr>
          <p:spPr>
            <a:xfrm flipV="1">
              <a:off x="1125" y="373"/>
              <a:ext cx="0" cy="476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89" name="文本框 420277"/>
            <p:cNvSpPr txBox="1"/>
            <p:nvPr/>
          </p:nvSpPr>
          <p:spPr>
            <a:xfrm>
              <a:off x="2205" y="19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590" name="直接连接符 420278"/>
            <p:cNvSpPr/>
            <p:nvPr/>
          </p:nvSpPr>
          <p:spPr>
            <a:xfrm>
              <a:off x="1125" y="384"/>
              <a:ext cx="1154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91" name="直接连接符 420279"/>
            <p:cNvSpPr/>
            <p:nvPr/>
          </p:nvSpPr>
          <p:spPr>
            <a:xfrm>
              <a:off x="2925" y="384"/>
              <a:ext cx="907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92" name="直接连接符 420280"/>
            <p:cNvSpPr/>
            <p:nvPr/>
          </p:nvSpPr>
          <p:spPr>
            <a:xfrm>
              <a:off x="3825" y="385"/>
              <a:ext cx="0" cy="376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93" name="直接连接符 420281"/>
            <p:cNvSpPr/>
            <p:nvPr/>
          </p:nvSpPr>
          <p:spPr>
            <a:xfrm>
              <a:off x="4997" y="1338"/>
              <a:ext cx="0" cy="342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94" name="直接连接符 420282"/>
            <p:cNvSpPr/>
            <p:nvPr/>
          </p:nvSpPr>
          <p:spPr>
            <a:xfrm flipV="1">
              <a:off x="837" y="925"/>
              <a:ext cx="0" cy="762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95" name="直接连接符 420283"/>
            <p:cNvSpPr/>
            <p:nvPr/>
          </p:nvSpPr>
          <p:spPr>
            <a:xfrm>
              <a:off x="829" y="1680"/>
              <a:ext cx="4185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96" name="文本框 420284"/>
            <p:cNvSpPr txBox="1"/>
            <p:nvPr/>
          </p:nvSpPr>
          <p:spPr>
            <a:xfrm>
              <a:off x="1629" y="1155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597" name="文本框 420285"/>
            <p:cNvSpPr txBox="1"/>
            <p:nvPr/>
          </p:nvSpPr>
          <p:spPr>
            <a:xfrm>
              <a:off x="4113" y="1152"/>
              <a:ext cx="6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8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598" name="椭圆 420286"/>
            <p:cNvSpPr/>
            <p:nvPr/>
          </p:nvSpPr>
          <p:spPr>
            <a:xfrm>
              <a:off x="2565" y="126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99" name="矩形 420287"/>
            <p:cNvSpPr/>
            <p:nvPr/>
          </p:nvSpPr>
          <p:spPr>
            <a:xfrm>
              <a:off x="4125" y="1160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7FEAF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00" name="矩形 420288"/>
            <p:cNvSpPr/>
            <p:nvPr/>
          </p:nvSpPr>
          <p:spPr>
            <a:xfrm>
              <a:off x="2285" y="216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01" name="矩形 420289"/>
            <p:cNvSpPr/>
            <p:nvPr/>
          </p:nvSpPr>
          <p:spPr>
            <a:xfrm>
              <a:off x="1709" y="1168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7FEAF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02" name="直接连接符 420290"/>
            <p:cNvSpPr/>
            <p:nvPr/>
          </p:nvSpPr>
          <p:spPr>
            <a:xfrm>
              <a:off x="3837" y="1336"/>
              <a:ext cx="288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03" name="直接连接符 420291"/>
            <p:cNvSpPr/>
            <p:nvPr/>
          </p:nvSpPr>
          <p:spPr>
            <a:xfrm>
              <a:off x="1140" y="842"/>
              <a:ext cx="24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04" name="直接连接符 420292"/>
            <p:cNvSpPr/>
            <p:nvPr/>
          </p:nvSpPr>
          <p:spPr>
            <a:xfrm>
              <a:off x="1524" y="833"/>
              <a:ext cx="240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05" name="直接连接符 420293"/>
            <p:cNvSpPr/>
            <p:nvPr/>
          </p:nvSpPr>
          <p:spPr>
            <a:xfrm>
              <a:off x="2611" y="845"/>
              <a:ext cx="261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06" name="直接连接符 420294"/>
            <p:cNvSpPr/>
            <p:nvPr/>
          </p:nvSpPr>
          <p:spPr>
            <a:xfrm>
              <a:off x="3554" y="864"/>
              <a:ext cx="199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07" name="直接连接符 420295"/>
            <p:cNvSpPr/>
            <p:nvPr/>
          </p:nvSpPr>
          <p:spPr>
            <a:xfrm>
              <a:off x="3889" y="868"/>
              <a:ext cx="245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08" name="直接连接符 420296"/>
            <p:cNvSpPr/>
            <p:nvPr/>
          </p:nvSpPr>
          <p:spPr>
            <a:xfrm flipV="1">
              <a:off x="4979" y="853"/>
              <a:ext cx="314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09" name="直接连接符 420297"/>
            <p:cNvSpPr/>
            <p:nvPr/>
          </p:nvSpPr>
          <p:spPr>
            <a:xfrm>
              <a:off x="956" y="842"/>
              <a:ext cx="186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10" name="直接连接符 420298"/>
            <p:cNvSpPr/>
            <p:nvPr/>
          </p:nvSpPr>
          <p:spPr>
            <a:xfrm>
              <a:off x="480" y="845"/>
              <a:ext cx="292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11" name="文本框 420299"/>
            <p:cNvSpPr txBox="1"/>
            <p:nvPr/>
          </p:nvSpPr>
          <p:spPr>
            <a:xfrm>
              <a:off x="1684" y="624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612" name="文本框 420300"/>
            <p:cNvSpPr txBox="1"/>
            <p:nvPr/>
          </p:nvSpPr>
          <p:spPr>
            <a:xfrm>
              <a:off x="2836" y="67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613" name="文本框 420301"/>
            <p:cNvSpPr txBox="1"/>
            <p:nvPr/>
          </p:nvSpPr>
          <p:spPr>
            <a:xfrm>
              <a:off x="4081" y="67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614" name="椭圆 420302"/>
            <p:cNvSpPr/>
            <p:nvPr/>
          </p:nvSpPr>
          <p:spPr>
            <a:xfrm>
              <a:off x="1380" y="749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15" name="椭圆 420303"/>
            <p:cNvSpPr/>
            <p:nvPr/>
          </p:nvSpPr>
          <p:spPr>
            <a:xfrm>
              <a:off x="788" y="765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16" name="椭圆 420304"/>
            <p:cNvSpPr/>
            <p:nvPr/>
          </p:nvSpPr>
          <p:spPr>
            <a:xfrm>
              <a:off x="3761" y="78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17" name="矩形 420305"/>
            <p:cNvSpPr/>
            <p:nvPr/>
          </p:nvSpPr>
          <p:spPr>
            <a:xfrm>
              <a:off x="1780" y="653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18" name="矩形 420306"/>
            <p:cNvSpPr/>
            <p:nvPr/>
          </p:nvSpPr>
          <p:spPr>
            <a:xfrm>
              <a:off x="4129" y="672"/>
              <a:ext cx="672" cy="384"/>
            </a:xfrm>
            <a:prstGeom prst="rect">
              <a:avLst/>
            </a:prstGeom>
            <a:noFill/>
            <a:ln w="38100" cap="flat" cmpd="sng">
              <a:solidFill>
                <a:srgbClr val="7FEAF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19" name="矩形 420307"/>
            <p:cNvSpPr/>
            <p:nvPr/>
          </p:nvSpPr>
          <p:spPr>
            <a:xfrm>
              <a:off x="2881" y="688"/>
              <a:ext cx="664" cy="384"/>
            </a:xfrm>
            <a:prstGeom prst="rect">
              <a:avLst/>
            </a:prstGeom>
            <a:noFill/>
            <a:ln w="38100" cap="flat" cmpd="sng">
              <a:solidFill>
                <a:srgbClr val="7FEAF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20" name="直接连接符 420308"/>
            <p:cNvSpPr/>
            <p:nvPr/>
          </p:nvSpPr>
          <p:spPr>
            <a:xfrm>
              <a:off x="1485" y="1064"/>
              <a:ext cx="147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21" name="直接连接符 420309"/>
            <p:cNvSpPr/>
            <p:nvPr/>
          </p:nvSpPr>
          <p:spPr>
            <a:xfrm>
              <a:off x="3896" y="1084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22" name="直接连接符 420310"/>
            <p:cNvSpPr/>
            <p:nvPr/>
          </p:nvSpPr>
          <p:spPr>
            <a:xfrm>
              <a:off x="888" y="1088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23" name="直接连接符 420311"/>
            <p:cNvSpPr/>
            <p:nvPr/>
          </p:nvSpPr>
          <p:spPr>
            <a:xfrm>
              <a:off x="2393" y="845"/>
              <a:ext cx="227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24" name="直接连接符 420312"/>
            <p:cNvSpPr/>
            <p:nvPr/>
          </p:nvSpPr>
          <p:spPr>
            <a:xfrm>
              <a:off x="4797" y="857"/>
              <a:ext cx="204" cy="0"/>
            </a:xfrm>
            <a:prstGeom prst="line">
              <a:avLst/>
            </a:prstGeom>
            <a:ln w="38100" cap="flat" cmpd="sng">
              <a:solidFill>
                <a:srgbClr val="7FEAF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25" name="直接连接符 420313"/>
            <p:cNvSpPr/>
            <p:nvPr/>
          </p:nvSpPr>
          <p:spPr>
            <a:xfrm>
              <a:off x="2624" y="842"/>
              <a:ext cx="0" cy="41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26" name="直接连接符 420314"/>
            <p:cNvSpPr/>
            <p:nvPr/>
          </p:nvSpPr>
          <p:spPr>
            <a:xfrm>
              <a:off x="4997" y="860"/>
              <a:ext cx="0" cy="478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27" name="直接连接符 420315"/>
            <p:cNvSpPr/>
            <p:nvPr/>
          </p:nvSpPr>
          <p:spPr>
            <a:xfrm flipH="1">
              <a:off x="4749" y="1328"/>
              <a:ext cx="23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28" name="直接连接符 420316"/>
            <p:cNvSpPr/>
            <p:nvPr/>
          </p:nvSpPr>
          <p:spPr>
            <a:xfrm flipH="1">
              <a:off x="2721" y="1336"/>
              <a:ext cx="110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29" name="直接连接符 420317"/>
            <p:cNvSpPr/>
            <p:nvPr/>
          </p:nvSpPr>
          <p:spPr>
            <a:xfrm flipV="1">
              <a:off x="3834" y="939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30" name="直接连接符 420318"/>
            <p:cNvSpPr/>
            <p:nvPr/>
          </p:nvSpPr>
          <p:spPr>
            <a:xfrm flipH="1">
              <a:off x="2327" y="1340"/>
              <a:ext cx="249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31" name="直接连接符 420319"/>
            <p:cNvSpPr/>
            <p:nvPr/>
          </p:nvSpPr>
          <p:spPr>
            <a:xfrm>
              <a:off x="1433" y="1340"/>
              <a:ext cx="270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32" name="直接连接符 420320"/>
            <p:cNvSpPr/>
            <p:nvPr/>
          </p:nvSpPr>
          <p:spPr>
            <a:xfrm flipV="1">
              <a:off x="1433" y="908"/>
              <a:ext cx="0" cy="432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33" name="直接连接符 420321"/>
            <p:cNvSpPr/>
            <p:nvPr/>
          </p:nvSpPr>
          <p:spPr>
            <a:xfrm flipV="1">
              <a:off x="1121" y="369"/>
              <a:ext cx="0" cy="476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34" name="文本框 420322"/>
            <p:cNvSpPr txBox="1"/>
            <p:nvPr/>
          </p:nvSpPr>
          <p:spPr>
            <a:xfrm>
              <a:off x="2201" y="188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635" name="直接连接符 420323"/>
            <p:cNvSpPr/>
            <p:nvPr/>
          </p:nvSpPr>
          <p:spPr>
            <a:xfrm>
              <a:off x="1121" y="380"/>
              <a:ext cx="1154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36" name="直接连接符 420324"/>
            <p:cNvSpPr/>
            <p:nvPr/>
          </p:nvSpPr>
          <p:spPr>
            <a:xfrm>
              <a:off x="2921" y="380"/>
              <a:ext cx="907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37" name="直接连接符 420325"/>
            <p:cNvSpPr/>
            <p:nvPr/>
          </p:nvSpPr>
          <p:spPr>
            <a:xfrm>
              <a:off x="3821" y="381"/>
              <a:ext cx="0" cy="376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38" name="直接连接符 420326"/>
            <p:cNvSpPr/>
            <p:nvPr/>
          </p:nvSpPr>
          <p:spPr>
            <a:xfrm>
              <a:off x="4993" y="1334"/>
              <a:ext cx="0" cy="342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39" name="直接连接符 420327"/>
            <p:cNvSpPr/>
            <p:nvPr/>
          </p:nvSpPr>
          <p:spPr>
            <a:xfrm flipV="1">
              <a:off x="833" y="921"/>
              <a:ext cx="0" cy="762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40" name="直接连接符 420328"/>
            <p:cNvSpPr/>
            <p:nvPr/>
          </p:nvSpPr>
          <p:spPr>
            <a:xfrm>
              <a:off x="825" y="1676"/>
              <a:ext cx="4185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41" name="文本框 420329"/>
            <p:cNvSpPr txBox="1"/>
            <p:nvPr/>
          </p:nvSpPr>
          <p:spPr>
            <a:xfrm>
              <a:off x="4109" y="1148"/>
              <a:ext cx="6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8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642" name="椭圆 420330"/>
            <p:cNvSpPr/>
            <p:nvPr/>
          </p:nvSpPr>
          <p:spPr>
            <a:xfrm>
              <a:off x="2561" y="1260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43" name="矩形 420331"/>
            <p:cNvSpPr/>
            <p:nvPr/>
          </p:nvSpPr>
          <p:spPr>
            <a:xfrm>
              <a:off x="4121" y="1156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44" name="矩形 420332"/>
            <p:cNvSpPr/>
            <p:nvPr/>
          </p:nvSpPr>
          <p:spPr>
            <a:xfrm>
              <a:off x="2281" y="212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45" name="矩形 420333"/>
            <p:cNvSpPr/>
            <p:nvPr/>
          </p:nvSpPr>
          <p:spPr>
            <a:xfrm>
              <a:off x="1705" y="1164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46" name="直接连接符 420334"/>
            <p:cNvSpPr/>
            <p:nvPr/>
          </p:nvSpPr>
          <p:spPr>
            <a:xfrm>
              <a:off x="3833" y="1332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47" name="直接连接符 420335"/>
            <p:cNvSpPr/>
            <p:nvPr/>
          </p:nvSpPr>
          <p:spPr>
            <a:xfrm>
              <a:off x="1136" y="838"/>
              <a:ext cx="245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48" name="直接连接符 420336"/>
            <p:cNvSpPr/>
            <p:nvPr/>
          </p:nvSpPr>
          <p:spPr>
            <a:xfrm>
              <a:off x="1520" y="829"/>
              <a:ext cx="240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49" name="直接连接符 420337"/>
            <p:cNvSpPr/>
            <p:nvPr/>
          </p:nvSpPr>
          <p:spPr>
            <a:xfrm>
              <a:off x="2607" y="841"/>
              <a:ext cx="261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50" name="直接连接符 420338"/>
            <p:cNvSpPr/>
            <p:nvPr/>
          </p:nvSpPr>
          <p:spPr>
            <a:xfrm>
              <a:off x="3550" y="860"/>
              <a:ext cx="19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51" name="直接连接符 420339"/>
            <p:cNvSpPr/>
            <p:nvPr/>
          </p:nvSpPr>
          <p:spPr>
            <a:xfrm>
              <a:off x="3885" y="864"/>
              <a:ext cx="245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52" name="直接连接符 420340"/>
            <p:cNvSpPr/>
            <p:nvPr/>
          </p:nvSpPr>
          <p:spPr>
            <a:xfrm flipV="1">
              <a:off x="4975" y="849"/>
              <a:ext cx="314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53" name="直接连接符 420341"/>
            <p:cNvSpPr/>
            <p:nvPr/>
          </p:nvSpPr>
          <p:spPr>
            <a:xfrm>
              <a:off x="952" y="838"/>
              <a:ext cx="186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54" name="直接连接符 420342"/>
            <p:cNvSpPr/>
            <p:nvPr/>
          </p:nvSpPr>
          <p:spPr>
            <a:xfrm>
              <a:off x="476" y="841"/>
              <a:ext cx="292" cy="0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655" name="文本框 420343"/>
            <p:cNvSpPr txBox="1"/>
            <p:nvPr/>
          </p:nvSpPr>
          <p:spPr>
            <a:xfrm>
              <a:off x="2832" y="668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656" name="文本框 420344"/>
            <p:cNvSpPr txBox="1"/>
            <p:nvPr/>
          </p:nvSpPr>
          <p:spPr>
            <a:xfrm>
              <a:off x="4077" y="668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657" name="椭圆 420345"/>
            <p:cNvSpPr/>
            <p:nvPr/>
          </p:nvSpPr>
          <p:spPr>
            <a:xfrm>
              <a:off x="1376" y="745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58" name="椭圆 420346"/>
            <p:cNvSpPr/>
            <p:nvPr/>
          </p:nvSpPr>
          <p:spPr>
            <a:xfrm>
              <a:off x="784" y="761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59" name="椭圆 420347"/>
            <p:cNvSpPr/>
            <p:nvPr/>
          </p:nvSpPr>
          <p:spPr>
            <a:xfrm>
              <a:off x="3757" y="780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60" name="矩形 420348"/>
            <p:cNvSpPr/>
            <p:nvPr/>
          </p:nvSpPr>
          <p:spPr>
            <a:xfrm>
              <a:off x="1776" y="649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66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61" name="矩形 420349"/>
            <p:cNvSpPr/>
            <p:nvPr/>
          </p:nvSpPr>
          <p:spPr>
            <a:xfrm>
              <a:off x="4125" y="668"/>
              <a:ext cx="672" cy="384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62" name="矩形 420350"/>
            <p:cNvSpPr/>
            <p:nvPr/>
          </p:nvSpPr>
          <p:spPr>
            <a:xfrm>
              <a:off x="2877" y="684"/>
              <a:ext cx="664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663" name="直接连接符 420351"/>
            <p:cNvSpPr/>
            <p:nvPr/>
          </p:nvSpPr>
          <p:spPr>
            <a:xfrm>
              <a:off x="1481" y="1060"/>
              <a:ext cx="147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64" name="直接连接符 420352"/>
            <p:cNvSpPr/>
            <p:nvPr/>
          </p:nvSpPr>
          <p:spPr>
            <a:xfrm>
              <a:off x="884" y="1084"/>
              <a:ext cx="147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65" name="直接连接符 420353"/>
            <p:cNvSpPr/>
            <p:nvPr/>
          </p:nvSpPr>
          <p:spPr>
            <a:xfrm>
              <a:off x="2389" y="841"/>
              <a:ext cx="227" cy="0"/>
            </a:xfrm>
            <a:prstGeom prst="line">
              <a:avLst/>
            </a:prstGeom>
            <a:ln w="38100" cap="flat" cmpd="sng">
              <a:solidFill>
                <a:srgbClr val="66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666" name="直接连接符 420354"/>
            <p:cNvSpPr/>
            <p:nvPr/>
          </p:nvSpPr>
          <p:spPr>
            <a:xfrm>
              <a:off x="4793" y="853"/>
              <a:ext cx="204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9" name="组合 420355"/>
          <p:cNvGrpSpPr/>
          <p:nvPr/>
        </p:nvGrpSpPr>
        <p:grpSpPr>
          <a:xfrm>
            <a:off x="971550" y="506413"/>
            <a:ext cx="7646988" cy="2373312"/>
            <a:chOff x="431" y="168"/>
            <a:chExt cx="4817" cy="1495"/>
          </a:xfrm>
        </p:grpSpPr>
        <p:sp>
          <p:nvSpPr>
            <p:cNvPr id="88496" name="直接连接符 420356"/>
            <p:cNvSpPr/>
            <p:nvPr/>
          </p:nvSpPr>
          <p:spPr>
            <a:xfrm>
              <a:off x="3847" y="1068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97" name="直接连接符 420357"/>
            <p:cNvSpPr/>
            <p:nvPr/>
          </p:nvSpPr>
          <p:spPr>
            <a:xfrm>
              <a:off x="2583" y="822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98" name="直接连接符 420358"/>
            <p:cNvSpPr/>
            <p:nvPr/>
          </p:nvSpPr>
          <p:spPr>
            <a:xfrm>
              <a:off x="4956" y="840"/>
              <a:ext cx="0" cy="478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99" name="直接连接符 420359"/>
            <p:cNvSpPr/>
            <p:nvPr/>
          </p:nvSpPr>
          <p:spPr>
            <a:xfrm flipH="1">
              <a:off x="4708" y="1308"/>
              <a:ext cx="23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00" name="直接连接符 420360"/>
            <p:cNvSpPr/>
            <p:nvPr/>
          </p:nvSpPr>
          <p:spPr>
            <a:xfrm flipH="1">
              <a:off x="2680" y="1316"/>
              <a:ext cx="110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01" name="直接连接符 420361"/>
            <p:cNvSpPr/>
            <p:nvPr/>
          </p:nvSpPr>
          <p:spPr>
            <a:xfrm flipH="1">
              <a:off x="2286" y="1320"/>
              <a:ext cx="24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02" name="直接连接符 420362"/>
            <p:cNvSpPr/>
            <p:nvPr/>
          </p:nvSpPr>
          <p:spPr>
            <a:xfrm>
              <a:off x="1392" y="1320"/>
              <a:ext cx="27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03" name="直接连接符 420363"/>
            <p:cNvSpPr/>
            <p:nvPr/>
          </p:nvSpPr>
          <p:spPr>
            <a:xfrm flipV="1">
              <a:off x="1392" y="888"/>
              <a:ext cx="0" cy="43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04" name="直接连接符 420364"/>
            <p:cNvSpPr/>
            <p:nvPr/>
          </p:nvSpPr>
          <p:spPr>
            <a:xfrm flipV="1">
              <a:off x="1080" y="349"/>
              <a:ext cx="0" cy="47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05" name="文本框 420365"/>
            <p:cNvSpPr txBox="1"/>
            <p:nvPr/>
          </p:nvSpPr>
          <p:spPr>
            <a:xfrm>
              <a:off x="2160" y="168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506" name="直接连接符 420366"/>
            <p:cNvSpPr/>
            <p:nvPr/>
          </p:nvSpPr>
          <p:spPr>
            <a:xfrm>
              <a:off x="1080" y="360"/>
              <a:ext cx="115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07" name="直接连接符 420367"/>
            <p:cNvSpPr/>
            <p:nvPr/>
          </p:nvSpPr>
          <p:spPr>
            <a:xfrm>
              <a:off x="2880" y="360"/>
              <a:ext cx="90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08" name="直接连接符 420368"/>
            <p:cNvSpPr/>
            <p:nvPr/>
          </p:nvSpPr>
          <p:spPr>
            <a:xfrm>
              <a:off x="3780" y="361"/>
              <a:ext cx="0" cy="37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09" name="直接连接符 420369"/>
            <p:cNvSpPr/>
            <p:nvPr/>
          </p:nvSpPr>
          <p:spPr>
            <a:xfrm>
              <a:off x="4952" y="1314"/>
              <a:ext cx="0" cy="34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10" name="直接连接符 420370"/>
            <p:cNvSpPr/>
            <p:nvPr/>
          </p:nvSpPr>
          <p:spPr>
            <a:xfrm flipV="1">
              <a:off x="792" y="901"/>
              <a:ext cx="0" cy="76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11" name="直接连接符 420371"/>
            <p:cNvSpPr/>
            <p:nvPr/>
          </p:nvSpPr>
          <p:spPr>
            <a:xfrm>
              <a:off x="784" y="1656"/>
              <a:ext cx="418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12" name="文本框 420372"/>
            <p:cNvSpPr txBox="1"/>
            <p:nvPr/>
          </p:nvSpPr>
          <p:spPr>
            <a:xfrm>
              <a:off x="1584" y="1131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513" name="文本框 420373"/>
            <p:cNvSpPr txBox="1"/>
            <p:nvPr/>
          </p:nvSpPr>
          <p:spPr>
            <a:xfrm>
              <a:off x="4068" y="1128"/>
              <a:ext cx="6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8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514" name="椭圆 420374"/>
            <p:cNvSpPr/>
            <p:nvPr/>
          </p:nvSpPr>
          <p:spPr>
            <a:xfrm>
              <a:off x="2520" y="1240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15" name="矩形 420375"/>
            <p:cNvSpPr/>
            <p:nvPr/>
          </p:nvSpPr>
          <p:spPr>
            <a:xfrm>
              <a:off x="4080" y="1136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16" name="矩形 420376"/>
            <p:cNvSpPr/>
            <p:nvPr/>
          </p:nvSpPr>
          <p:spPr>
            <a:xfrm>
              <a:off x="2240" y="192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17" name="矩形 420377"/>
            <p:cNvSpPr/>
            <p:nvPr/>
          </p:nvSpPr>
          <p:spPr>
            <a:xfrm>
              <a:off x="1664" y="1144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18" name="直接连接符 420378"/>
            <p:cNvSpPr/>
            <p:nvPr/>
          </p:nvSpPr>
          <p:spPr>
            <a:xfrm>
              <a:off x="3792" y="1312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19" name="直接连接符 420379"/>
            <p:cNvSpPr/>
            <p:nvPr/>
          </p:nvSpPr>
          <p:spPr>
            <a:xfrm>
              <a:off x="1095" y="818"/>
              <a:ext cx="245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20" name="直接连接符 420380"/>
            <p:cNvSpPr/>
            <p:nvPr/>
          </p:nvSpPr>
          <p:spPr>
            <a:xfrm>
              <a:off x="1479" y="809"/>
              <a:ext cx="24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21" name="直接连接符 420381"/>
            <p:cNvSpPr/>
            <p:nvPr/>
          </p:nvSpPr>
          <p:spPr>
            <a:xfrm>
              <a:off x="2566" y="821"/>
              <a:ext cx="261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22" name="直接连接符 420382"/>
            <p:cNvSpPr/>
            <p:nvPr/>
          </p:nvSpPr>
          <p:spPr>
            <a:xfrm>
              <a:off x="3509" y="840"/>
              <a:ext cx="199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23" name="直接连接符 420383"/>
            <p:cNvSpPr/>
            <p:nvPr/>
          </p:nvSpPr>
          <p:spPr>
            <a:xfrm>
              <a:off x="3844" y="844"/>
              <a:ext cx="245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24" name="直接连接符 420384"/>
            <p:cNvSpPr/>
            <p:nvPr/>
          </p:nvSpPr>
          <p:spPr>
            <a:xfrm flipV="1">
              <a:off x="4934" y="829"/>
              <a:ext cx="314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25" name="直接连接符 420385"/>
            <p:cNvSpPr/>
            <p:nvPr/>
          </p:nvSpPr>
          <p:spPr>
            <a:xfrm>
              <a:off x="911" y="818"/>
              <a:ext cx="186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26" name="直接连接符 420386"/>
            <p:cNvSpPr/>
            <p:nvPr/>
          </p:nvSpPr>
          <p:spPr>
            <a:xfrm>
              <a:off x="435" y="821"/>
              <a:ext cx="292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27" name="文本框 420387"/>
            <p:cNvSpPr txBox="1"/>
            <p:nvPr/>
          </p:nvSpPr>
          <p:spPr>
            <a:xfrm>
              <a:off x="1639" y="600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528" name="文本框 420388"/>
            <p:cNvSpPr txBox="1"/>
            <p:nvPr/>
          </p:nvSpPr>
          <p:spPr>
            <a:xfrm>
              <a:off x="2791" y="648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529" name="文本框 420389"/>
            <p:cNvSpPr txBox="1"/>
            <p:nvPr/>
          </p:nvSpPr>
          <p:spPr>
            <a:xfrm>
              <a:off x="4036" y="648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530" name="椭圆 420390"/>
            <p:cNvSpPr/>
            <p:nvPr/>
          </p:nvSpPr>
          <p:spPr>
            <a:xfrm>
              <a:off x="1335" y="725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31" name="椭圆 420391"/>
            <p:cNvSpPr/>
            <p:nvPr/>
          </p:nvSpPr>
          <p:spPr>
            <a:xfrm>
              <a:off x="743" y="741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32" name="椭圆 420392"/>
            <p:cNvSpPr/>
            <p:nvPr/>
          </p:nvSpPr>
          <p:spPr>
            <a:xfrm>
              <a:off x="3716" y="760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33" name="矩形 420393"/>
            <p:cNvSpPr/>
            <p:nvPr/>
          </p:nvSpPr>
          <p:spPr>
            <a:xfrm>
              <a:off x="1735" y="629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34" name="矩形 420394"/>
            <p:cNvSpPr/>
            <p:nvPr/>
          </p:nvSpPr>
          <p:spPr>
            <a:xfrm>
              <a:off x="4084" y="648"/>
              <a:ext cx="672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35" name="矩形 420395"/>
            <p:cNvSpPr/>
            <p:nvPr/>
          </p:nvSpPr>
          <p:spPr>
            <a:xfrm>
              <a:off x="2836" y="664"/>
              <a:ext cx="664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36" name="直接连接符 420396"/>
            <p:cNvSpPr/>
            <p:nvPr/>
          </p:nvSpPr>
          <p:spPr>
            <a:xfrm>
              <a:off x="1440" y="1040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37" name="直接连接符 420397"/>
            <p:cNvSpPr/>
            <p:nvPr/>
          </p:nvSpPr>
          <p:spPr>
            <a:xfrm>
              <a:off x="3851" y="1060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38" name="直接连接符 420398"/>
            <p:cNvSpPr/>
            <p:nvPr/>
          </p:nvSpPr>
          <p:spPr>
            <a:xfrm>
              <a:off x="843" y="1064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39" name="直接连接符 420399"/>
            <p:cNvSpPr/>
            <p:nvPr/>
          </p:nvSpPr>
          <p:spPr>
            <a:xfrm>
              <a:off x="2348" y="821"/>
              <a:ext cx="227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40" name="直接连接符 420400"/>
            <p:cNvSpPr/>
            <p:nvPr/>
          </p:nvSpPr>
          <p:spPr>
            <a:xfrm>
              <a:off x="4752" y="833"/>
              <a:ext cx="204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41" name="直接连接符 420401"/>
            <p:cNvSpPr/>
            <p:nvPr/>
          </p:nvSpPr>
          <p:spPr>
            <a:xfrm>
              <a:off x="2579" y="818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42" name="直接连接符 420402"/>
            <p:cNvSpPr/>
            <p:nvPr/>
          </p:nvSpPr>
          <p:spPr>
            <a:xfrm>
              <a:off x="4952" y="836"/>
              <a:ext cx="0" cy="478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43" name="直接连接符 420403"/>
            <p:cNvSpPr/>
            <p:nvPr/>
          </p:nvSpPr>
          <p:spPr>
            <a:xfrm flipH="1">
              <a:off x="4704" y="1304"/>
              <a:ext cx="23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44" name="直接连接符 420404"/>
            <p:cNvSpPr/>
            <p:nvPr/>
          </p:nvSpPr>
          <p:spPr>
            <a:xfrm flipH="1">
              <a:off x="2676" y="1312"/>
              <a:ext cx="110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45" name="直接连接符 420405"/>
            <p:cNvSpPr/>
            <p:nvPr/>
          </p:nvSpPr>
          <p:spPr>
            <a:xfrm flipH="1">
              <a:off x="2282" y="1316"/>
              <a:ext cx="24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46" name="直接连接符 420406"/>
            <p:cNvSpPr/>
            <p:nvPr/>
          </p:nvSpPr>
          <p:spPr>
            <a:xfrm>
              <a:off x="1388" y="1316"/>
              <a:ext cx="27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47" name="直接连接符 420407"/>
            <p:cNvSpPr/>
            <p:nvPr/>
          </p:nvSpPr>
          <p:spPr>
            <a:xfrm flipV="1">
              <a:off x="1388" y="884"/>
              <a:ext cx="0" cy="43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48" name="直接连接符 420408"/>
            <p:cNvSpPr/>
            <p:nvPr/>
          </p:nvSpPr>
          <p:spPr>
            <a:xfrm flipV="1">
              <a:off x="1076" y="345"/>
              <a:ext cx="0" cy="47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49" name="直接连接符 420409"/>
            <p:cNvSpPr/>
            <p:nvPr/>
          </p:nvSpPr>
          <p:spPr>
            <a:xfrm>
              <a:off x="1076" y="356"/>
              <a:ext cx="115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50" name="直接连接符 420410"/>
            <p:cNvSpPr/>
            <p:nvPr/>
          </p:nvSpPr>
          <p:spPr>
            <a:xfrm>
              <a:off x="2876" y="356"/>
              <a:ext cx="90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51" name="直接连接符 420411"/>
            <p:cNvSpPr/>
            <p:nvPr/>
          </p:nvSpPr>
          <p:spPr>
            <a:xfrm>
              <a:off x="3776" y="357"/>
              <a:ext cx="0" cy="37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52" name="直接连接符 420412"/>
            <p:cNvSpPr/>
            <p:nvPr/>
          </p:nvSpPr>
          <p:spPr>
            <a:xfrm>
              <a:off x="4948" y="1310"/>
              <a:ext cx="0" cy="34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53" name="直接连接符 420413"/>
            <p:cNvSpPr/>
            <p:nvPr/>
          </p:nvSpPr>
          <p:spPr>
            <a:xfrm flipV="1">
              <a:off x="788" y="897"/>
              <a:ext cx="0" cy="76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54" name="直接连接符 420414"/>
            <p:cNvSpPr/>
            <p:nvPr/>
          </p:nvSpPr>
          <p:spPr>
            <a:xfrm>
              <a:off x="780" y="1652"/>
              <a:ext cx="418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55" name="椭圆 420415"/>
            <p:cNvSpPr/>
            <p:nvPr/>
          </p:nvSpPr>
          <p:spPr>
            <a:xfrm>
              <a:off x="2516" y="1236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56" name="矩形 420416"/>
            <p:cNvSpPr/>
            <p:nvPr/>
          </p:nvSpPr>
          <p:spPr>
            <a:xfrm>
              <a:off x="4076" y="1132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57" name="矩形 420417"/>
            <p:cNvSpPr/>
            <p:nvPr/>
          </p:nvSpPr>
          <p:spPr>
            <a:xfrm>
              <a:off x="2236" y="188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58" name="矩形 420418"/>
            <p:cNvSpPr/>
            <p:nvPr/>
          </p:nvSpPr>
          <p:spPr>
            <a:xfrm>
              <a:off x="1660" y="1140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59" name="直接连接符 420419"/>
            <p:cNvSpPr/>
            <p:nvPr/>
          </p:nvSpPr>
          <p:spPr>
            <a:xfrm>
              <a:off x="3788" y="1308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60" name="直接连接符 420420"/>
            <p:cNvSpPr/>
            <p:nvPr/>
          </p:nvSpPr>
          <p:spPr>
            <a:xfrm>
              <a:off x="1091" y="814"/>
              <a:ext cx="245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61" name="直接连接符 420421"/>
            <p:cNvSpPr/>
            <p:nvPr/>
          </p:nvSpPr>
          <p:spPr>
            <a:xfrm>
              <a:off x="1475" y="805"/>
              <a:ext cx="24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62" name="直接连接符 420422"/>
            <p:cNvSpPr/>
            <p:nvPr/>
          </p:nvSpPr>
          <p:spPr>
            <a:xfrm>
              <a:off x="2562" y="817"/>
              <a:ext cx="261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63" name="直接连接符 420423"/>
            <p:cNvSpPr/>
            <p:nvPr/>
          </p:nvSpPr>
          <p:spPr>
            <a:xfrm>
              <a:off x="3505" y="836"/>
              <a:ext cx="199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64" name="直接连接符 420424"/>
            <p:cNvSpPr/>
            <p:nvPr/>
          </p:nvSpPr>
          <p:spPr>
            <a:xfrm>
              <a:off x="3840" y="840"/>
              <a:ext cx="245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65" name="直接连接符 420425"/>
            <p:cNvSpPr/>
            <p:nvPr/>
          </p:nvSpPr>
          <p:spPr>
            <a:xfrm flipV="1">
              <a:off x="4930" y="825"/>
              <a:ext cx="314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66" name="直接连接符 420426"/>
            <p:cNvSpPr/>
            <p:nvPr/>
          </p:nvSpPr>
          <p:spPr>
            <a:xfrm>
              <a:off x="907" y="814"/>
              <a:ext cx="186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67" name="直接连接符 420427"/>
            <p:cNvSpPr/>
            <p:nvPr/>
          </p:nvSpPr>
          <p:spPr>
            <a:xfrm>
              <a:off x="431" y="817"/>
              <a:ext cx="292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568" name="椭圆 420428"/>
            <p:cNvSpPr/>
            <p:nvPr/>
          </p:nvSpPr>
          <p:spPr>
            <a:xfrm>
              <a:off x="1331" y="721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69" name="椭圆 420429"/>
            <p:cNvSpPr/>
            <p:nvPr/>
          </p:nvSpPr>
          <p:spPr>
            <a:xfrm>
              <a:off x="739" y="737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70" name="椭圆 420430"/>
            <p:cNvSpPr/>
            <p:nvPr/>
          </p:nvSpPr>
          <p:spPr>
            <a:xfrm>
              <a:off x="3712" y="756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71" name="矩形 420431"/>
            <p:cNvSpPr/>
            <p:nvPr/>
          </p:nvSpPr>
          <p:spPr>
            <a:xfrm>
              <a:off x="1731" y="625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72" name="矩形 420432"/>
            <p:cNvSpPr/>
            <p:nvPr/>
          </p:nvSpPr>
          <p:spPr>
            <a:xfrm>
              <a:off x="4080" y="644"/>
              <a:ext cx="672" cy="384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73" name="矩形 420433"/>
            <p:cNvSpPr/>
            <p:nvPr/>
          </p:nvSpPr>
          <p:spPr>
            <a:xfrm>
              <a:off x="2832" y="660"/>
              <a:ext cx="664" cy="384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574" name="直接连接符 420434"/>
            <p:cNvSpPr/>
            <p:nvPr/>
          </p:nvSpPr>
          <p:spPr>
            <a:xfrm>
              <a:off x="1436" y="1036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75" name="直接连接符 420435"/>
            <p:cNvSpPr/>
            <p:nvPr/>
          </p:nvSpPr>
          <p:spPr>
            <a:xfrm>
              <a:off x="839" y="1060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76" name="直接连接符 420436"/>
            <p:cNvSpPr/>
            <p:nvPr/>
          </p:nvSpPr>
          <p:spPr>
            <a:xfrm>
              <a:off x="2344" y="817"/>
              <a:ext cx="227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77" name="直接连接符 420437"/>
            <p:cNvSpPr/>
            <p:nvPr/>
          </p:nvSpPr>
          <p:spPr>
            <a:xfrm>
              <a:off x="4748" y="829"/>
              <a:ext cx="204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578" name="直接连接符 420438"/>
            <p:cNvSpPr/>
            <p:nvPr/>
          </p:nvSpPr>
          <p:spPr>
            <a:xfrm flipV="1">
              <a:off x="3789" y="915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0" name="组合 420439"/>
          <p:cNvGrpSpPr/>
          <p:nvPr/>
        </p:nvGrpSpPr>
        <p:grpSpPr>
          <a:xfrm>
            <a:off x="900113" y="3716338"/>
            <a:ext cx="7646987" cy="712787"/>
            <a:chOff x="567" y="2327"/>
            <a:chExt cx="4817" cy="449"/>
          </a:xfrm>
        </p:grpSpPr>
        <p:grpSp>
          <p:nvGrpSpPr>
            <p:cNvPr id="88443" name="组合 420440"/>
            <p:cNvGrpSpPr/>
            <p:nvPr/>
          </p:nvGrpSpPr>
          <p:grpSpPr>
            <a:xfrm>
              <a:off x="568" y="2328"/>
              <a:ext cx="4801" cy="448"/>
              <a:chOff x="572" y="2432"/>
              <a:chExt cx="4801" cy="448"/>
            </a:xfrm>
          </p:grpSpPr>
          <p:sp>
            <p:nvSpPr>
              <p:cNvPr id="88479" name="直接连接符 420441"/>
              <p:cNvSpPr/>
              <p:nvPr/>
            </p:nvSpPr>
            <p:spPr>
              <a:xfrm>
                <a:off x="1232" y="2650"/>
                <a:ext cx="245" cy="0"/>
              </a:xfrm>
              <a:prstGeom prst="line">
                <a:avLst/>
              </a:prstGeom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8480" name="直接连接符 420442"/>
              <p:cNvSpPr/>
              <p:nvPr/>
            </p:nvSpPr>
            <p:spPr>
              <a:xfrm>
                <a:off x="1616" y="2641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8481" name="直接连接符 420443"/>
              <p:cNvSpPr/>
              <p:nvPr/>
            </p:nvSpPr>
            <p:spPr>
              <a:xfrm>
                <a:off x="2485" y="2660"/>
                <a:ext cx="483" cy="0"/>
              </a:xfrm>
              <a:prstGeom prst="line">
                <a:avLst/>
              </a:prstGeom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8482" name="直接连接符 420444"/>
              <p:cNvSpPr/>
              <p:nvPr/>
            </p:nvSpPr>
            <p:spPr>
              <a:xfrm>
                <a:off x="3646" y="2672"/>
                <a:ext cx="199" cy="0"/>
              </a:xfrm>
              <a:prstGeom prst="line">
                <a:avLst/>
              </a:prstGeom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8483" name="直接连接符 420445"/>
              <p:cNvSpPr/>
              <p:nvPr/>
            </p:nvSpPr>
            <p:spPr>
              <a:xfrm>
                <a:off x="3981" y="2676"/>
                <a:ext cx="245" cy="0"/>
              </a:xfrm>
              <a:prstGeom prst="line">
                <a:avLst/>
              </a:prstGeom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8484" name="直接连接符 420446"/>
              <p:cNvSpPr/>
              <p:nvPr/>
            </p:nvSpPr>
            <p:spPr>
              <a:xfrm>
                <a:off x="4893" y="2661"/>
                <a:ext cx="480" cy="0"/>
              </a:xfrm>
              <a:prstGeom prst="line">
                <a:avLst/>
              </a:prstGeom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8485" name="直接连接符 420447"/>
              <p:cNvSpPr/>
              <p:nvPr/>
            </p:nvSpPr>
            <p:spPr>
              <a:xfrm>
                <a:off x="1048" y="2650"/>
                <a:ext cx="186" cy="0"/>
              </a:xfrm>
              <a:prstGeom prst="line">
                <a:avLst/>
              </a:prstGeom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8486" name="直接连接符 420448"/>
              <p:cNvSpPr/>
              <p:nvPr/>
            </p:nvSpPr>
            <p:spPr>
              <a:xfrm>
                <a:off x="572" y="2653"/>
                <a:ext cx="292" cy="0"/>
              </a:xfrm>
              <a:prstGeom prst="line">
                <a:avLst/>
              </a:prstGeom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8487" name="文本框 420449"/>
              <p:cNvSpPr txBox="1"/>
              <p:nvPr/>
            </p:nvSpPr>
            <p:spPr>
              <a:xfrm>
                <a:off x="1776" y="2432"/>
                <a:ext cx="717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3200" b="1" baseline="-25000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3200" b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(s)</a:t>
                </a:r>
                <a:endPara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488" name="文本框 420450"/>
              <p:cNvSpPr txBox="1"/>
              <p:nvPr/>
            </p:nvSpPr>
            <p:spPr>
              <a:xfrm>
                <a:off x="2928" y="2480"/>
                <a:ext cx="717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3200" b="1" baseline="-25000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(s)</a:t>
                </a:r>
                <a:endPara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489" name="文本框 420451"/>
              <p:cNvSpPr txBox="1"/>
              <p:nvPr/>
            </p:nvSpPr>
            <p:spPr>
              <a:xfrm>
                <a:off x="4173" y="2480"/>
                <a:ext cx="717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3200" b="1" baseline="-25000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3200" b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(s)</a:t>
                </a:r>
                <a:endPara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490" name="椭圆 420452"/>
              <p:cNvSpPr/>
              <p:nvPr/>
            </p:nvSpPr>
            <p:spPr>
              <a:xfrm>
                <a:off x="1472" y="2557"/>
                <a:ext cx="144" cy="144"/>
              </a:xfrm>
              <a:prstGeom prst="ellipse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8491" name="椭圆 420453"/>
              <p:cNvSpPr/>
              <p:nvPr/>
            </p:nvSpPr>
            <p:spPr>
              <a:xfrm>
                <a:off x="880" y="2573"/>
                <a:ext cx="144" cy="144"/>
              </a:xfrm>
              <a:prstGeom prst="ellipse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8492" name="椭圆 420454"/>
              <p:cNvSpPr/>
              <p:nvPr/>
            </p:nvSpPr>
            <p:spPr>
              <a:xfrm>
                <a:off x="3853" y="2592"/>
                <a:ext cx="144" cy="144"/>
              </a:xfrm>
              <a:prstGeom prst="ellipse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8493" name="矩形 420455"/>
              <p:cNvSpPr/>
              <p:nvPr/>
            </p:nvSpPr>
            <p:spPr>
              <a:xfrm>
                <a:off x="1872" y="2461"/>
                <a:ext cx="621" cy="384"/>
              </a:xfrm>
              <a:prstGeom prst="rect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8494" name="矩形 420456"/>
              <p:cNvSpPr/>
              <p:nvPr/>
            </p:nvSpPr>
            <p:spPr>
              <a:xfrm>
                <a:off x="4221" y="2480"/>
                <a:ext cx="672" cy="384"/>
              </a:xfrm>
              <a:prstGeom prst="rect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8495" name="矩形 420457"/>
              <p:cNvSpPr/>
              <p:nvPr/>
            </p:nvSpPr>
            <p:spPr>
              <a:xfrm>
                <a:off x="2973" y="2496"/>
                <a:ext cx="664" cy="384"/>
              </a:xfrm>
              <a:prstGeom prst="rect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8444" name="直接连接符 420458"/>
            <p:cNvSpPr/>
            <p:nvPr/>
          </p:nvSpPr>
          <p:spPr>
            <a:xfrm>
              <a:off x="1231" y="2545"/>
              <a:ext cx="245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45" name="直接连接符 420459"/>
            <p:cNvSpPr/>
            <p:nvPr/>
          </p:nvSpPr>
          <p:spPr>
            <a:xfrm>
              <a:off x="1615" y="2536"/>
              <a:ext cx="24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46" name="直接连接符 420460"/>
            <p:cNvSpPr/>
            <p:nvPr/>
          </p:nvSpPr>
          <p:spPr>
            <a:xfrm>
              <a:off x="2702" y="2548"/>
              <a:ext cx="261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47" name="直接连接符 420461"/>
            <p:cNvSpPr/>
            <p:nvPr/>
          </p:nvSpPr>
          <p:spPr>
            <a:xfrm>
              <a:off x="3645" y="2567"/>
              <a:ext cx="199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48" name="直接连接符 420462"/>
            <p:cNvSpPr/>
            <p:nvPr/>
          </p:nvSpPr>
          <p:spPr>
            <a:xfrm>
              <a:off x="3980" y="2571"/>
              <a:ext cx="245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49" name="直接连接符 420463"/>
            <p:cNvSpPr/>
            <p:nvPr/>
          </p:nvSpPr>
          <p:spPr>
            <a:xfrm flipV="1">
              <a:off x="5070" y="2556"/>
              <a:ext cx="314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50" name="直接连接符 420464"/>
            <p:cNvSpPr/>
            <p:nvPr/>
          </p:nvSpPr>
          <p:spPr>
            <a:xfrm>
              <a:off x="1047" y="2545"/>
              <a:ext cx="186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51" name="直接连接符 420465"/>
            <p:cNvSpPr/>
            <p:nvPr/>
          </p:nvSpPr>
          <p:spPr>
            <a:xfrm>
              <a:off x="571" y="2548"/>
              <a:ext cx="292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52" name="文本框 420466"/>
            <p:cNvSpPr txBox="1"/>
            <p:nvPr/>
          </p:nvSpPr>
          <p:spPr>
            <a:xfrm>
              <a:off x="1775" y="2327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453" name="文本框 420467"/>
            <p:cNvSpPr txBox="1"/>
            <p:nvPr/>
          </p:nvSpPr>
          <p:spPr>
            <a:xfrm>
              <a:off x="2927" y="2375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454" name="文本框 420468"/>
            <p:cNvSpPr txBox="1"/>
            <p:nvPr/>
          </p:nvSpPr>
          <p:spPr>
            <a:xfrm>
              <a:off x="4172" y="2375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455" name="椭圆 420469"/>
            <p:cNvSpPr/>
            <p:nvPr/>
          </p:nvSpPr>
          <p:spPr>
            <a:xfrm>
              <a:off x="1471" y="2452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456" name="椭圆 420470"/>
            <p:cNvSpPr/>
            <p:nvPr/>
          </p:nvSpPr>
          <p:spPr>
            <a:xfrm>
              <a:off x="879" y="2468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457" name="椭圆 420471"/>
            <p:cNvSpPr/>
            <p:nvPr/>
          </p:nvSpPr>
          <p:spPr>
            <a:xfrm>
              <a:off x="3852" y="2487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458" name="矩形 420472"/>
            <p:cNvSpPr/>
            <p:nvPr/>
          </p:nvSpPr>
          <p:spPr>
            <a:xfrm>
              <a:off x="1871" y="2356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459" name="矩形 420473"/>
            <p:cNvSpPr/>
            <p:nvPr/>
          </p:nvSpPr>
          <p:spPr>
            <a:xfrm>
              <a:off x="4220" y="2375"/>
              <a:ext cx="672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460" name="矩形 420474"/>
            <p:cNvSpPr/>
            <p:nvPr/>
          </p:nvSpPr>
          <p:spPr>
            <a:xfrm>
              <a:off x="2972" y="2391"/>
              <a:ext cx="664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461" name="直接连接符 420475"/>
            <p:cNvSpPr/>
            <p:nvPr/>
          </p:nvSpPr>
          <p:spPr>
            <a:xfrm>
              <a:off x="2484" y="2548"/>
              <a:ext cx="227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62" name="直接连接符 420476"/>
            <p:cNvSpPr/>
            <p:nvPr/>
          </p:nvSpPr>
          <p:spPr>
            <a:xfrm>
              <a:off x="4888" y="2560"/>
              <a:ext cx="204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63" name="直接连接符 420477"/>
            <p:cNvSpPr/>
            <p:nvPr/>
          </p:nvSpPr>
          <p:spPr>
            <a:xfrm>
              <a:off x="1227" y="2541"/>
              <a:ext cx="245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64" name="直接连接符 420478"/>
            <p:cNvSpPr/>
            <p:nvPr/>
          </p:nvSpPr>
          <p:spPr>
            <a:xfrm>
              <a:off x="1611" y="2532"/>
              <a:ext cx="24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65" name="直接连接符 420479"/>
            <p:cNvSpPr/>
            <p:nvPr/>
          </p:nvSpPr>
          <p:spPr>
            <a:xfrm>
              <a:off x="2698" y="2544"/>
              <a:ext cx="261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66" name="直接连接符 420480"/>
            <p:cNvSpPr/>
            <p:nvPr/>
          </p:nvSpPr>
          <p:spPr>
            <a:xfrm>
              <a:off x="3641" y="2563"/>
              <a:ext cx="199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67" name="直接连接符 420481"/>
            <p:cNvSpPr/>
            <p:nvPr/>
          </p:nvSpPr>
          <p:spPr>
            <a:xfrm>
              <a:off x="3976" y="2567"/>
              <a:ext cx="245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68" name="直接连接符 420482"/>
            <p:cNvSpPr/>
            <p:nvPr/>
          </p:nvSpPr>
          <p:spPr>
            <a:xfrm flipV="1">
              <a:off x="5066" y="2552"/>
              <a:ext cx="314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69" name="直接连接符 420483"/>
            <p:cNvSpPr/>
            <p:nvPr/>
          </p:nvSpPr>
          <p:spPr>
            <a:xfrm>
              <a:off x="1043" y="2541"/>
              <a:ext cx="186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70" name="直接连接符 420484"/>
            <p:cNvSpPr/>
            <p:nvPr/>
          </p:nvSpPr>
          <p:spPr>
            <a:xfrm>
              <a:off x="567" y="2544"/>
              <a:ext cx="292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71" name="椭圆 420485"/>
            <p:cNvSpPr/>
            <p:nvPr/>
          </p:nvSpPr>
          <p:spPr>
            <a:xfrm>
              <a:off x="1467" y="2448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472" name="椭圆 420486"/>
            <p:cNvSpPr/>
            <p:nvPr/>
          </p:nvSpPr>
          <p:spPr>
            <a:xfrm>
              <a:off x="875" y="246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473" name="椭圆 420487"/>
            <p:cNvSpPr/>
            <p:nvPr/>
          </p:nvSpPr>
          <p:spPr>
            <a:xfrm>
              <a:off x="3848" y="2483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474" name="矩形 420488"/>
            <p:cNvSpPr/>
            <p:nvPr/>
          </p:nvSpPr>
          <p:spPr>
            <a:xfrm>
              <a:off x="1867" y="2352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475" name="矩形 420489"/>
            <p:cNvSpPr/>
            <p:nvPr/>
          </p:nvSpPr>
          <p:spPr>
            <a:xfrm>
              <a:off x="4216" y="2371"/>
              <a:ext cx="672" cy="384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476" name="矩形 420490"/>
            <p:cNvSpPr/>
            <p:nvPr/>
          </p:nvSpPr>
          <p:spPr>
            <a:xfrm>
              <a:off x="2968" y="2387"/>
              <a:ext cx="664" cy="384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477" name="直接连接符 420491"/>
            <p:cNvSpPr/>
            <p:nvPr/>
          </p:nvSpPr>
          <p:spPr>
            <a:xfrm>
              <a:off x="2480" y="2544"/>
              <a:ext cx="227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78" name="直接连接符 420492"/>
            <p:cNvSpPr/>
            <p:nvPr/>
          </p:nvSpPr>
          <p:spPr>
            <a:xfrm>
              <a:off x="4884" y="2556"/>
              <a:ext cx="204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20494" name="矩形 420493"/>
          <p:cNvSpPr/>
          <p:nvPr/>
        </p:nvSpPr>
        <p:spPr>
          <a:xfrm>
            <a:off x="971550" y="404813"/>
            <a:ext cx="7705725" cy="2447925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2" name="组合 420494"/>
          <p:cNvGrpSpPr/>
          <p:nvPr/>
        </p:nvGrpSpPr>
        <p:grpSpPr>
          <a:xfrm>
            <a:off x="1525588" y="520700"/>
            <a:ext cx="6650037" cy="2373313"/>
            <a:chOff x="825" y="192"/>
            <a:chExt cx="4189" cy="1495"/>
          </a:xfrm>
        </p:grpSpPr>
        <p:sp>
          <p:nvSpPr>
            <p:cNvPr id="88398" name="直接连接符 420495"/>
            <p:cNvSpPr/>
            <p:nvPr/>
          </p:nvSpPr>
          <p:spPr>
            <a:xfrm>
              <a:off x="2628" y="846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99" name="直接连接符 420496"/>
            <p:cNvSpPr/>
            <p:nvPr/>
          </p:nvSpPr>
          <p:spPr>
            <a:xfrm>
              <a:off x="5001" y="864"/>
              <a:ext cx="0" cy="478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00" name="直接连接符 420497"/>
            <p:cNvSpPr/>
            <p:nvPr/>
          </p:nvSpPr>
          <p:spPr>
            <a:xfrm flipH="1">
              <a:off x="4753" y="1332"/>
              <a:ext cx="23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01" name="直接连接符 420498"/>
            <p:cNvSpPr/>
            <p:nvPr/>
          </p:nvSpPr>
          <p:spPr>
            <a:xfrm flipH="1">
              <a:off x="2725" y="1340"/>
              <a:ext cx="110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02" name="直接连接符 420499"/>
            <p:cNvSpPr/>
            <p:nvPr/>
          </p:nvSpPr>
          <p:spPr>
            <a:xfrm flipH="1">
              <a:off x="2331" y="1344"/>
              <a:ext cx="24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03" name="直接连接符 420500"/>
            <p:cNvSpPr/>
            <p:nvPr/>
          </p:nvSpPr>
          <p:spPr>
            <a:xfrm>
              <a:off x="1437" y="1344"/>
              <a:ext cx="27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04" name="直接连接符 420501"/>
            <p:cNvSpPr/>
            <p:nvPr/>
          </p:nvSpPr>
          <p:spPr>
            <a:xfrm flipV="1">
              <a:off x="1437" y="912"/>
              <a:ext cx="0" cy="43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05" name="直接连接符 420502"/>
            <p:cNvSpPr/>
            <p:nvPr/>
          </p:nvSpPr>
          <p:spPr>
            <a:xfrm flipV="1">
              <a:off x="1125" y="373"/>
              <a:ext cx="0" cy="47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06" name="文本框 420503"/>
            <p:cNvSpPr txBox="1"/>
            <p:nvPr/>
          </p:nvSpPr>
          <p:spPr>
            <a:xfrm>
              <a:off x="2205" y="19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407" name="直接连接符 420504"/>
            <p:cNvSpPr/>
            <p:nvPr/>
          </p:nvSpPr>
          <p:spPr>
            <a:xfrm>
              <a:off x="1125" y="384"/>
              <a:ext cx="115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08" name="直接连接符 420505"/>
            <p:cNvSpPr/>
            <p:nvPr/>
          </p:nvSpPr>
          <p:spPr>
            <a:xfrm>
              <a:off x="2925" y="384"/>
              <a:ext cx="90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09" name="直接连接符 420506"/>
            <p:cNvSpPr/>
            <p:nvPr/>
          </p:nvSpPr>
          <p:spPr>
            <a:xfrm>
              <a:off x="3825" y="385"/>
              <a:ext cx="0" cy="37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10" name="直接连接符 420507"/>
            <p:cNvSpPr/>
            <p:nvPr/>
          </p:nvSpPr>
          <p:spPr>
            <a:xfrm>
              <a:off x="4997" y="1338"/>
              <a:ext cx="0" cy="34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11" name="直接连接符 420508"/>
            <p:cNvSpPr/>
            <p:nvPr/>
          </p:nvSpPr>
          <p:spPr>
            <a:xfrm flipV="1">
              <a:off x="837" y="925"/>
              <a:ext cx="0" cy="76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12" name="直接连接符 420509"/>
            <p:cNvSpPr/>
            <p:nvPr/>
          </p:nvSpPr>
          <p:spPr>
            <a:xfrm>
              <a:off x="829" y="1680"/>
              <a:ext cx="418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13" name="文本框 420510"/>
            <p:cNvSpPr txBox="1"/>
            <p:nvPr/>
          </p:nvSpPr>
          <p:spPr>
            <a:xfrm>
              <a:off x="1629" y="1155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414" name="文本框 420511"/>
            <p:cNvSpPr txBox="1"/>
            <p:nvPr/>
          </p:nvSpPr>
          <p:spPr>
            <a:xfrm>
              <a:off x="4113" y="1152"/>
              <a:ext cx="6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8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415" name="椭圆 420512"/>
            <p:cNvSpPr/>
            <p:nvPr/>
          </p:nvSpPr>
          <p:spPr>
            <a:xfrm>
              <a:off x="2565" y="126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416" name="矩形 420513"/>
            <p:cNvSpPr/>
            <p:nvPr/>
          </p:nvSpPr>
          <p:spPr>
            <a:xfrm>
              <a:off x="4125" y="1160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417" name="矩形 420514"/>
            <p:cNvSpPr/>
            <p:nvPr/>
          </p:nvSpPr>
          <p:spPr>
            <a:xfrm>
              <a:off x="2285" y="216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418" name="矩形 420515"/>
            <p:cNvSpPr/>
            <p:nvPr/>
          </p:nvSpPr>
          <p:spPr>
            <a:xfrm>
              <a:off x="1709" y="1168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419" name="直接连接符 420516"/>
            <p:cNvSpPr/>
            <p:nvPr/>
          </p:nvSpPr>
          <p:spPr>
            <a:xfrm>
              <a:off x="3837" y="1336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20" name="直接连接符 420517"/>
            <p:cNvSpPr/>
            <p:nvPr/>
          </p:nvSpPr>
          <p:spPr>
            <a:xfrm>
              <a:off x="2624" y="842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21" name="直接连接符 420518"/>
            <p:cNvSpPr/>
            <p:nvPr/>
          </p:nvSpPr>
          <p:spPr>
            <a:xfrm>
              <a:off x="4997" y="860"/>
              <a:ext cx="0" cy="478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22" name="直接连接符 420519"/>
            <p:cNvSpPr/>
            <p:nvPr/>
          </p:nvSpPr>
          <p:spPr>
            <a:xfrm flipH="1">
              <a:off x="4749" y="1328"/>
              <a:ext cx="23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23" name="直接连接符 420520"/>
            <p:cNvSpPr/>
            <p:nvPr/>
          </p:nvSpPr>
          <p:spPr>
            <a:xfrm flipH="1">
              <a:off x="2721" y="1336"/>
              <a:ext cx="110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24" name="直接连接符 420521"/>
            <p:cNvSpPr/>
            <p:nvPr/>
          </p:nvSpPr>
          <p:spPr>
            <a:xfrm flipH="1">
              <a:off x="2327" y="1340"/>
              <a:ext cx="24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25" name="直接连接符 420522"/>
            <p:cNvSpPr/>
            <p:nvPr/>
          </p:nvSpPr>
          <p:spPr>
            <a:xfrm>
              <a:off x="1433" y="1340"/>
              <a:ext cx="27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26" name="直接连接符 420523"/>
            <p:cNvSpPr/>
            <p:nvPr/>
          </p:nvSpPr>
          <p:spPr>
            <a:xfrm flipV="1">
              <a:off x="1433" y="908"/>
              <a:ext cx="0" cy="43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27" name="直接连接符 420524"/>
            <p:cNvSpPr/>
            <p:nvPr/>
          </p:nvSpPr>
          <p:spPr>
            <a:xfrm flipV="1">
              <a:off x="1121" y="369"/>
              <a:ext cx="0" cy="47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28" name="直接连接符 420525"/>
            <p:cNvSpPr/>
            <p:nvPr/>
          </p:nvSpPr>
          <p:spPr>
            <a:xfrm>
              <a:off x="1121" y="380"/>
              <a:ext cx="115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29" name="直接连接符 420526"/>
            <p:cNvSpPr/>
            <p:nvPr/>
          </p:nvSpPr>
          <p:spPr>
            <a:xfrm>
              <a:off x="2921" y="380"/>
              <a:ext cx="90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30" name="直接连接符 420527"/>
            <p:cNvSpPr/>
            <p:nvPr/>
          </p:nvSpPr>
          <p:spPr>
            <a:xfrm>
              <a:off x="3821" y="381"/>
              <a:ext cx="0" cy="37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31" name="直接连接符 420528"/>
            <p:cNvSpPr/>
            <p:nvPr/>
          </p:nvSpPr>
          <p:spPr>
            <a:xfrm>
              <a:off x="4993" y="1334"/>
              <a:ext cx="0" cy="34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32" name="直接连接符 420529"/>
            <p:cNvSpPr/>
            <p:nvPr/>
          </p:nvSpPr>
          <p:spPr>
            <a:xfrm flipV="1">
              <a:off x="833" y="921"/>
              <a:ext cx="0" cy="76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33" name="直接连接符 420530"/>
            <p:cNvSpPr/>
            <p:nvPr/>
          </p:nvSpPr>
          <p:spPr>
            <a:xfrm>
              <a:off x="825" y="1676"/>
              <a:ext cx="418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34" name="椭圆 420531"/>
            <p:cNvSpPr/>
            <p:nvPr/>
          </p:nvSpPr>
          <p:spPr>
            <a:xfrm>
              <a:off x="2561" y="1260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435" name="矩形 420532"/>
            <p:cNvSpPr/>
            <p:nvPr/>
          </p:nvSpPr>
          <p:spPr>
            <a:xfrm>
              <a:off x="4121" y="1156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436" name="矩形 420533"/>
            <p:cNvSpPr/>
            <p:nvPr/>
          </p:nvSpPr>
          <p:spPr>
            <a:xfrm>
              <a:off x="2281" y="212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437" name="矩形 420534"/>
            <p:cNvSpPr/>
            <p:nvPr/>
          </p:nvSpPr>
          <p:spPr>
            <a:xfrm>
              <a:off x="1705" y="1164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438" name="直接连接符 420535"/>
            <p:cNvSpPr/>
            <p:nvPr/>
          </p:nvSpPr>
          <p:spPr>
            <a:xfrm>
              <a:off x="3833" y="1332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39" name="直接连接符 420536"/>
            <p:cNvSpPr/>
            <p:nvPr/>
          </p:nvSpPr>
          <p:spPr>
            <a:xfrm flipV="1">
              <a:off x="3834" y="939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440" name="直接连接符 420537"/>
            <p:cNvSpPr/>
            <p:nvPr/>
          </p:nvSpPr>
          <p:spPr>
            <a:xfrm>
              <a:off x="3892" y="1092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41" name="直接连接符 420538"/>
            <p:cNvSpPr/>
            <p:nvPr/>
          </p:nvSpPr>
          <p:spPr>
            <a:xfrm>
              <a:off x="1485" y="1064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442" name="直接连接符 420539"/>
            <p:cNvSpPr/>
            <p:nvPr/>
          </p:nvSpPr>
          <p:spPr>
            <a:xfrm>
              <a:off x="888" y="1088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3" name="组合 420540"/>
          <p:cNvGrpSpPr/>
          <p:nvPr/>
        </p:nvGrpSpPr>
        <p:grpSpPr>
          <a:xfrm>
            <a:off x="901700" y="1196975"/>
            <a:ext cx="7621588" cy="711200"/>
            <a:chOff x="432" y="3073"/>
            <a:chExt cx="4801" cy="448"/>
          </a:xfrm>
        </p:grpSpPr>
        <p:sp>
          <p:nvSpPr>
            <p:cNvPr id="88381" name="直接连接符 420541"/>
            <p:cNvSpPr/>
            <p:nvPr/>
          </p:nvSpPr>
          <p:spPr>
            <a:xfrm>
              <a:off x="1092" y="3291"/>
              <a:ext cx="24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82" name="直接连接符 420542"/>
            <p:cNvSpPr/>
            <p:nvPr/>
          </p:nvSpPr>
          <p:spPr>
            <a:xfrm>
              <a:off x="1476" y="3282"/>
              <a:ext cx="24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83" name="直接连接符 420543"/>
            <p:cNvSpPr/>
            <p:nvPr/>
          </p:nvSpPr>
          <p:spPr>
            <a:xfrm>
              <a:off x="2345" y="3301"/>
              <a:ext cx="483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84" name="直接连接符 420544"/>
            <p:cNvSpPr/>
            <p:nvPr/>
          </p:nvSpPr>
          <p:spPr>
            <a:xfrm>
              <a:off x="3506" y="3313"/>
              <a:ext cx="19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85" name="直接连接符 420545"/>
            <p:cNvSpPr/>
            <p:nvPr/>
          </p:nvSpPr>
          <p:spPr>
            <a:xfrm>
              <a:off x="3841" y="3317"/>
              <a:ext cx="24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86" name="直接连接符 420546"/>
            <p:cNvSpPr/>
            <p:nvPr/>
          </p:nvSpPr>
          <p:spPr>
            <a:xfrm>
              <a:off x="4753" y="3302"/>
              <a:ext cx="48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87" name="直接连接符 420547"/>
            <p:cNvSpPr/>
            <p:nvPr/>
          </p:nvSpPr>
          <p:spPr>
            <a:xfrm>
              <a:off x="908" y="3291"/>
              <a:ext cx="186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388" name="直接连接符 420548"/>
            <p:cNvSpPr/>
            <p:nvPr/>
          </p:nvSpPr>
          <p:spPr>
            <a:xfrm>
              <a:off x="432" y="3294"/>
              <a:ext cx="292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89" name="文本框 420549"/>
            <p:cNvSpPr txBox="1"/>
            <p:nvPr/>
          </p:nvSpPr>
          <p:spPr>
            <a:xfrm>
              <a:off x="1636" y="3073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390" name="文本框 420550"/>
            <p:cNvSpPr txBox="1"/>
            <p:nvPr/>
          </p:nvSpPr>
          <p:spPr>
            <a:xfrm>
              <a:off x="2788" y="3121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391" name="文本框 420551"/>
            <p:cNvSpPr txBox="1"/>
            <p:nvPr/>
          </p:nvSpPr>
          <p:spPr>
            <a:xfrm>
              <a:off x="4033" y="3121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392" name="椭圆 420552"/>
            <p:cNvSpPr/>
            <p:nvPr/>
          </p:nvSpPr>
          <p:spPr>
            <a:xfrm>
              <a:off x="1332" y="3198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93" name="椭圆 420553"/>
            <p:cNvSpPr/>
            <p:nvPr/>
          </p:nvSpPr>
          <p:spPr>
            <a:xfrm>
              <a:off x="740" y="321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94" name="椭圆 420554"/>
            <p:cNvSpPr/>
            <p:nvPr/>
          </p:nvSpPr>
          <p:spPr>
            <a:xfrm>
              <a:off x="3713" y="3233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95" name="矩形 420555"/>
            <p:cNvSpPr/>
            <p:nvPr/>
          </p:nvSpPr>
          <p:spPr>
            <a:xfrm>
              <a:off x="1732" y="3102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96" name="矩形 420556"/>
            <p:cNvSpPr/>
            <p:nvPr/>
          </p:nvSpPr>
          <p:spPr>
            <a:xfrm>
              <a:off x="4081" y="3121"/>
              <a:ext cx="672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97" name="矩形 420557"/>
            <p:cNvSpPr/>
            <p:nvPr/>
          </p:nvSpPr>
          <p:spPr>
            <a:xfrm>
              <a:off x="2833" y="3137"/>
              <a:ext cx="664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420559" name="矩形 420558"/>
          <p:cNvSpPr/>
          <p:nvPr/>
        </p:nvSpPr>
        <p:spPr>
          <a:xfrm>
            <a:off x="827088" y="3573463"/>
            <a:ext cx="7777162" cy="914400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4" name="组合 420559"/>
          <p:cNvGrpSpPr/>
          <p:nvPr/>
        </p:nvGrpSpPr>
        <p:grpSpPr>
          <a:xfrm>
            <a:off x="900113" y="520700"/>
            <a:ext cx="7646987" cy="2373313"/>
            <a:chOff x="431" y="192"/>
            <a:chExt cx="4817" cy="1495"/>
          </a:xfrm>
        </p:grpSpPr>
        <p:sp>
          <p:nvSpPr>
            <p:cNvPr id="88287" name="直接连接符 420560"/>
            <p:cNvSpPr/>
            <p:nvPr/>
          </p:nvSpPr>
          <p:spPr>
            <a:xfrm>
              <a:off x="2628" y="846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88" name="直接连接符 420561"/>
            <p:cNvSpPr/>
            <p:nvPr/>
          </p:nvSpPr>
          <p:spPr>
            <a:xfrm>
              <a:off x="5001" y="864"/>
              <a:ext cx="0" cy="478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89" name="直接连接符 420562"/>
            <p:cNvSpPr/>
            <p:nvPr/>
          </p:nvSpPr>
          <p:spPr>
            <a:xfrm flipH="1">
              <a:off x="4753" y="1332"/>
              <a:ext cx="23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90" name="直接连接符 420563"/>
            <p:cNvSpPr/>
            <p:nvPr/>
          </p:nvSpPr>
          <p:spPr>
            <a:xfrm flipH="1">
              <a:off x="2725" y="1340"/>
              <a:ext cx="110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91" name="直接连接符 420564"/>
            <p:cNvSpPr/>
            <p:nvPr/>
          </p:nvSpPr>
          <p:spPr>
            <a:xfrm flipH="1">
              <a:off x="2331" y="1344"/>
              <a:ext cx="24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92" name="直接连接符 420565"/>
            <p:cNvSpPr/>
            <p:nvPr/>
          </p:nvSpPr>
          <p:spPr>
            <a:xfrm>
              <a:off x="1437" y="1344"/>
              <a:ext cx="27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93" name="直接连接符 420566"/>
            <p:cNvSpPr/>
            <p:nvPr/>
          </p:nvSpPr>
          <p:spPr>
            <a:xfrm flipV="1">
              <a:off x="1437" y="912"/>
              <a:ext cx="0" cy="43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94" name="直接连接符 420567"/>
            <p:cNvSpPr/>
            <p:nvPr/>
          </p:nvSpPr>
          <p:spPr>
            <a:xfrm flipV="1">
              <a:off x="1125" y="373"/>
              <a:ext cx="0" cy="47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95" name="文本框 420568"/>
            <p:cNvSpPr txBox="1"/>
            <p:nvPr/>
          </p:nvSpPr>
          <p:spPr>
            <a:xfrm>
              <a:off x="2205" y="19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296" name="直接连接符 420569"/>
            <p:cNvSpPr/>
            <p:nvPr/>
          </p:nvSpPr>
          <p:spPr>
            <a:xfrm>
              <a:off x="1125" y="384"/>
              <a:ext cx="115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97" name="直接连接符 420570"/>
            <p:cNvSpPr/>
            <p:nvPr/>
          </p:nvSpPr>
          <p:spPr>
            <a:xfrm>
              <a:off x="2925" y="384"/>
              <a:ext cx="90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98" name="直接连接符 420571"/>
            <p:cNvSpPr/>
            <p:nvPr/>
          </p:nvSpPr>
          <p:spPr>
            <a:xfrm>
              <a:off x="3825" y="385"/>
              <a:ext cx="0" cy="37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99" name="直接连接符 420572"/>
            <p:cNvSpPr/>
            <p:nvPr/>
          </p:nvSpPr>
          <p:spPr>
            <a:xfrm>
              <a:off x="4997" y="1338"/>
              <a:ext cx="0" cy="34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300" name="直接连接符 420573"/>
            <p:cNvSpPr/>
            <p:nvPr/>
          </p:nvSpPr>
          <p:spPr>
            <a:xfrm flipV="1">
              <a:off x="837" y="925"/>
              <a:ext cx="0" cy="76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01" name="直接连接符 420574"/>
            <p:cNvSpPr/>
            <p:nvPr/>
          </p:nvSpPr>
          <p:spPr>
            <a:xfrm>
              <a:off x="829" y="1680"/>
              <a:ext cx="418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302" name="文本框 420575"/>
            <p:cNvSpPr txBox="1"/>
            <p:nvPr/>
          </p:nvSpPr>
          <p:spPr>
            <a:xfrm>
              <a:off x="1629" y="1155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303" name="文本框 420576"/>
            <p:cNvSpPr txBox="1"/>
            <p:nvPr/>
          </p:nvSpPr>
          <p:spPr>
            <a:xfrm>
              <a:off x="4113" y="1152"/>
              <a:ext cx="6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8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304" name="椭圆 420577"/>
            <p:cNvSpPr/>
            <p:nvPr/>
          </p:nvSpPr>
          <p:spPr>
            <a:xfrm>
              <a:off x="2565" y="126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05" name="矩形 420578"/>
            <p:cNvSpPr/>
            <p:nvPr/>
          </p:nvSpPr>
          <p:spPr>
            <a:xfrm>
              <a:off x="4125" y="1160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06" name="矩形 420579"/>
            <p:cNvSpPr/>
            <p:nvPr/>
          </p:nvSpPr>
          <p:spPr>
            <a:xfrm>
              <a:off x="2285" y="216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07" name="矩形 420580"/>
            <p:cNvSpPr/>
            <p:nvPr/>
          </p:nvSpPr>
          <p:spPr>
            <a:xfrm>
              <a:off x="1709" y="1168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08" name="直接连接符 420581"/>
            <p:cNvSpPr/>
            <p:nvPr/>
          </p:nvSpPr>
          <p:spPr>
            <a:xfrm>
              <a:off x="3837" y="1336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309" name="直接连接符 420582"/>
            <p:cNvSpPr/>
            <p:nvPr/>
          </p:nvSpPr>
          <p:spPr>
            <a:xfrm>
              <a:off x="2624" y="842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10" name="直接连接符 420583"/>
            <p:cNvSpPr/>
            <p:nvPr/>
          </p:nvSpPr>
          <p:spPr>
            <a:xfrm>
              <a:off x="4997" y="860"/>
              <a:ext cx="0" cy="478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311" name="直接连接符 420584"/>
            <p:cNvSpPr/>
            <p:nvPr/>
          </p:nvSpPr>
          <p:spPr>
            <a:xfrm flipH="1">
              <a:off x="4749" y="1328"/>
              <a:ext cx="23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12" name="直接连接符 420585"/>
            <p:cNvSpPr/>
            <p:nvPr/>
          </p:nvSpPr>
          <p:spPr>
            <a:xfrm flipH="1">
              <a:off x="2721" y="1336"/>
              <a:ext cx="110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13" name="直接连接符 420586"/>
            <p:cNvSpPr/>
            <p:nvPr/>
          </p:nvSpPr>
          <p:spPr>
            <a:xfrm flipH="1">
              <a:off x="2327" y="1340"/>
              <a:ext cx="24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14" name="直接连接符 420587"/>
            <p:cNvSpPr/>
            <p:nvPr/>
          </p:nvSpPr>
          <p:spPr>
            <a:xfrm>
              <a:off x="1433" y="1340"/>
              <a:ext cx="27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315" name="直接连接符 420588"/>
            <p:cNvSpPr/>
            <p:nvPr/>
          </p:nvSpPr>
          <p:spPr>
            <a:xfrm flipV="1">
              <a:off x="1433" y="908"/>
              <a:ext cx="0" cy="43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16" name="直接连接符 420589"/>
            <p:cNvSpPr/>
            <p:nvPr/>
          </p:nvSpPr>
          <p:spPr>
            <a:xfrm flipV="1">
              <a:off x="1121" y="369"/>
              <a:ext cx="0" cy="476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317" name="直接连接符 420590"/>
            <p:cNvSpPr/>
            <p:nvPr/>
          </p:nvSpPr>
          <p:spPr>
            <a:xfrm>
              <a:off x="1121" y="380"/>
              <a:ext cx="1154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18" name="直接连接符 420591"/>
            <p:cNvSpPr/>
            <p:nvPr/>
          </p:nvSpPr>
          <p:spPr>
            <a:xfrm>
              <a:off x="2921" y="380"/>
              <a:ext cx="907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319" name="直接连接符 420592"/>
            <p:cNvSpPr/>
            <p:nvPr/>
          </p:nvSpPr>
          <p:spPr>
            <a:xfrm>
              <a:off x="3821" y="381"/>
              <a:ext cx="0" cy="376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20" name="直接连接符 420593"/>
            <p:cNvSpPr/>
            <p:nvPr/>
          </p:nvSpPr>
          <p:spPr>
            <a:xfrm>
              <a:off x="4993" y="1334"/>
              <a:ext cx="0" cy="34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321" name="直接连接符 420594"/>
            <p:cNvSpPr/>
            <p:nvPr/>
          </p:nvSpPr>
          <p:spPr>
            <a:xfrm flipV="1">
              <a:off x="833" y="921"/>
              <a:ext cx="0" cy="76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22" name="直接连接符 420595"/>
            <p:cNvSpPr/>
            <p:nvPr/>
          </p:nvSpPr>
          <p:spPr>
            <a:xfrm>
              <a:off x="825" y="1676"/>
              <a:ext cx="418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323" name="椭圆 420596"/>
            <p:cNvSpPr/>
            <p:nvPr/>
          </p:nvSpPr>
          <p:spPr>
            <a:xfrm>
              <a:off x="2561" y="1260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24" name="矩形 420597"/>
            <p:cNvSpPr/>
            <p:nvPr/>
          </p:nvSpPr>
          <p:spPr>
            <a:xfrm>
              <a:off x="4121" y="1156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25" name="矩形 420598"/>
            <p:cNvSpPr/>
            <p:nvPr/>
          </p:nvSpPr>
          <p:spPr>
            <a:xfrm>
              <a:off x="2281" y="212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26" name="矩形 420599"/>
            <p:cNvSpPr/>
            <p:nvPr/>
          </p:nvSpPr>
          <p:spPr>
            <a:xfrm>
              <a:off x="1705" y="1164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27" name="直接连接符 420600"/>
            <p:cNvSpPr/>
            <p:nvPr/>
          </p:nvSpPr>
          <p:spPr>
            <a:xfrm>
              <a:off x="3833" y="1332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328" name="直接连接符 420601"/>
            <p:cNvSpPr/>
            <p:nvPr/>
          </p:nvSpPr>
          <p:spPr>
            <a:xfrm flipV="1">
              <a:off x="3834" y="939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29" name="直接连接符 420602"/>
            <p:cNvSpPr/>
            <p:nvPr/>
          </p:nvSpPr>
          <p:spPr>
            <a:xfrm>
              <a:off x="3892" y="1092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330" name="直接连接符 420603"/>
            <p:cNvSpPr/>
            <p:nvPr/>
          </p:nvSpPr>
          <p:spPr>
            <a:xfrm>
              <a:off x="1485" y="1064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331" name="直接连接符 420604"/>
            <p:cNvSpPr/>
            <p:nvPr/>
          </p:nvSpPr>
          <p:spPr>
            <a:xfrm>
              <a:off x="888" y="1088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332" name="直接连接符 420605"/>
            <p:cNvSpPr/>
            <p:nvPr/>
          </p:nvSpPr>
          <p:spPr>
            <a:xfrm>
              <a:off x="1092" y="836"/>
              <a:ext cx="24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33" name="直接连接符 420606"/>
            <p:cNvSpPr/>
            <p:nvPr/>
          </p:nvSpPr>
          <p:spPr>
            <a:xfrm>
              <a:off x="1476" y="827"/>
              <a:ext cx="24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34" name="直接连接符 420607"/>
            <p:cNvSpPr/>
            <p:nvPr/>
          </p:nvSpPr>
          <p:spPr>
            <a:xfrm>
              <a:off x="2345" y="846"/>
              <a:ext cx="483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35" name="直接连接符 420608"/>
            <p:cNvSpPr/>
            <p:nvPr/>
          </p:nvSpPr>
          <p:spPr>
            <a:xfrm>
              <a:off x="3506" y="858"/>
              <a:ext cx="19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36" name="直接连接符 420609"/>
            <p:cNvSpPr/>
            <p:nvPr/>
          </p:nvSpPr>
          <p:spPr>
            <a:xfrm>
              <a:off x="3841" y="862"/>
              <a:ext cx="24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37" name="直接连接符 420610"/>
            <p:cNvSpPr/>
            <p:nvPr/>
          </p:nvSpPr>
          <p:spPr>
            <a:xfrm>
              <a:off x="4753" y="847"/>
              <a:ext cx="48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38" name="直接连接符 420611"/>
            <p:cNvSpPr/>
            <p:nvPr/>
          </p:nvSpPr>
          <p:spPr>
            <a:xfrm>
              <a:off x="908" y="836"/>
              <a:ext cx="186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339" name="直接连接符 420612"/>
            <p:cNvSpPr/>
            <p:nvPr/>
          </p:nvSpPr>
          <p:spPr>
            <a:xfrm>
              <a:off x="432" y="839"/>
              <a:ext cx="292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40" name="文本框 420613"/>
            <p:cNvSpPr txBox="1"/>
            <p:nvPr/>
          </p:nvSpPr>
          <p:spPr>
            <a:xfrm>
              <a:off x="1636" y="618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341" name="文本框 420614"/>
            <p:cNvSpPr txBox="1"/>
            <p:nvPr/>
          </p:nvSpPr>
          <p:spPr>
            <a:xfrm>
              <a:off x="2788" y="666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342" name="文本框 420615"/>
            <p:cNvSpPr txBox="1"/>
            <p:nvPr/>
          </p:nvSpPr>
          <p:spPr>
            <a:xfrm>
              <a:off x="4033" y="666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343" name="椭圆 420616"/>
            <p:cNvSpPr/>
            <p:nvPr/>
          </p:nvSpPr>
          <p:spPr>
            <a:xfrm>
              <a:off x="1332" y="743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44" name="椭圆 420617"/>
            <p:cNvSpPr/>
            <p:nvPr/>
          </p:nvSpPr>
          <p:spPr>
            <a:xfrm>
              <a:off x="740" y="759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45" name="椭圆 420618"/>
            <p:cNvSpPr/>
            <p:nvPr/>
          </p:nvSpPr>
          <p:spPr>
            <a:xfrm>
              <a:off x="3713" y="778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46" name="矩形 420619"/>
            <p:cNvSpPr/>
            <p:nvPr/>
          </p:nvSpPr>
          <p:spPr>
            <a:xfrm>
              <a:off x="1732" y="647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47" name="矩形 420620"/>
            <p:cNvSpPr/>
            <p:nvPr/>
          </p:nvSpPr>
          <p:spPr>
            <a:xfrm>
              <a:off x="4081" y="666"/>
              <a:ext cx="672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48" name="矩形 420621"/>
            <p:cNvSpPr/>
            <p:nvPr/>
          </p:nvSpPr>
          <p:spPr>
            <a:xfrm>
              <a:off x="2833" y="682"/>
              <a:ext cx="664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49" name="直接连接符 420622"/>
            <p:cNvSpPr/>
            <p:nvPr/>
          </p:nvSpPr>
          <p:spPr>
            <a:xfrm>
              <a:off x="1095" y="835"/>
              <a:ext cx="24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50" name="直接连接符 420623"/>
            <p:cNvSpPr/>
            <p:nvPr/>
          </p:nvSpPr>
          <p:spPr>
            <a:xfrm>
              <a:off x="1479" y="826"/>
              <a:ext cx="24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51" name="直接连接符 420624"/>
            <p:cNvSpPr/>
            <p:nvPr/>
          </p:nvSpPr>
          <p:spPr>
            <a:xfrm>
              <a:off x="2566" y="838"/>
              <a:ext cx="261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52" name="直接连接符 420625"/>
            <p:cNvSpPr/>
            <p:nvPr/>
          </p:nvSpPr>
          <p:spPr>
            <a:xfrm>
              <a:off x="3509" y="857"/>
              <a:ext cx="19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53" name="直接连接符 420626"/>
            <p:cNvSpPr/>
            <p:nvPr/>
          </p:nvSpPr>
          <p:spPr>
            <a:xfrm>
              <a:off x="3844" y="861"/>
              <a:ext cx="24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54" name="直接连接符 420627"/>
            <p:cNvSpPr/>
            <p:nvPr/>
          </p:nvSpPr>
          <p:spPr>
            <a:xfrm flipV="1">
              <a:off x="4934" y="846"/>
              <a:ext cx="31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55" name="直接连接符 420628"/>
            <p:cNvSpPr/>
            <p:nvPr/>
          </p:nvSpPr>
          <p:spPr>
            <a:xfrm>
              <a:off x="911" y="835"/>
              <a:ext cx="186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356" name="直接连接符 420629"/>
            <p:cNvSpPr/>
            <p:nvPr/>
          </p:nvSpPr>
          <p:spPr>
            <a:xfrm>
              <a:off x="435" y="838"/>
              <a:ext cx="292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57" name="椭圆 420630"/>
            <p:cNvSpPr/>
            <p:nvPr/>
          </p:nvSpPr>
          <p:spPr>
            <a:xfrm>
              <a:off x="1335" y="742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58" name="椭圆 420631"/>
            <p:cNvSpPr/>
            <p:nvPr/>
          </p:nvSpPr>
          <p:spPr>
            <a:xfrm>
              <a:off x="743" y="758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59" name="椭圆 420632"/>
            <p:cNvSpPr/>
            <p:nvPr/>
          </p:nvSpPr>
          <p:spPr>
            <a:xfrm>
              <a:off x="3716" y="777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60" name="矩形 420633"/>
            <p:cNvSpPr/>
            <p:nvPr/>
          </p:nvSpPr>
          <p:spPr>
            <a:xfrm>
              <a:off x="1735" y="646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61" name="矩形 420634"/>
            <p:cNvSpPr/>
            <p:nvPr/>
          </p:nvSpPr>
          <p:spPr>
            <a:xfrm>
              <a:off x="4084" y="665"/>
              <a:ext cx="672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62" name="矩形 420635"/>
            <p:cNvSpPr/>
            <p:nvPr/>
          </p:nvSpPr>
          <p:spPr>
            <a:xfrm>
              <a:off x="2836" y="681"/>
              <a:ext cx="664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63" name="直接连接符 420636"/>
            <p:cNvSpPr/>
            <p:nvPr/>
          </p:nvSpPr>
          <p:spPr>
            <a:xfrm>
              <a:off x="2348" y="838"/>
              <a:ext cx="22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364" name="直接连接符 420637"/>
            <p:cNvSpPr/>
            <p:nvPr/>
          </p:nvSpPr>
          <p:spPr>
            <a:xfrm>
              <a:off x="4752" y="850"/>
              <a:ext cx="20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365" name="直接连接符 420638"/>
            <p:cNvSpPr/>
            <p:nvPr/>
          </p:nvSpPr>
          <p:spPr>
            <a:xfrm>
              <a:off x="1091" y="831"/>
              <a:ext cx="24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66" name="直接连接符 420639"/>
            <p:cNvSpPr/>
            <p:nvPr/>
          </p:nvSpPr>
          <p:spPr>
            <a:xfrm>
              <a:off x="1475" y="822"/>
              <a:ext cx="24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67" name="直接连接符 420640"/>
            <p:cNvSpPr/>
            <p:nvPr/>
          </p:nvSpPr>
          <p:spPr>
            <a:xfrm>
              <a:off x="2562" y="834"/>
              <a:ext cx="261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68" name="直接连接符 420641"/>
            <p:cNvSpPr/>
            <p:nvPr/>
          </p:nvSpPr>
          <p:spPr>
            <a:xfrm>
              <a:off x="3505" y="853"/>
              <a:ext cx="19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69" name="直接连接符 420642"/>
            <p:cNvSpPr/>
            <p:nvPr/>
          </p:nvSpPr>
          <p:spPr>
            <a:xfrm>
              <a:off x="3840" y="857"/>
              <a:ext cx="245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70" name="直接连接符 420643"/>
            <p:cNvSpPr/>
            <p:nvPr/>
          </p:nvSpPr>
          <p:spPr>
            <a:xfrm flipV="1">
              <a:off x="4930" y="842"/>
              <a:ext cx="314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71" name="直接连接符 420644"/>
            <p:cNvSpPr/>
            <p:nvPr/>
          </p:nvSpPr>
          <p:spPr>
            <a:xfrm>
              <a:off x="907" y="831"/>
              <a:ext cx="186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372" name="直接连接符 420645"/>
            <p:cNvSpPr/>
            <p:nvPr/>
          </p:nvSpPr>
          <p:spPr>
            <a:xfrm>
              <a:off x="431" y="834"/>
              <a:ext cx="292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373" name="椭圆 420646"/>
            <p:cNvSpPr/>
            <p:nvPr/>
          </p:nvSpPr>
          <p:spPr>
            <a:xfrm>
              <a:off x="1331" y="738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74" name="椭圆 420647"/>
            <p:cNvSpPr/>
            <p:nvPr/>
          </p:nvSpPr>
          <p:spPr>
            <a:xfrm>
              <a:off x="739" y="75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75" name="椭圆 420648"/>
            <p:cNvSpPr/>
            <p:nvPr/>
          </p:nvSpPr>
          <p:spPr>
            <a:xfrm>
              <a:off x="3712" y="773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76" name="矩形 420649"/>
            <p:cNvSpPr/>
            <p:nvPr/>
          </p:nvSpPr>
          <p:spPr>
            <a:xfrm>
              <a:off x="1731" y="642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77" name="矩形 420650"/>
            <p:cNvSpPr/>
            <p:nvPr/>
          </p:nvSpPr>
          <p:spPr>
            <a:xfrm>
              <a:off x="4080" y="661"/>
              <a:ext cx="672" cy="384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78" name="矩形 420651"/>
            <p:cNvSpPr/>
            <p:nvPr/>
          </p:nvSpPr>
          <p:spPr>
            <a:xfrm>
              <a:off x="2832" y="677"/>
              <a:ext cx="664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379" name="直接连接符 420652"/>
            <p:cNvSpPr/>
            <p:nvPr/>
          </p:nvSpPr>
          <p:spPr>
            <a:xfrm>
              <a:off x="2344" y="834"/>
              <a:ext cx="22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380" name="直接连接符 420653"/>
            <p:cNvSpPr/>
            <p:nvPr/>
          </p:nvSpPr>
          <p:spPr>
            <a:xfrm>
              <a:off x="4748" y="846"/>
              <a:ext cx="204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5" name="组合 420654"/>
          <p:cNvGrpSpPr/>
          <p:nvPr/>
        </p:nvGrpSpPr>
        <p:grpSpPr>
          <a:xfrm>
            <a:off x="827088" y="3308350"/>
            <a:ext cx="7640637" cy="1344613"/>
            <a:chOff x="385" y="1948"/>
            <a:chExt cx="4813" cy="847"/>
          </a:xfrm>
        </p:grpSpPr>
        <p:sp>
          <p:nvSpPr>
            <p:cNvPr id="88272" name="文本框 420655"/>
            <p:cNvSpPr txBox="1"/>
            <p:nvPr/>
          </p:nvSpPr>
          <p:spPr>
            <a:xfrm>
              <a:off x="2245" y="1948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273" name="文本框 420656"/>
            <p:cNvSpPr txBox="1"/>
            <p:nvPr/>
          </p:nvSpPr>
          <p:spPr>
            <a:xfrm>
              <a:off x="4053" y="2375"/>
              <a:ext cx="72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274" name="直接连接符 420657"/>
            <p:cNvSpPr/>
            <p:nvPr/>
          </p:nvSpPr>
          <p:spPr>
            <a:xfrm flipV="1">
              <a:off x="1075" y="2119"/>
              <a:ext cx="0" cy="476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75" name="直接连接符 420658"/>
            <p:cNvSpPr/>
            <p:nvPr/>
          </p:nvSpPr>
          <p:spPr>
            <a:xfrm>
              <a:off x="1075" y="2130"/>
              <a:ext cx="1154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76" name="直接连接符 420659"/>
            <p:cNvSpPr/>
            <p:nvPr/>
          </p:nvSpPr>
          <p:spPr>
            <a:xfrm>
              <a:off x="2875" y="2130"/>
              <a:ext cx="907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77" name="直接连接符 420660"/>
            <p:cNvSpPr/>
            <p:nvPr/>
          </p:nvSpPr>
          <p:spPr>
            <a:xfrm>
              <a:off x="3775" y="2131"/>
              <a:ext cx="0" cy="376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78" name="矩形 420661"/>
            <p:cNvSpPr/>
            <p:nvPr/>
          </p:nvSpPr>
          <p:spPr>
            <a:xfrm>
              <a:off x="2235" y="1962"/>
              <a:ext cx="621" cy="384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79" name="直接连接符 420662"/>
            <p:cNvSpPr/>
            <p:nvPr/>
          </p:nvSpPr>
          <p:spPr>
            <a:xfrm>
              <a:off x="3794" y="2607"/>
              <a:ext cx="245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80" name="直接连接符 420663"/>
            <p:cNvSpPr/>
            <p:nvPr/>
          </p:nvSpPr>
          <p:spPr>
            <a:xfrm flipV="1">
              <a:off x="4884" y="2592"/>
              <a:ext cx="314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81" name="直接连接符 420664"/>
            <p:cNvSpPr/>
            <p:nvPr/>
          </p:nvSpPr>
          <p:spPr>
            <a:xfrm>
              <a:off x="861" y="2581"/>
              <a:ext cx="186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82" name="直接连接符 420665"/>
            <p:cNvSpPr/>
            <p:nvPr/>
          </p:nvSpPr>
          <p:spPr>
            <a:xfrm>
              <a:off x="385" y="2584"/>
              <a:ext cx="292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83" name="椭圆 420666"/>
            <p:cNvSpPr/>
            <p:nvPr/>
          </p:nvSpPr>
          <p:spPr>
            <a:xfrm>
              <a:off x="693" y="250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84" name="椭圆 420667"/>
            <p:cNvSpPr/>
            <p:nvPr/>
          </p:nvSpPr>
          <p:spPr>
            <a:xfrm>
              <a:off x="3666" y="2523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85" name="矩形 420668"/>
            <p:cNvSpPr/>
            <p:nvPr/>
          </p:nvSpPr>
          <p:spPr>
            <a:xfrm>
              <a:off x="4034" y="2411"/>
              <a:ext cx="672" cy="384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86" name="直接连接符 420669"/>
            <p:cNvSpPr/>
            <p:nvPr/>
          </p:nvSpPr>
          <p:spPr>
            <a:xfrm>
              <a:off x="4702" y="2596"/>
              <a:ext cx="204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20671" name="矩形 420670"/>
          <p:cNvSpPr/>
          <p:nvPr/>
        </p:nvSpPr>
        <p:spPr>
          <a:xfrm>
            <a:off x="933450" y="476250"/>
            <a:ext cx="7632700" cy="2520950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8091" name="矩形 420671"/>
          <p:cNvSpPr/>
          <p:nvPr/>
        </p:nvSpPr>
        <p:spPr>
          <a:xfrm>
            <a:off x="5702300" y="25083"/>
            <a:ext cx="34925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梅逊公式例</a:t>
            </a:r>
            <a:r>
              <a:rPr lang="en-US" altLang="zh-CN" sz="3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R-C</a:t>
            </a:r>
            <a:endParaRPr lang="en-US" altLang="zh-CN" sz="36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6" name="组合 420672"/>
          <p:cNvGrpSpPr/>
          <p:nvPr/>
        </p:nvGrpSpPr>
        <p:grpSpPr>
          <a:xfrm>
            <a:off x="1525588" y="1196975"/>
            <a:ext cx="6650037" cy="1697038"/>
            <a:chOff x="825" y="618"/>
            <a:chExt cx="4189" cy="1069"/>
          </a:xfrm>
        </p:grpSpPr>
        <p:sp>
          <p:nvSpPr>
            <p:cNvPr id="88213" name="直接连接符 420673"/>
            <p:cNvSpPr/>
            <p:nvPr/>
          </p:nvSpPr>
          <p:spPr>
            <a:xfrm>
              <a:off x="2628" y="846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14" name="直接连接符 420674"/>
            <p:cNvSpPr/>
            <p:nvPr/>
          </p:nvSpPr>
          <p:spPr>
            <a:xfrm>
              <a:off x="5001" y="864"/>
              <a:ext cx="0" cy="478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15" name="直接连接符 420675"/>
            <p:cNvSpPr/>
            <p:nvPr/>
          </p:nvSpPr>
          <p:spPr>
            <a:xfrm flipH="1">
              <a:off x="4753" y="1332"/>
              <a:ext cx="23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16" name="直接连接符 420676"/>
            <p:cNvSpPr/>
            <p:nvPr/>
          </p:nvSpPr>
          <p:spPr>
            <a:xfrm flipH="1">
              <a:off x="2725" y="1340"/>
              <a:ext cx="110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17" name="直接连接符 420677"/>
            <p:cNvSpPr/>
            <p:nvPr/>
          </p:nvSpPr>
          <p:spPr>
            <a:xfrm flipH="1">
              <a:off x="2331" y="1344"/>
              <a:ext cx="24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18" name="直接连接符 420678"/>
            <p:cNvSpPr/>
            <p:nvPr/>
          </p:nvSpPr>
          <p:spPr>
            <a:xfrm>
              <a:off x="1437" y="1344"/>
              <a:ext cx="27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19" name="直接连接符 420679"/>
            <p:cNvSpPr/>
            <p:nvPr/>
          </p:nvSpPr>
          <p:spPr>
            <a:xfrm flipV="1">
              <a:off x="1437" y="912"/>
              <a:ext cx="0" cy="43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20" name="直接连接符 420680"/>
            <p:cNvSpPr/>
            <p:nvPr/>
          </p:nvSpPr>
          <p:spPr>
            <a:xfrm>
              <a:off x="4997" y="1338"/>
              <a:ext cx="0" cy="34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21" name="直接连接符 420681"/>
            <p:cNvSpPr/>
            <p:nvPr/>
          </p:nvSpPr>
          <p:spPr>
            <a:xfrm flipV="1">
              <a:off x="837" y="925"/>
              <a:ext cx="0" cy="76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22" name="直接连接符 420682"/>
            <p:cNvSpPr/>
            <p:nvPr/>
          </p:nvSpPr>
          <p:spPr>
            <a:xfrm>
              <a:off x="829" y="1680"/>
              <a:ext cx="418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23" name="文本框 420683"/>
            <p:cNvSpPr txBox="1"/>
            <p:nvPr/>
          </p:nvSpPr>
          <p:spPr>
            <a:xfrm>
              <a:off x="1629" y="1155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224" name="文本框 420684"/>
            <p:cNvSpPr txBox="1"/>
            <p:nvPr/>
          </p:nvSpPr>
          <p:spPr>
            <a:xfrm>
              <a:off x="4113" y="1152"/>
              <a:ext cx="6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8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225" name="椭圆 420685"/>
            <p:cNvSpPr/>
            <p:nvPr/>
          </p:nvSpPr>
          <p:spPr>
            <a:xfrm>
              <a:off x="2565" y="126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26" name="矩形 420686"/>
            <p:cNvSpPr/>
            <p:nvPr/>
          </p:nvSpPr>
          <p:spPr>
            <a:xfrm>
              <a:off x="4125" y="1160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27" name="矩形 420687"/>
            <p:cNvSpPr/>
            <p:nvPr/>
          </p:nvSpPr>
          <p:spPr>
            <a:xfrm>
              <a:off x="1709" y="1168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28" name="直接连接符 420688"/>
            <p:cNvSpPr/>
            <p:nvPr/>
          </p:nvSpPr>
          <p:spPr>
            <a:xfrm>
              <a:off x="3837" y="1336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29" name="直接连接符 420689"/>
            <p:cNvSpPr/>
            <p:nvPr/>
          </p:nvSpPr>
          <p:spPr>
            <a:xfrm>
              <a:off x="2624" y="842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30" name="直接连接符 420690"/>
            <p:cNvSpPr/>
            <p:nvPr/>
          </p:nvSpPr>
          <p:spPr>
            <a:xfrm>
              <a:off x="4997" y="860"/>
              <a:ext cx="0" cy="478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31" name="直接连接符 420691"/>
            <p:cNvSpPr/>
            <p:nvPr/>
          </p:nvSpPr>
          <p:spPr>
            <a:xfrm flipH="1">
              <a:off x="4749" y="1328"/>
              <a:ext cx="23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32" name="直接连接符 420692"/>
            <p:cNvSpPr/>
            <p:nvPr/>
          </p:nvSpPr>
          <p:spPr>
            <a:xfrm flipH="1">
              <a:off x="2721" y="1336"/>
              <a:ext cx="110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33" name="直接连接符 420693"/>
            <p:cNvSpPr/>
            <p:nvPr/>
          </p:nvSpPr>
          <p:spPr>
            <a:xfrm flipH="1">
              <a:off x="2327" y="1340"/>
              <a:ext cx="24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34" name="直接连接符 420694"/>
            <p:cNvSpPr/>
            <p:nvPr/>
          </p:nvSpPr>
          <p:spPr>
            <a:xfrm>
              <a:off x="1433" y="1340"/>
              <a:ext cx="27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35" name="直接连接符 420695"/>
            <p:cNvSpPr/>
            <p:nvPr/>
          </p:nvSpPr>
          <p:spPr>
            <a:xfrm flipV="1">
              <a:off x="1433" y="908"/>
              <a:ext cx="0" cy="43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36" name="直接连接符 420696"/>
            <p:cNvSpPr/>
            <p:nvPr/>
          </p:nvSpPr>
          <p:spPr>
            <a:xfrm>
              <a:off x="4993" y="1334"/>
              <a:ext cx="0" cy="34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37" name="直接连接符 420697"/>
            <p:cNvSpPr/>
            <p:nvPr/>
          </p:nvSpPr>
          <p:spPr>
            <a:xfrm flipV="1">
              <a:off x="833" y="921"/>
              <a:ext cx="0" cy="76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38" name="直接连接符 420698"/>
            <p:cNvSpPr/>
            <p:nvPr/>
          </p:nvSpPr>
          <p:spPr>
            <a:xfrm>
              <a:off x="825" y="1676"/>
              <a:ext cx="418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39" name="椭圆 420699"/>
            <p:cNvSpPr/>
            <p:nvPr/>
          </p:nvSpPr>
          <p:spPr>
            <a:xfrm>
              <a:off x="2561" y="1260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40" name="矩形 420700"/>
            <p:cNvSpPr/>
            <p:nvPr/>
          </p:nvSpPr>
          <p:spPr>
            <a:xfrm>
              <a:off x="4121" y="1156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41" name="矩形 420701"/>
            <p:cNvSpPr/>
            <p:nvPr/>
          </p:nvSpPr>
          <p:spPr>
            <a:xfrm>
              <a:off x="1705" y="1164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42" name="直接连接符 420702"/>
            <p:cNvSpPr/>
            <p:nvPr/>
          </p:nvSpPr>
          <p:spPr>
            <a:xfrm>
              <a:off x="3833" y="1332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43" name="直接连接符 420703"/>
            <p:cNvSpPr/>
            <p:nvPr/>
          </p:nvSpPr>
          <p:spPr>
            <a:xfrm flipV="1">
              <a:off x="3834" y="939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44" name="直接连接符 420704"/>
            <p:cNvSpPr/>
            <p:nvPr/>
          </p:nvSpPr>
          <p:spPr>
            <a:xfrm>
              <a:off x="3892" y="1092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45" name="直接连接符 420705"/>
            <p:cNvSpPr/>
            <p:nvPr/>
          </p:nvSpPr>
          <p:spPr>
            <a:xfrm>
              <a:off x="1485" y="1064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46" name="直接连接符 420706"/>
            <p:cNvSpPr/>
            <p:nvPr/>
          </p:nvSpPr>
          <p:spPr>
            <a:xfrm>
              <a:off x="888" y="1088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47" name="直接连接符 420707"/>
            <p:cNvSpPr/>
            <p:nvPr/>
          </p:nvSpPr>
          <p:spPr>
            <a:xfrm>
              <a:off x="1092" y="836"/>
              <a:ext cx="24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48" name="直接连接符 420708"/>
            <p:cNvSpPr/>
            <p:nvPr/>
          </p:nvSpPr>
          <p:spPr>
            <a:xfrm>
              <a:off x="1476" y="827"/>
              <a:ext cx="24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49" name="直接连接符 420709"/>
            <p:cNvSpPr/>
            <p:nvPr/>
          </p:nvSpPr>
          <p:spPr>
            <a:xfrm>
              <a:off x="2345" y="846"/>
              <a:ext cx="483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50" name="直接连接符 420710"/>
            <p:cNvSpPr/>
            <p:nvPr/>
          </p:nvSpPr>
          <p:spPr>
            <a:xfrm>
              <a:off x="3506" y="858"/>
              <a:ext cx="19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51" name="文本框 420711"/>
            <p:cNvSpPr txBox="1"/>
            <p:nvPr/>
          </p:nvSpPr>
          <p:spPr>
            <a:xfrm>
              <a:off x="1636" y="618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252" name="文本框 420712"/>
            <p:cNvSpPr txBox="1"/>
            <p:nvPr/>
          </p:nvSpPr>
          <p:spPr>
            <a:xfrm>
              <a:off x="2788" y="666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253" name="椭圆 420713"/>
            <p:cNvSpPr/>
            <p:nvPr/>
          </p:nvSpPr>
          <p:spPr>
            <a:xfrm>
              <a:off x="1332" y="743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54" name="矩形 420714"/>
            <p:cNvSpPr/>
            <p:nvPr/>
          </p:nvSpPr>
          <p:spPr>
            <a:xfrm>
              <a:off x="1732" y="647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55" name="矩形 420715"/>
            <p:cNvSpPr/>
            <p:nvPr/>
          </p:nvSpPr>
          <p:spPr>
            <a:xfrm>
              <a:off x="2833" y="682"/>
              <a:ext cx="664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56" name="直接连接符 420716"/>
            <p:cNvSpPr/>
            <p:nvPr/>
          </p:nvSpPr>
          <p:spPr>
            <a:xfrm>
              <a:off x="1095" y="835"/>
              <a:ext cx="24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57" name="直接连接符 420717"/>
            <p:cNvSpPr/>
            <p:nvPr/>
          </p:nvSpPr>
          <p:spPr>
            <a:xfrm>
              <a:off x="1479" y="826"/>
              <a:ext cx="24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58" name="直接连接符 420718"/>
            <p:cNvSpPr/>
            <p:nvPr/>
          </p:nvSpPr>
          <p:spPr>
            <a:xfrm>
              <a:off x="2566" y="838"/>
              <a:ext cx="261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59" name="直接连接符 420719"/>
            <p:cNvSpPr/>
            <p:nvPr/>
          </p:nvSpPr>
          <p:spPr>
            <a:xfrm>
              <a:off x="3509" y="857"/>
              <a:ext cx="19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60" name="椭圆 420720"/>
            <p:cNvSpPr/>
            <p:nvPr/>
          </p:nvSpPr>
          <p:spPr>
            <a:xfrm>
              <a:off x="1335" y="742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61" name="矩形 420721"/>
            <p:cNvSpPr/>
            <p:nvPr/>
          </p:nvSpPr>
          <p:spPr>
            <a:xfrm>
              <a:off x="1735" y="646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62" name="矩形 420722"/>
            <p:cNvSpPr/>
            <p:nvPr/>
          </p:nvSpPr>
          <p:spPr>
            <a:xfrm>
              <a:off x="2836" y="681"/>
              <a:ext cx="664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63" name="直接连接符 420723"/>
            <p:cNvSpPr/>
            <p:nvPr/>
          </p:nvSpPr>
          <p:spPr>
            <a:xfrm>
              <a:off x="2348" y="838"/>
              <a:ext cx="22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64" name="直接连接符 420724"/>
            <p:cNvSpPr/>
            <p:nvPr/>
          </p:nvSpPr>
          <p:spPr>
            <a:xfrm>
              <a:off x="1091" y="831"/>
              <a:ext cx="24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65" name="直接连接符 420725"/>
            <p:cNvSpPr/>
            <p:nvPr/>
          </p:nvSpPr>
          <p:spPr>
            <a:xfrm>
              <a:off x="1475" y="822"/>
              <a:ext cx="24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66" name="直接连接符 420726"/>
            <p:cNvSpPr/>
            <p:nvPr/>
          </p:nvSpPr>
          <p:spPr>
            <a:xfrm>
              <a:off x="2562" y="834"/>
              <a:ext cx="261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67" name="直接连接符 420727"/>
            <p:cNvSpPr/>
            <p:nvPr/>
          </p:nvSpPr>
          <p:spPr>
            <a:xfrm>
              <a:off x="3505" y="853"/>
              <a:ext cx="19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68" name="椭圆 420728"/>
            <p:cNvSpPr/>
            <p:nvPr/>
          </p:nvSpPr>
          <p:spPr>
            <a:xfrm>
              <a:off x="1331" y="738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69" name="矩形 420729"/>
            <p:cNvSpPr/>
            <p:nvPr/>
          </p:nvSpPr>
          <p:spPr>
            <a:xfrm>
              <a:off x="1731" y="642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70" name="矩形 420730"/>
            <p:cNvSpPr/>
            <p:nvPr/>
          </p:nvSpPr>
          <p:spPr>
            <a:xfrm>
              <a:off x="2832" y="677"/>
              <a:ext cx="664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71" name="直接连接符 420731"/>
            <p:cNvSpPr/>
            <p:nvPr/>
          </p:nvSpPr>
          <p:spPr>
            <a:xfrm>
              <a:off x="2344" y="834"/>
              <a:ext cx="22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7" name="组合 420732"/>
          <p:cNvGrpSpPr/>
          <p:nvPr/>
        </p:nvGrpSpPr>
        <p:grpSpPr>
          <a:xfrm>
            <a:off x="900113" y="530225"/>
            <a:ext cx="7646987" cy="2373313"/>
            <a:chOff x="431" y="192"/>
            <a:chExt cx="4817" cy="1495"/>
          </a:xfrm>
        </p:grpSpPr>
        <p:sp>
          <p:nvSpPr>
            <p:cNvPr id="88119" name="直接连接符 420733"/>
            <p:cNvSpPr/>
            <p:nvPr/>
          </p:nvSpPr>
          <p:spPr>
            <a:xfrm>
              <a:off x="2628" y="846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20" name="直接连接符 420734"/>
            <p:cNvSpPr/>
            <p:nvPr/>
          </p:nvSpPr>
          <p:spPr>
            <a:xfrm>
              <a:off x="5001" y="864"/>
              <a:ext cx="0" cy="478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21" name="直接连接符 420735"/>
            <p:cNvSpPr/>
            <p:nvPr/>
          </p:nvSpPr>
          <p:spPr>
            <a:xfrm flipH="1">
              <a:off x="4753" y="1332"/>
              <a:ext cx="23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22" name="直接连接符 420736"/>
            <p:cNvSpPr/>
            <p:nvPr/>
          </p:nvSpPr>
          <p:spPr>
            <a:xfrm flipH="1">
              <a:off x="2725" y="1340"/>
              <a:ext cx="110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23" name="直接连接符 420737"/>
            <p:cNvSpPr/>
            <p:nvPr/>
          </p:nvSpPr>
          <p:spPr>
            <a:xfrm flipH="1">
              <a:off x="2331" y="1344"/>
              <a:ext cx="24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24" name="直接连接符 420738"/>
            <p:cNvSpPr/>
            <p:nvPr/>
          </p:nvSpPr>
          <p:spPr>
            <a:xfrm>
              <a:off x="1437" y="1344"/>
              <a:ext cx="27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25" name="直接连接符 420739"/>
            <p:cNvSpPr/>
            <p:nvPr/>
          </p:nvSpPr>
          <p:spPr>
            <a:xfrm flipV="1">
              <a:off x="1437" y="912"/>
              <a:ext cx="0" cy="43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26" name="直接连接符 420740"/>
            <p:cNvSpPr/>
            <p:nvPr/>
          </p:nvSpPr>
          <p:spPr>
            <a:xfrm flipV="1">
              <a:off x="1125" y="373"/>
              <a:ext cx="0" cy="47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27" name="文本框 420741"/>
            <p:cNvSpPr txBox="1"/>
            <p:nvPr/>
          </p:nvSpPr>
          <p:spPr>
            <a:xfrm>
              <a:off x="2205" y="192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128" name="直接连接符 420742"/>
            <p:cNvSpPr/>
            <p:nvPr/>
          </p:nvSpPr>
          <p:spPr>
            <a:xfrm>
              <a:off x="1125" y="384"/>
              <a:ext cx="115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29" name="直接连接符 420743"/>
            <p:cNvSpPr/>
            <p:nvPr/>
          </p:nvSpPr>
          <p:spPr>
            <a:xfrm>
              <a:off x="2925" y="384"/>
              <a:ext cx="90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30" name="直接连接符 420744"/>
            <p:cNvSpPr/>
            <p:nvPr/>
          </p:nvSpPr>
          <p:spPr>
            <a:xfrm>
              <a:off x="3825" y="385"/>
              <a:ext cx="0" cy="37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31" name="直接连接符 420745"/>
            <p:cNvSpPr/>
            <p:nvPr/>
          </p:nvSpPr>
          <p:spPr>
            <a:xfrm>
              <a:off x="4997" y="1338"/>
              <a:ext cx="0" cy="34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32" name="直接连接符 420746"/>
            <p:cNvSpPr/>
            <p:nvPr/>
          </p:nvSpPr>
          <p:spPr>
            <a:xfrm flipV="1">
              <a:off x="837" y="925"/>
              <a:ext cx="0" cy="76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33" name="直接连接符 420747"/>
            <p:cNvSpPr/>
            <p:nvPr/>
          </p:nvSpPr>
          <p:spPr>
            <a:xfrm>
              <a:off x="829" y="1680"/>
              <a:ext cx="418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34" name="文本框 420748"/>
            <p:cNvSpPr txBox="1"/>
            <p:nvPr/>
          </p:nvSpPr>
          <p:spPr>
            <a:xfrm>
              <a:off x="1629" y="1155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135" name="文本框 420749"/>
            <p:cNvSpPr txBox="1"/>
            <p:nvPr/>
          </p:nvSpPr>
          <p:spPr>
            <a:xfrm>
              <a:off x="4113" y="1152"/>
              <a:ext cx="6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8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136" name="椭圆 420750"/>
            <p:cNvSpPr/>
            <p:nvPr/>
          </p:nvSpPr>
          <p:spPr>
            <a:xfrm>
              <a:off x="2565" y="126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37" name="矩形 420751"/>
            <p:cNvSpPr/>
            <p:nvPr/>
          </p:nvSpPr>
          <p:spPr>
            <a:xfrm>
              <a:off x="4125" y="1160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38" name="矩形 420752"/>
            <p:cNvSpPr/>
            <p:nvPr/>
          </p:nvSpPr>
          <p:spPr>
            <a:xfrm>
              <a:off x="2285" y="216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39" name="矩形 420753"/>
            <p:cNvSpPr/>
            <p:nvPr/>
          </p:nvSpPr>
          <p:spPr>
            <a:xfrm>
              <a:off x="1709" y="1168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40" name="直接连接符 420754"/>
            <p:cNvSpPr/>
            <p:nvPr/>
          </p:nvSpPr>
          <p:spPr>
            <a:xfrm>
              <a:off x="3837" y="1336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41" name="直接连接符 420755"/>
            <p:cNvSpPr/>
            <p:nvPr/>
          </p:nvSpPr>
          <p:spPr>
            <a:xfrm>
              <a:off x="2624" y="842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42" name="直接连接符 420756"/>
            <p:cNvSpPr/>
            <p:nvPr/>
          </p:nvSpPr>
          <p:spPr>
            <a:xfrm>
              <a:off x="4997" y="860"/>
              <a:ext cx="0" cy="478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43" name="直接连接符 420757"/>
            <p:cNvSpPr/>
            <p:nvPr/>
          </p:nvSpPr>
          <p:spPr>
            <a:xfrm flipH="1">
              <a:off x="4749" y="1328"/>
              <a:ext cx="23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44" name="直接连接符 420758"/>
            <p:cNvSpPr/>
            <p:nvPr/>
          </p:nvSpPr>
          <p:spPr>
            <a:xfrm flipH="1">
              <a:off x="2721" y="1336"/>
              <a:ext cx="110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45" name="直接连接符 420759"/>
            <p:cNvSpPr/>
            <p:nvPr/>
          </p:nvSpPr>
          <p:spPr>
            <a:xfrm flipH="1">
              <a:off x="2327" y="1340"/>
              <a:ext cx="24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46" name="直接连接符 420760"/>
            <p:cNvSpPr/>
            <p:nvPr/>
          </p:nvSpPr>
          <p:spPr>
            <a:xfrm>
              <a:off x="1433" y="1340"/>
              <a:ext cx="27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47" name="直接连接符 420761"/>
            <p:cNvSpPr/>
            <p:nvPr/>
          </p:nvSpPr>
          <p:spPr>
            <a:xfrm flipV="1">
              <a:off x="1433" y="908"/>
              <a:ext cx="0" cy="43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48" name="直接连接符 420762"/>
            <p:cNvSpPr/>
            <p:nvPr/>
          </p:nvSpPr>
          <p:spPr>
            <a:xfrm flipV="1">
              <a:off x="1121" y="369"/>
              <a:ext cx="0" cy="47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49" name="直接连接符 420763"/>
            <p:cNvSpPr/>
            <p:nvPr/>
          </p:nvSpPr>
          <p:spPr>
            <a:xfrm>
              <a:off x="1121" y="380"/>
              <a:ext cx="115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50" name="直接连接符 420764"/>
            <p:cNvSpPr/>
            <p:nvPr/>
          </p:nvSpPr>
          <p:spPr>
            <a:xfrm>
              <a:off x="2921" y="380"/>
              <a:ext cx="90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51" name="直接连接符 420765"/>
            <p:cNvSpPr/>
            <p:nvPr/>
          </p:nvSpPr>
          <p:spPr>
            <a:xfrm>
              <a:off x="3821" y="381"/>
              <a:ext cx="0" cy="37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52" name="直接连接符 420766"/>
            <p:cNvSpPr/>
            <p:nvPr/>
          </p:nvSpPr>
          <p:spPr>
            <a:xfrm>
              <a:off x="4993" y="1334"/>
              <a:ext cx="0" cy="34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53" name="直接连接符 420767"/>
            <p:cNvSpPr/>
            <p:nvPr/>
          </p:nvSpPr>
          <p:spPr>
            <a:xfrm flipV="1">
              <a:off x="833" y="921"/>
              <a:ext cx="0" cy="76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54" name="直接连接符 420768"/>
            <p:cNvSpPr/>
            <p:nvPr/>
          </p:nvSpPr>
          <p:spPr>
            <a:xfrm>
              <a:off x="825" y="1676"/>
              <a:ext cx="418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55" name="椭圆 420769"/>
            <p:cNvSpPr/>
            <p:nvPr/>
          </p:nvSpPr>
          <p:spPr>
            <a:xfrm>
              <a:off x="2561" y="1260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56" name="矩形 420770"/>
            <p:cNvSpPr/>
            <p:nvPr/>
          </p:nvSpPr>
          <p:spPr>
            <a:xfrm>
              <a:off x="4121" y="1156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57" name="矩形 420771"/>
            <p:cNvSpPr/>
            <p:nvPr/>
          </p:nvSpPr>
          <p:spPr>
            <a:xfrm>
              <a:off x="2281" y="212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58" name="矩形 420772"/>
            <p:cNvSpPr/>
            <p:nvPr/>
          </p:nvSpPr>
          <p:spPr>
            <a:xfrm>
              <a:off x="1705" y="1164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59" name="直接连接符 420773"/>
            <p:cNvSpPr/>
            <p:nvPr/>
          </p:nvSpPr>
          <p:spPr>
            <a:xfrm>
              <a:off x="3833" y="1332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60" name="直接连接符 420774"/>
            <p:cNvSpPr/>
            <p:nvPr/>
          </p:nvSpPr>
          <p:spPr>
            <a:xfrm flipV="1">
              <a:off x="3834" y="939"/>
              <a:ext cx="0" cy="41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61" name="直接连接符 420775"/>
            <p:cNvSpPr/>
            <p:nvPr/>
          </p:nvSpPr>
          <p:spPr>
            <a:xfrm>
              <a:off x="3892" y="1092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62" name="直接连接符 420776"/>
            <p:cNvSpPr/>
            <p:nvPr/>
          </p:nvSpPr>
          <p:spPr>
            <a:xfrm>
              <a:off x="1485" y="1064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63" name="直接连接符 420777"/>
            <p:cNvSpPr/>
            <p:nvPr/>
          </p:nvSpPr>
          <p:spPr>
            <a:xfrm>
              <a:off x="888" y="1088"/>
              <a:ext cx="14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64" name="直接连接符 420778"/>
            <p:cNvSpPr/>
            <p:nvPr/>
          </p:nvSpPr>
          <p:spPr>
            <a:xfrm>
              <a:off x="1092" y="836"/>
              <a:ext cx="24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65" name="直接连接符 420779"/>
            <p:cNvSpPr/>
            <p:nvPr/>
          </p:nvSpPr>
          <p:spPr>
            <a:xfrm>
              <a:off x="1476" y="827"/>
              <a:ext cx="24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66" name="直接连接符 420780"/>
            <p:cNvSpPr/>
            <p:nvPr/>
          </p:nvSpPr>
          <p:spPr>
            <a:xfrm>
              <a:off x="2345" y="846"/>
              <a:ext cx="483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67" name="直接连接符 420781"/>
            <p:cNvSpPr/>
            <p:nvPr/>
          </p:nvSpPr>
          <p:spPr>
            <a:xfrm>
              <a:off x="3506" y="858"/>
              <a:ext cx="19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68" name="直接连接符 420782"/>
            <p:cNvSpPr/>
            <p:nvPr/>
          </p:nvSpPr>
          <p:spPr>
            <a:xfrm>
              <a:off x="3841" y="862"/>
              <a:ext cx="24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69" name="直接连接符 420783"/>
            <p:cNvSpPr/>
            <p:nvPr/>
          </p:nvSpPr>
          <p:spPr>
            <a:xfrm>
              <a:off x="4753" y="847"/>
              <a:ext cx="48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70" name="直接连接符 420784"/>
            <p:cNvSpPr/>
            <p:nvPr/>
          </p:nvSpPr>
          <p:spPr>
            <a:xfrm>
              <a:off x="908" y="836"/>
              <a:ext cx="186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71" name="直接连接符 420785"/>
            <p:cNvSpPr/>
            <p:nvPr/>
          </p:nvSpPr>
          <p:spPr>
            <a:xfrm>
              <a:off x="432" y="839"/>
              <a:ext cx="292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72" name="文本框 420786"/>
            <p:cNvSpPr txBox="1"/>
            <p:nvPr/>
          </p:nvSpPr>
          <p:spPr>
            <a:xfrm>
              <a:off x="1636" y="618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173" name="文本框 420787"/>
            <p:cNvSpPr txBox="1"/>
            <p:nvPr/>
          </p:nvSpPr>
          <p:spPr>
            <a:xfrm>
              <a:off x="2792" y="665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174" name="文本框 420788"/>
            <p:cNvSpPr txBox="1"/>
            <p:nvPr/>
          </p:nvSpPr>
          <p:spPr>
            <a:xfrm>
              <a:off x="4033" y="666"/>
              <a:ext cx="7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175" name="椭圆 420789"/>
            <p:cNvSpPr/>
            <p:nvPr/>
          </p:nvSpPr>
          <p:spPr>
            <a:xfrm>
              <a:off x="1332" y="743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76" name="椭圆 420790"/>
            <p:cNvSpPr/>
            <p:nvPr/>
          </p:nvSpPr>
          <p:spPr>
            <a:xfrm>
              <a:off x="740" y="759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77" name="椭圆 420791"/>
            <p:cNvSpPr/>
            <p:nvPr/>
          </p:nvSpPr>
          <p:spPr>
            <a:xfrm>
              <a:off x="3713" y="778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78" name="矩形 420792"/>
            <p:cNvSpPr/>
            <p:nvPr/>
          </p:nvSpPr>
          <p:spPr>
            <a:xfrm>
              <a:off x="1732" y="647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79" name="矩形 420793"/>
            <p:cNvSpPr/>
            <p:nvPr/>
          </p:nvSpPr>
          <p:spPr>
            <a:xfrm>
              <a:off x="4081" y="666"/>
              <a:ext cx="672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80" name="矩形 420794"/>
            <p:cNvSpPr/>
            <p:nvPr/>
          </p:nvSpPr>
          <p:spPr>
            <a:xfrm>
              <a:off x="2833" y="682"/>
              <a:ext cx="664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81" name="直接连接符 420795"/>
            <p:cNvSpPr/>
            <p:nvPr/>
          </p:nvSpPr>
          <p:spPr>
            <a:xfrm>
              <a:off x="1095" y="835"/>
              <a:ext cx="24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82" name="直接连接符 420796"/>
            <p:cNvSpPr/>
            <p:nvPr/>
          </p:nvSpPr>
          <p:spPr>
            <a:xfrm>
              <a:off x="1479" y="826"/>
              <a:ext cx="24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83" name="直接连接符 420797"/>
            <p:cNvSpPr/>
            <p:nvPr/>
          </p:nvSpPr>
          <p:spPr>
            <a:xfrm>
              <a:off x="2566" y="838"/>
              <a:ext cx="261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84" name="直接连接符 420798"/>
            <p:cNvSpPr/>
            <p:nvPr/>
          </p:nvSpPr>
          <p:spPr>
            <a:xfrm>
              <a:off x="3509" y="857"/>
              <a:ext cx="19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85" name="直接连接符 420799"/>
            <p:cNvSpPr/>
            <p:nvPr/>
          </p:nvSpPr>
          <p:spPr>
            <a:xfrm>
              <a:off x="3844" y="861"/>
              <a:ext cx="24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86" name="直接连接符 420800"/>
            <p:cNvSpPr/>
            <p:nvPr/>
          </p:nvSpPr>
          <p:spPr>
            <a:xfrm flipV="1">
              <a:off x="4934" y="846"/>
              <a:ext cx="31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87" name="直接连接符 420801"/>
            <p:cNvSpPr/>
            <p:nvPr/>
          </p:nvSpPr>
          <p:spPr>
            <a:xfrm>
              <a:off x="911" y="835"/>
              <a:ext cx="186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88" name="直接连接符 420802"/>
            <p:cNvSpPr/>
            <p:nvPr/>
          </p:nvSpPr>
          <p:spPr>
            <a:xfrm>
              <a:off x="435" y="838"/>
              <a:ext cx="292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89" name="椭圆 420803"/>
            <p:cNvSpPr/>
            <p:nvPr/>
          </p:nvSpPr>
          <p:spPr>
            <a:xfrm>
              <a:off x="1335" y="742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90" name="椭圆 420804"/>
            <p:cNvSpPr/>
            <p:nvPr/>
          </p:nvSpPr>
          <p:spPr>
            <a:xfrm>
              <a:off x="743" y="758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91" name="椭圆 420805"/>
            <p:cNvSpPr/>
            <p:nvPr/>
          </p:nvSpPr>
          <p:spPr>
            <a:xfrm>
              <a:off x="3716" y="777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92" name="矩形 420806"/>
            <p:cNvSpPr/>
            <p:nvPr/>
          </p:nvSpPr>
          <p:spPr>
            <a:xfrm>
              <a:off x="1735" y="646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93" name="矩形 420807"/>
            <p:cNvSpPr/>
            <p:nvPr/>
          </p:nvSpPr>
          <p:spPr>
            <a:xfrm>
              <a:off x="4084" y="665"/>
              <a:ext cx="672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94" name="矩形 420808"/>
            <p:cNvSpPr/>
            <p:nvPr/>
          </p:nvSpPr>
          <p:spPr>
            <a:xfrm>
              <a:off x="2836" y="681"/>
              <a:ext cx="664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95" name="直接连接符 420809"/>
            <p:cNvSpPr/>
            <p:nvPr/>
          </p:nvSpPr>
          <p:spPr>
            <a:xfrm>
              <a:off x="2348" y="838"/>
              <a:ext cx="22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96" name="直接连接符 420810"/>
            <p:cNvSpPr/>
            <p:nvPr/>
          </p:nvSpPr>
          <p:spPr>
            <a:xfrm>
              <a:off x="4752" y="850"/>
              <a:ext cx="20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97" name="直接连接符 420811"/>
            <p:cNvSpPr/>
            <p:nvPr/>
          </p:nvSpPr>
          <p:spPr>
            <a:xfrm>
              <a:off x="1091" y="831"/>
              <a:ext cx="24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98" name="直接连接符 420812"/>
            <p:cNvSpPr/>
            <p:nvPr/>
          </p:nvSpPr>
          <p:spPr>
            <a:xfrm>
              <a:off x="1475" y="822"/>
              <a:ext cx="240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199" name="直接连接符 420813"/>
            <p:cNvSpPr/>
            <p:nvPr/>
          </p:nvSpPr>
          <p:spPr>
            <a:xfrm>
              <a:off x="2562" y="834"/>
              <a:ext cx="261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00" name="直接连接符 420814"/>
            <p:cNvSpPr/>
            <p:nvPr/>
          </p:nvSpPr>
          <p:spPr>
            <a:xfrm>
              <a:off x="3505" y="853"/>
              <a:ext cx="199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01" name="直接连接符 420815"/>
            <p:cNvSpPr/>
            <p:nvPr/>
          </p:nvSpPr>
          <p:spPr>
            <a:xfrm>
              <a:off x="3840" y="857"/>
              <a:ext cx="245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02" name="直接连接符 420816"/>
            <p:cNvSpPr/>
            <p:nvPr/>
          </p:nvSpPr>
          <p:spPr>
            <a:xfrm flipV="1">
              <a:off x="4930" y="842"/>
              <a:ext cx="31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03" name="直接连接符 420817"/>
            <p:cNvSpPr/>
            <p:nvPr/>
          </p:nvSpPr>
          <p:spPr>
            <a:xfrm>
              <a:off x="907" y="831"/>
              <a:ext cx="186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04" name="直接连接符 420818"/>
            <p:cNvSpPr/>
            <p:nvPr/>
          </p:nvSpPr>
          <p:spPr>
            <a:xfrm>
              <a:off x="431" y="834"/>
              <a:ext cx="292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205" name="椭圆 420819"/>
            <p:cNvSpPr/>
            <p:nvPr/>
          </p:nvSpPr>
          <p:spPr>
            <a:xfrm>
              <a:off x="1331" y="738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06" name="椭圆 420820"/>
            <p:cNvSpPr/>
            <p:nvPr/>
          </p:nvSpPr>
          <p:spPr>
            <a:xfrm>
              <a:off x="739" y="754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07" name="椭圆 420821"/>
            <p:cNvSpPr/>
            <p:nvPr/>
          </p:nvSpPr>
          <p:spPr>
            <a:xfrm>
              <a:off x="3712" y="773"/>
              <a:ext cx="144" cy="144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08" name="矩形 420822"/>
            <p:cNvSpPr/>
            <p:nvPr/>
          </p:nvSpPr>
          <p:spPr>
            <a:xfrm>
              <a:off x="1731" y="642"/>
              <a:ext cx="621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09" name="矩形 420823"/>
            <p:cNvSpPr/>
            <p:nvPr/>
          </p:nvSpPr>
          <p:spPr>
            <a:xfrm>
              <a:off x="4080" y="661"/>
              <a:ext cx="672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10" name="矩形 420824"/>
            <p:cNvSpPr/>
            <p:nvPr/>
          </p:nvSpPr>
          <p:spPr>
            <a:xfrm>
              <a:off x="2832" y="677"/>
              <a:ext cx="664" cy="384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211" name="直接连接符 420825"/>
            <p:cNvSpPr/>
            <p:nvPr/>
          </p:nvSpPr>
          <p:spPr>
            <a:xfrm>
              <a:off x="2344" y="834"/>
              <a:ext cx="227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212" name="直接连接符 420826"/>
            <p:cNvSpPr/>
            <p:nvPr/>
          </p:nvSpPr>
          <p:spPr>
            <a:xfrm>
              <a:off x="4748" y="846"/>
              <a:ext cx="20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20828" name="矩形 420827"/>
          <p:cNvSpPr/>
          <p:nvPr/>
        </p:nvSpPr>
        <p:spPr>
          <a:xfrm>
            <a:off x="691833" y="3237865"/>
            <a:ext cx="7848600" cy="1439863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8" name="组合 420828"/>
          <p:cNvGrpSpPr/>
          <p:nvPr/>
        </p:nvGrpSpPr>
        <p:grpSpPr>
          <a:xfrm>
            <a:off x="5702300" y="4635500"/>
            <a:ext cx="1981200" cy="533400"/>
            <a:chOff x="2400" y="2832"/>
            <a:chExt cx="1488" cy="336"/>
          </a:xfrm>
        </p:grpSpPr>
        <p:sp>
          <p:nvSpPr>
            <p:cNvPr id="88117" name="矩形 420829"/>
            <p:cNvSpPr/>
            <p:nvPr/>
          </p:nvSpPr>
          <p:spPr>
            <a:xfrm>
              <a:off x="2400" y="2880"/>
              <a:ext cx="1200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18" name="文本框 420830"/>
            <p:cNvSpPr txBox="1"/>
            <p:nvPr/>
          </p:nvSpPr>
          <p:spPr>
            <a:xfrm>
              <a:off x="2400" y="2832"/>
              <a:ext cx="14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baseline="-250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= G</a:t>
              </a:r>
              <a:r>
                <a:rPr lang="en-US" altLang="zh-CN" sz="2800" b="1" baseline="-250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28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2800" b="1" baseline="-250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" name="组合 420831"/>
          <p:cNvGrpSpPr/>
          <p:nvPr/>
        </p:nvGrpSpPr>
        <p:grpSpPr>
          <a:xfrm>
            <a:off x="977900" y="4635500"/>
            <a:ext cx="2362200" cy="533400"/>
            <a:chOff x="2400" y="2832"/>
            <a:chExt cx="1488" cy="336"/>
          </a:xfrm>
        </p:grpSpPr>
        <p:sp>
          <p:nvSpPr>
            <p:cNvPr id="88115" name="矩形 420832"/>
            <p:cNvSpPr/>
            <p:nvPr/>
          </p:nvSpPr>
          <p:spPr>
            <a:xfrm>
              <a:off x="2400" y="2880"/>
              <a:ext cx="1200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16" name="文本框 420833"/>
            <p:cNvSpPr txBox="1"/>
            <p:nvPr/>
          </p:nvSpPr>
          <p:spPr>
            <a:xfrm>
              <a:off x="2400" y="2832"/>
              <a:ext cx="14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baseline="-250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=G</a:t>
              </a:r>
              <a:r>
                <a:rPr lang="en-US" altLang="zh-CN" sz="2800" b="1" baseline="-250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2800" b="1" baseline="-250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2800" b="1" baseline="-250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" name="组合 420834"/>
          <p:cNvGrpSpPr/>
          <p:nvPr/>
        </p:nvGrpSpPr>
        <p:grpSpPr>
          <a:xfrm>
            <a:off x="1435100" y="2959100"/>
            <a:ext cx="1219200" cy="533400"/>
            <a:chOff x="2256" y="1776"/>
            <a:chExt cx="768" cy="336"/>
          </a:xfrm>
        </p:grpSpPr>
        <p:sp>
          <p:nvSpPr>
            <p:cNvPr id="88113" name="矩形 420835"/>
            <p:cNvSpPr/>
            <p:nvPr/>
          </p:nvSpPr>
          <p:spPr>
            <a:xfrm>
              <a:off x="2256" y="1824"/>
              <a:ext cx="720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14" name="文本框 420836"/>
            <p:cNvSpPr txBox="1"/>
            <p:nvPr/>
          </p:nvSpPr>
          <p:spPr>
            <a:xfrm>
              <a:off x="2256" y="1776"/>
              <a:ext cx="7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△</a:t>
              </a:r>
              <a:r>
                <a:rPr lang="en-US" altLang="zh-CN" sz="2800" b="1" baseline="-250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=1</a:t>
              </a:r>
              <a:endPara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" name="组合 420837"/>
          <p:cNvGrpSpPr/>
          <p:nvPr/>
        </p:nvGrpSpPr>
        <p:grpSpPr>
          <a:xfrm>
            <a:off x="5854700" y="2959100"/>
            <a:ext cx="2209800" cy="533400"/>
            <a:chOff x="2256" y="1776"/>
            <a:chExt cx="768" cy="336"/>
          </a:xfrm>
        </p:grpSpPr>
        <p:sp>
          <p:nvSpPr>
            <p:cNvPr id="88111" name="矩形 420838"/>
            <p:cNvSpPr/>
            <p:nvPr/>
          </p:nvSpPr>
          <p:spPr>
            <a:xfrm>
              <a:off x="2256" y="1824"/>
              <a:ext cx="720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12" name="文本框 420839"/>
            <p:cNvSpPr txBox="1"/>
            <p:nvPr/>
          </p:nvSpPr>
          <p:spPr>
            <a:xfrm>
              <a:off x="2256" y="1776"/>
              <a:ext cx="7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△</a:t>
              </a:r>
              <a:r>
                <a:rPr lang="en-US" altLang="zh-CN" sz="2800" b="1" baseline="-250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=1+G</a:t>
              </a:r>
              <a:r>
                <a:rPr lang="en-US" altLang="zh-CN" sz="2800" b="1" baseline="-250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800" b="1" baseline="-250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8064" name="组合 420840"/>
          <p:cNvGrpSpPr/>
          <p:nvPr/>
        </p:nvGrpSpPr>
        <p:grpSpPr>
          <a:xfrm>
            <a:off x="2916238" y="3573463"/>
            <a:ext cx="1524000" cy="990600"/>
            <a:chOff x="4656" y="3696"/>
            <a:chExt cx="960" cy="624"/>
          </a:xfrm>
        </p:grpSpPr>
        <p:sp>
          <p:nvSpPr>
            <p:cNvPr id="88105" name="立方体 420841"/>
            <p:cNvSpPr/>
            <p:nvPr/>
          </p:nvSpPr>
          <p:spPr>
            <a:xfrm>
              <a:off x="4656" y="3696"/>
              <a:ext cx="960" cy="624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88106" name="组合 420842"/>
            <p:cNvGrpSpPr/>
            <p:nvPr/>
          </p:nvGrpSpPr>
          <p:grpSpPr>
            <a:xfrm>
              <a:off x="4704" y="3792"/>
              <a:ext cx="720" cy="528"/>
              <a:chOff x="4704" y="3792"/>
              <a:chExt cx="720" cy="528"/>
            </a:xfrm>
          </p:grpSpPr>
          <p:sp>
            <p:nvSpPr>
              <p:cNvPr id="88107" name="文本框 420843"/>
              <p:cNvSpPr txBox="1"/>
              <p:nvPr/>
            </p:nvSpPr>
            <p:spPr>
              <a:xfrm>
                <a:off x="4704" y="3792"/>
                <a:ext cx="52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C(s)</a:t>
                </a:r>
                <a:endPara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108" name="文本框 420844"/>
              <p:cNvSpPr txBox="1"/>
              <p:nvPr/>
            </p:nvSpPr>
            <p:spPr>
              <a:xfrm>
                <a:off x="4755" y="4032"/>
                <a:ext cx="52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R(s)</a:t>
                </a:r>
                <a:endPara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109" name="直接连接符 420845"/>
              <p:cNvSpPr/>
              <p:nvPr/>
            </p:nvSpPr>
            <p:spPr>
              <a:xfrm>
                <a:off x="4731" y="4080"/>
                <a:ext cx="432" cy="0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8110" name="文本框 420846"/>
              <p:cNvSpPr txBox="1"/>
              <p:nvPr/>
            </p:nvSpPr>
            <p:spPr>
              <a:xfrm>
                <a:off x="5136" y="3936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=?</a:t>
                </a:r>
                <a:endPara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066" name="组合 420847"/>
          <p:cNvGrpSpPr/>
          <p:nvPr/>
        </p:nvGrpSpPr>
        <p:grpSpPr>
          <a:xfrm>
            <a:off x="4959350" y="3644900"/>
            <a:ext cx="4724400" cy="914400"/>
            <a:chOff x="2784" y="2160"/>
            <a:chExt cx="2976" cy="576"/>
          </a:xfrm>
        </p:grpSpPr>
        <p:sp>
          <p:nvSpPr>
            <p:cNvPr id="88103" name="矩形 420848"/>
            <p:cNvSpPr/>
            <p:nvPr/>
          </p:nvSpPr>
          <p:spPr>
            <a:xfrm>
              <a:off x="2784" y="2160"/>
              <a:ext cx="2640" cy="576"/>
            </a:xfrm>
            <a:prstGeom prst="rect">
              <a:avLst/>
            </a:prstGeom>
            <a:solidFill>
              <a:srgbClr val="800080"/>
            </a:solidFill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104" name="文本框 420849"/>
            <p:cNvSpPr txBox="1"/>
            <p:nvPr/>
          </p:nvSpPr>
          <p:spPr>
            <a:xfrm>
              <a:off x="2832" y="2256"/>
              <a:ext cx="292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请你写出答案？</a:t>
              </a:r>
              <a:endPara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 useBgFill="1">
        <p:nvSpPr>
          <p:cNvPr id="420851" name="矩形 420850"/>
          <p:cNvSpPr/>
          <p:nvPr/>
        </p:nvSpPr>
        <p:spPr>
          <a:xfrm>
            <a:off x="4883150" y="3609975"/>
            <a:ext cx="4267200" cy="990600"/>
          </a:xfrm>
          <a:prstGeom prst="rect">
            <a:avLst/>
          </a:prstGeom>
          <a:ln w="38100">
            <a:noFill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8102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2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2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42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8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88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88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88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4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06961"/>
          <p:cNvGrpSpPr/>
          <p:nvPr/>
        </p:nvGrpSpPr>
        <p:grpSpPr bwMode="auto">
          <a:xfrm>
            <a:off x="977900" y="977900"/>
            <a:ext cx="7889875" cy="3317875"/>
            <a:chOff x="480" y="480"/>
            <a:chExt cx="4970" cy="2090"/>
          </a:xfrm>
        </p:grpSpPr>
        <p:sp>
          <p:nvSpPr>
            <p:cNvPr id="3" name="直接连接符 506962"/>
            <p:cNvSpPr>
              <a:spLocks noChangeShapeType="1"/>
            </p:cNvSpPr>
            <p:nvPr/>
          </p:nvSpPr>
          <p:spPr bwMode="auto">
            <a:xfrm flipV="1">
              <a:off x="1568" y="938"/>
              <a:ext cx="336" cy="336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椭圆 506963"/>
            <p:cNvSpPr>
              <a:spLocks noChangeArrowheads="1"/>
            </p:cNvSpPr>
            <p:nvPr/>
          </p:nvSpPr>
          <p:spPr bwMode="auto">
            <a:xfrm>
              <a:off x="1296" y="1227"/>
              <a:ext cx="96" cy="96"/>
            </a:xfrm>
            <a:prstGeom prst="ellips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椭圆 506964"/>
            <p:cNvSpPr>
              <a:spLocks noChangeArrowheads="1"/>
            </p:cNvSpPr>
            <p:nvPr/>
          </p:nvSpPr>
          <p:spPr bwMode="auto">
            <a:xfrm>
              <a:off x="2976" y="1200"/>
              <a:ext cx="96" cy="96"/>
            </a:xfrm>
            <a:prstGeom prst="ellips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椭圆 506965"/>
            <p:cNvSpPr>
              <a:spLocks noChangeArrowheads="1"/>
            </p:cNvSpPr>
            <p:nvPr/>
          </p:nvSpPr>
          <p:spPr bwMode="auto">
            <a:xfrm>
              <a:off x="1299" y="1779"/>
              <a:ext cx="96" cy="96"/>
            </a:xfrm>
            <a:prstGeom prst="ellips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椭圆 506966"/>
            <p:cNvSpPr>
              <a:spLocks noChangeArrowheads="1"/>
            </p:cNvSpPr>
            <p:nvPr/>
          </p:nvSpPr>
          <p:spPr bwMode="auto">
            <a:xfrm>
              <a:off x="3552" y="1200"/>
              <a:ext cx="96" cy="96"/>
            </a:xfrm>
            <a:prstGeom prst="ellips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矩形 506967"/>
            <p:cNvSpPr>
              <a:spLocks noChangeArrowheads="1"/>
            </p:cNvSpPr>
            <p:nvPr/>
          </p:nvSpPr>
          <p:spPr bwMode="auto">
            <a:xfrm>
              <a:off x="1872" y="1104"/>
              <a:ext cx="528" cy="336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矩形 506968"/>
            <p:cNvSpPr>
              <a:spLocks noChangeArrowheads="1"/>
            </p:cNvSpPr>
            <p:nvPr/>
          </p:nvSpPr>
          <p:spPr bwMode="auto">
            <a:xfrm>
              <a:off x="1872" y="528"/>
              <a:ext cx="528" cy="336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矩形 506969"/>
            <p:cNvSpPr>
              <a:spLocks noChangeArrowheads="1"/>
            </p:cNvSpPr>
            <p:nvPr/>
          </p:nvSpPr>
          <p:spPr bwMode="auto">
            <a:xfrm>
              <a:off x="1872" y="1680"/>
              <a:ext cx="528" cy="336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矩形 506970"/>
            <p:cNvSpPr>
              <a:spLocks noChangeArrowheads="1"/>
            </p:cNvSpPr>
            <p:nvPr/>
          </p:nvSpPr>
          <p:spPr bwMode="auto">
            <a:xfrm>
              <a:off x="4032" y="1086"/>
              <a:ext cx="528" cy="336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b="1" baseline="-25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矩形 506971"/>
            <p:cNvSpPr>
              <a:spLocks noChangeArrowheads="1"/>
            </p:cNvSpPr>
            <p:nvPr/>
          </p:nvSpPr>
          <p:spPr bwMode="auto">
            <a:xfrm>
              <a:off x="2928" y="2234"/>
              <a:ext cx="528" cy="336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矩形 506972"/>
            <p:cNvSpPr>
              <a:spLocks noChangeArrowheads="1"/>
            </p:cNvSpPr>
            <p:nvPr/>
          </p:nvSpPr>
          <p:spPr bwMode="auto">
            <a:xfrm>
              <a:off x="3816" y="1632"/>
              <a:ext cx="528" cy="336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直接连接符 506973"/>
            <p:cNvSpPr>
              <a:spLocks noChangeShapeType="1"/>
            </p:cNvSpPr>
            <p:nvPr/>
          </p:nvSpPr>
          <p:spPr bwMode="auto">
            <a:xfrm>
              <a:off x="720" y="1274"/>
              <a:ext cx="57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506974"/>
            <p:cNvSpPr>
              <a:spLocks noChangeShapeType="1"/>
            </p:cNvSpPr>
            <p:nvPr/>
          </p:nvSpPr>
          <p:spPr bwMode="auto">
            <a:xfrm>
              <a:off x="1080" y="663"/>
              <a:ext cx="0" cy="624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直接连接符 506975"/>
            <p:cNvSpPr>
              <a:spLocks noChangeShapeType="1"/>
            </p:cNvSpPr>
            <p:nvPr/>
          </p:nvSpPr>
          <p:spPr bwMode="auto">
            <a:xfrm>
              <a:off x="1064" y="672"/>
              <a:ext cx="812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直接连接符 506976"/>
            <p:cNvSpPr>
              <a:spLocks noChangeShapeType="1"/>
            </p:cNvSpPr>
            <p:nvPr/>
          </p:nvSpPr>
          <p:spPr bwMode="auto">
            <a:xfrm>
              <a:off x="2400" y="1248"/>
              <a:ext cx="57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直接连接符 506977"/>
            <p:cNvSpPr>
              <a:spLocks noChangeShapeType="1"/>
            </p:cNvSpPr>
            <p:nvPr/>
          </p:nvSpPr>
          <p:spPr bwMode="auto">
            <a:xfrm>
              <a:off x="3072" y="1248"/>
              <a:ext cx="480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直接连接符 506978"/>
            <p:cNvSpPr>
              <a:spLocks noChangeShapeType="1"/>
            </p:cNvSpPr>
            <p:nvPr/>
          </p:nvSpPr>
          <p:spPr bwMode="auto">
            <a:xfrm>
              <a:off x="3648" y="1248"/>
              <a:ext cx="384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直接连接符 506979"/>
            <p:cNvSpPr>
              <a:spLocks noChangeShapeType="1"/>
            </p:cNvSpPr>
            <p:nvPr/>
          </p:nvSpPr>
          <p:spPr bwMode="auto">
            <a:xfrm>
              <a:off x="4560" y="1248"/>
              <a:ext cx="720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直接连接符 506980"/>
            <p:cNvSpPr>
              <a:spLocks noChangeShapeType="1"/>
            </p:cNvSpPr>
            <p:nvPr/>
          </p:nvSpPr>
          <p:spPr bwMode="auto">
            <a:xfrm>
              <a:off x="4952" y="1248"/>
              <a:ext cx="0" cy="120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直接连接符 506981"/>
            <p:cNvSpPr>
              <a:spLocks noChangeShapeType="1"/>
            </p:cNvSpPr>
            <p:nvPr/>
          </p:nvSpPr>
          <p:spPr bwMode="auto">
            <a:xfrm flipH="1">
              <a:off x="4336" y="1776"/>
              <a:ext cx="610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直接连接符 506982"/>
            <p:cNvSpPr>
              <a:spLocks noChangeShapeType="1"/>
            </p:cNvSpPr>
            <p:nvPr/>
          </p:nvSpPr>
          <p:spPr bwMode="auto">
            <a:xfrm flipH="1">
              <a:off x="3456" y="2448"/>
              <a:ext cx="1510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直接连接符 506983"/>
            <p:cNvSpPr>
              <a:spLocks noChangeShapeType="1"/>
            </p:cNvSpPr>
            <p:nvPr/>
          </p:nvSpPr>
          <p:spPr bwMode="auto">
            <a:xfrm flipH="1">
              <a:off x="1392" y="1824"/>
              <a:ext cx="480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直接连接符 506984"/>
            <p:cNvSpPr>
              <a:spLocks noChangeShapeType="1"/>
            </p:cNvSpPr>
            <p:nvPr/>
          </p:nvSpPr>
          <p:spPr bwMode="auto">
            <a:xfrm flipV="1">
              <a:off x="1344" y="1296"/>
              <a:ext cx="0" cy="48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直接连接符 506985"/>
            <p:cNvSpPr>
              <a:spLocks noChangeShapeType="1"/>
            </p:cNvSpPr>
            <p:nvPr/>
          </p:nvSpPr>
          <p:spPr bwMode="auto">
            <a:xfrm>
              <a:off x="1333" y="2440"/>
              <a:ext cx="1587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直接连接符 506986"/>
            <p:cNvSpPr>
              <a:spLocks noChangeShapeType="1"/>
            </p:cNvSpPr>
            <p:nvPr/>
          </p:nvSpPr>
          <p:spPr bwMode="auto">
            <a:xfrm flipV="1">
              <a:off x="1344" y="1874"/>
              <a:ext cx="0" cy="574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直接连接符 506987"/>
            <p:cNvSpPr>
              <a:spLocks noChangeShapeType="1"/>
            </p:cNvSpPr>
            <p:nvPr/>
          </p:nvSpPr>
          <p:spPr bwMode="auto">
            <a:xfrm>
              <a:off x="2704" y="1248"/>
              <a:ext cx="0" cy="576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直接连接符 506988"/>
            <p:cNvSpPr>
              <a:spLocks noChangeShapeType="1"/>
            </p:cNvSpPr>
            <p:nvPr/>
          </p:nvSpPr>
          <p:spPr bwMode="auto">
            <a:xfrm flipH="1">
              <a:off x="2400" y="1824"/>
              <a:ext cx="315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直接连接符 506989"/>
            <p:cNvSpPr>
              <a:spLocks noChangeShapeType="1"/>
            </p:cNvSpPr>
            <p:nvPr/>
          </p:nvSpPr>
          <p:spPr bwMode="auto">
            <a:xfrm>
              <a:off x="2400" y="672"/>
              <a:ext cx="64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直接连接符 506990"/>
            <p:cNvSpPr>
              <a:spLocks noChangeShapeType="1"/>
            </p:cNvSpPr>
            <p:nvPr/>
          </p:nvSpPr>
          <p:spPr bwMode="auto">
            <a:xfrm>
              <a:off x="3024" y="672"/>
              <a:ext cx="0" cy="528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直接连接符 506991"/>
            <p:cNvSpPr>
              <a:spLocks noChangeShapeType="1"/>
            </p:cNvSpPr>
            <p:nvPr/>
          </p:nvSpPr>
          <p:spPr bwMode="auto">
            <a:xfrm flipH="1">
              <a:off x="3024" y="1792"/>
              <a:ext cx="782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直接连接符 506992"/>
            <p:cNvSpPr>
              <a:spLocks noChangeShapeType="1"/>
            </p:cNvSpPr>
            <p:nvPr/>
          </p:nvSpPr>
          <p:spPr bwMode="auto">
            <a:xfrm flipV="1">
              <a:off x="3024" y="1295"/>
              <a:ext cx="0" cy="508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直接连接符 506993"/>
            <p:cNvSpPr>
              <a:spLocks noChangeShapeType="1"/>
            </p:cNvSpPr>
            <p:nvPr/>
          </p:nvSpPr>
          <p:spPr bwMode="auto">
            <a:xfrm>
              <a:off x="1410" y="1392"/>
              <a:ext cx="9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直接连接符 506994"/>
            <p:cNvSpPr>
              <a:spLocks noChangeShapeType="1"/>
            </p:cNvSpPr>
            <p:nvPr/>
          </p:nvSpPr>
          <p:spPr bwMode="auto">
            <a:xfrm>
              <a:off x="3093" y="1365"/>
              <a:ext cx="9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" name="组合 506995"/>
            <p:cNvGrpSpPr/>
            <p:nvPr/>
          </p:nvGrpSpPr>
          <p:grpSpPr bwMode="auto">
            <a:xfrm>
              <a:off x="480" y="954"/>
              <a:ext cx="458" cy="294"/>
              <a:chOff x="528" y="736"/>
              <a:chExt cx="458" cy="294"/>
            </a:xfrm>
          </p:grpSpPr>
          <p:sp>
            <p:nvSpPr>
              <p:cNvPr id="48" name="矩形 506996"/>
              <p:cNvSpPr>
                <a:spLocks noChangeArrowheads="1"/>
              </p:cNvSpPr>
              <p:nvPr/>
            </p:nvSpPr>
            <p:spPr bwMode="auto">
              <a:xfrm>
                <a:off x="528" y="736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文本框 506997"/>
              <p:cNvSpPr txBox="1">
                <a:spLocks noChangeArrowheads="1"/>
              </p:cNvSpPr>
              <p:nvPr/>
            </p:nvSpPr>
            <p:spPr bwMode="auto">
              <a:xfrm>
                <a:off x="528" y="742"/>
                <a:ext cx="458" cy="288"/>
              </a:xfrm>
              <a:prstGeom prst="rect">
                <a:avLst/>
              </a:prstGeom>
              <a:noFill/>
              <a:ln w="508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R(s)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组合 506998"/>
            <p:cNvGrpSpPr/>
            <p:nvPr/>
          </p:nvGrpSpPr>
          <p:grpSpPr bwMode="auto">
            <a:xfrm>
              <a:off x="4992" y="890"/>
              <a:ext cx="458" cy="288"/>
              <a:chOff x="5040" y="720"/>
              <a:chExt cx="458" cy="288"/>
            </a:xfrm>
          </p:grpSpPr>
          <p:sp>
            <p:nvSpPr>
              <p:cNvPr id="46" name="矩形 506999"/>
              <p:cNvSpPr>
                <a:spLocks noChangeArrowheads="1"/>
              </p:cNvSpPr>
              <p:nvPr/>
            </p:nvSpPr>
            <p:spPr bwMode="auto">
              <a:xfrm>
                <a:off x="5056" y="720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文本框 507000"/>
              <p:cNvSpPr txBox="1">
                <a:spLocks noChangeArrowheads="1"/>
              </p:cNvSpPr>
              <p:nvPr/>
            </p:nvSpPr>
            <p:spPr bwMode="auto">
              <a:xfrm>
                <a:off x="5040" y="720"/>
                <a:ext cx="458" cy="288"/>
              </a:xfrm>
              <a:prstGeom prst="rect">
                <a:avLst/>
              </a:prstGeom>
              <a:noFill/>
              <a:ln w="508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C(s)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" name="直接连接符 507001"/>
            <p:cNvSpPr>
              <a:spLocks noChangeShapeType="1"/>
            </p:cNvSpPr>
            <p:nvPr/>
          </p:nvSpPr>
          <p:spPr bwMode="auto">
            <a:xfrm>
              <a:off x="3597" y="480"/>
              <a:ext cx="0" cy="72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" name="组合 507002"/>
            <p:cNvGrpSpPr/>
            <p:nvPr/>
          </p:nvGrpSpPr>
          <p:grpSpPr bwMode="auto">
            <a:xfrm>
              <a:off x="3638" y="498"/>
              <a:ext cx="458" cy="296"/>
              <a:chOff x="3686" y="96"/>
              <a:chExt cx="458" cy="296"/>
            </a:xfrm>
          </p:grpSpPr>
          <p:sp>
            <p:nvSpPr>
              <p:cNvPr id="44" name="矩形 507003"/>
              <p:cNvSpPr>
                <a:spLocks noChangeArrowheads="1"/>
              </p:cNvSpPr>
              <p:nvPr/>
            </p:nvSpPr>
            <p:spPr bwMode="auto">
              <a:xfrm>
                <a:off x="3696" y="104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文本框 507004"/>
              <p:cNvSpPr txBox="1">
                <a:spLocks noChangeArrowheads="1"/>
              </p:cNvSpPr>
              <p:nvPr/>
            </p:nvSpPr>
            <p:spPr bwMode="auto">
              <a:xfrm>
                <a:off x="3686" y="96"/>
                <a:ext cx="458" cy="288"/>
              </a:xfrm>
              <a:prstGeom prst="rect">
                <a:avLst/>
              </a:prstGeom>
              <a:noFill/>
              <a:ln w="508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N(s)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0" name="直接连接符 507005"/>
            <p:cNvSpPr>
              <a:spLocks noChangeShapeType="1"/>
            </p:cNvSpPr>
            <p:nvPr/>
          </p:nvSpPr>
          <p:spPr bwMode="auto">
            <a:xfrm>
              <a:off x="1586" y="1275"/>
              <a:ext cx="279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文本框 507006"/>
            <p:cNvSpPr txBox="1">
              <a:spLocks noChangeArrowheads="1"/>
            </p:cNvSpPr>
            <p:nvPr/>
          </p:nvSpPr>
          <p:spPr bwMode="auto">
            <a:xfrm>
              <a:off x="1304" y="898"/>
              <a:ext cx="479" cy="288"/>
            </a:xfrm>
            <a:prstGeom prst="rect">
              <a:avLst/>
            </a:prstGeom>
            <a:noFill/>
            <a:ln w="508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E(S)</a:t>
              </a:r>
              <a:endParaRPr lang="en-US" altLang="zh-CN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直接连接符 507007"/>
            <p:cNvSpPr>
              <a:spLocks noChangeShapeType="1"/>
            </p:cNvSpPr>
            <p:nvPr/>
          </p:nvSpPr>
          <p:spPr bwMode="auto">
            <a:xfrm>
              <a:off x="1464" y="1706"/>
              <a:ext cx="9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直接连接符 507008"/>
            <p:cNvSpPr>
              <a:spLocks noChangeShapeType="1"/>
            </p:cNvSpPr>
            <p:nvPr/>
          </p:nvSpPr>
          <p:spPr bwMode="auto">
            <a:xfrm>
              <a:off x="1392" y="1274"/>
              <a:ext cx="195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827088" y="908050"/>
            <a:ext cx="8064500" cy="3600450"/>
          </a:xfrm>
          <a:prstGeom prst="rect">
            <a:avLst/>
          </a:prstGeom>
          <a:solidFill>
            <a:schemeClr val="tx2"/>
          </a:solidFill>
          <a:ln w="381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1" name="组合 507010"/>
          <p:cNvGrpSpPr/>
          <p:nvPr/>
        </p:nvGrpSpPr>
        <p:grpSpPr bwMode="auto">
          <a:xfrm>
            <a:off x="1041400" y="981075"/>
            <a:ext cx="7889875" cy="4392613"/>
            <a:chOff x="384" y="528"/>
            <a:chExt cx="4970" cy="2767"/>
          </a:xfrm>
        </p:grpSpPr>
        <p:sp>
          <p:nvSpPr>
            <p:cNvPr id="52" name="直接连接符 507011"/>
            <p:cNvSpPr>
              <a:spLocks noChangeShapeType="1"/>
            </p:cNvSpPr>
            <p:nvPr/>
          </p:nvSpPr>
          <p:spPr bwMode="auto">
            <a:xfrm flipV="1">
              <a:off x="1472" y="2910"/>
              <a:ext cx="336" cy="336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椭圆 507012"/>
            <p:cNvSpPr>
              <a:spLocks noChangeArrowheads="1"/>
            </p:cNvSpPr>
            <p:nvPr/>
          </p:nvSpPr>
          <p:spPr bwMode="auto">
            <a:xfrm>
              <a:off x="1200" y="3199"/>
              <a:ext cx="96" cy="96"/>
            </a:xfrm>
            <a:prstGeom prst="ellips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椭圆 507013"/>
            <p:cNvSpPr>
              <a:spLocks noChangeArrowheads="1"/>
            </p:cNvSpPr>
            <p:nvPr/>
          </p:nvSpPr>
          <p:spPr bwMode="auto">
            <a:xfrm>
              <a:off x="2880" y="1248"/>
              <a:ext cx="96" cy="96"/>
            </a:xfrm>
            <a:prstGeom prst="ellips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椭圆 507014"/>
            <p:cNvSpPr>
              <a:spLocks noChangeArrowheads="1"/>
            </p:cNvSpPr>
            <p:nvPr/>
          </p:nvSpPr>
          <p:spPr bwMode="auto">
            <a:xfrm>
              <a:off x="1203" y="1827"/>
              <a:ext cx="96" cy="96"/>
            </a:xfrm>
            <a:prstGeom prst="ellips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椭圆 507015"/>
            <p:cNvSpPr>
              <a:spLocks noChangeArrowheads="1"/>
            </p:cNvSpPr>
            <p:nvPr/>
          </p:nvSpPr>
          <p:spPr bwMode="auto">
            <a:xfrm>
              <a:off x="3456" y="1248"/>
              <a:ext cx="96" cy="96"/>
            </a:xfrm>
            <a:prstGeom prst="ellips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矩形 507016"/>
            <p:cNvSpPr>
              <a:spLocks noChangeArrowheads="1"/>
            </p:cNvSpPr>
            <p:nvPr/>
          </p:nvSpPr>
          <p:spPr bwMode="auto">
            <a:xfrm>
              <a:off x="1776" y="1152"/>
              <a:ext cx="528" cy="336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矩形 507017"/>
            <p:cNvSpPr>
              <a:spLocks noChangeArrowheads="1"/>
            </p:cNvSpPr>
            <p:nvPr/>
          </p:nvSpPr>
          <p:spPr bwMode="auto">
            <a:xfrm>
              <a:off x="1776" y="576"/>
              <a:ext cx="528" cy="336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矩形 507018"/>
            <p:cNvSpPr>
              <a:spLocks noChangeArrowheads="1"/>
            </p:cNvSpPr>
            <p:nvPr/>
          </p:nvSpPr>
          <p:spPr bwMode="auto">
            <a:xfrm>
              <a:off x="1776" y="1728"/>
              <a:ext cx="528" cy="336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矩形 507019"/>
            <p:cNvSpPr>
              <a:spLocks noChangeArrowheads="1"/>
            </p:cNvSpPr>
            <p:nvPr/>
          </p:nvSpPr>
          <p:spPr bwMode="auto">
            <a:xfrm>
              <a:off x="3936" y="1134"/>
              <a:ext cx="528" cy="336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b="1" baseline="-25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矩形 507020"/>
            <p:cNvSpPr>
              <a:spLocks noChangeArrowheads="1"/>
            </p:cNvSpPr>
            <p:nvPr/>
          </p:nvSpPr>
          <p:spPr bwMode="auto">
            <a:xfrm>
              <a:off x="2832" y="2282"/>
              <a:ext cx="528" cy="336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矩形 507021"/>
            <p:cNvSpPr>
              <a:spLocks noChangeArrowheads="1"/>
            </p:cNvSpPr>
            <p:nvPr/>
          </p:nvSpPr>
          <p:spPr bwMode="auto">
            <a:xfrm>
              <a:off x="3720" y="1680"/>
              <a:ext cx="528" cy="336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直接连接符 507022"/>
            <p:cNvSpPr>
              <a:spLocks noChangeShapeType="1"/>
            </p:cNvSpPr>
            <p:nvPr/>
          </p:nvSpPr>
          <p:spPr bwMode="auto">
            <a:xfrm>
              <a:off x="624" y="3246"/>
              <a:ext cx="57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直接连接符 507023"/>
            <p:cNvSpPr>
              <a:spLocks noChangeShapeType="1"/>
            </p:cNvSpPr>
            <p:nvPr/>
          </p:nvSpPr>
          <p:spPr bwMode="auto">
            <a:xfrm>
              <a:off x="984" y="711"/>
              <a:ext cx="0" cy="624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直接连接符 507024"/>
            <p:cNvSpPr>
              <a:spLocks noChangeShapeType="1"/>
            </p:cNvSpPr>
            <p:nvPr/>
          </p:nvSpPr>
          <p:spPr bwMode="auto">
            <a:xfrm>
              <a:off x="968" y="720"/>
              <a:ext cx="812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直接连接符 507025"/>
            <p:cNvSpPr>
              <a:spLocks noChangeShapeType="1"/>
            </p:cNvSpPr>
            <p:nvPr/>
          </p:nvSpPr>
          <p:spPr bwMode="auto">
            <a:xfrm>
              <a:off x="2304" y="1296"/>
              <a:ext cx="57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直接连接符 507026"/>
            <p:cNvSpPr>
              <a:spLocks noChangeShapeType="1"/>
            </p:cNvSpPr>
            <p:nvPr/>
          </p:nvSpPr>
          <p:spPr bwMode="auto">
            <a:xfrm>
              <a:off x="2976" y="1296"/>
              <a:ext cx="480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直接连接符 507027"/>
            <p:cNvSpPr>
              <a:spLocks noChangeShapeType="1"/>
            </p:cNvSpPr>
            <p:nvPr/>
          </p:nvSpPr>
          <p:spPr bwMode="auto">
            <a:xfrm>
              <a:off x="3552" y="1296"/>
              <a:ext cx="384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直接连接符 507028"/>
            <p:cNvSpPr>
              <a:spLocks noChangeShapeType="1"/>
            </p:cNvSpPr>
            <p:nvPr/>
          </p:nvSpPr>
          <p:spPr bwMode="auto">
            <a:xfrm>
              <a:off x="4464" y="1296"/>
              <a:ext cx="720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直接连接符 507029"/>
            <p:cNvSpPr>
              <a:spLocks noChangeShapeType="1"/>
            </p:cNvSpPr>
            <p:nvPr/>
          </p:nvSpPr>
          <p:spPr bwMode="auto">
            <a:xfrm>
              <a:off x="4856" y="1296"/>
              <a:ext cx="0" cy="120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直接连接符 507030"/>
            <p:cNvSpPr>
              <a:spLocks noChangeShapeType="1"/>
            </p:cNvSpPr>
            <p:nvPr/>
          </p:nvSpPr>
          <p:spPr bwMode="auto">
            <a:xfrm flipH="1">
              <a:off x="4240" y="1824"/>
              <a:ext cx="610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直接连接符 507031"/>
            <p:cNvSpPr>
              <a:spLocks noChangeShapeType="1"/>
            </p:cNvSpPr>
            <p:nvPr/>
          </p:nvSpPr>
          <p:spPr bwMode="auto">
            <a:xfrm flipH="1">
              <a:off x="3360" y="2496"/>
              <a:ext cx="1510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直接连接符 507032"/>
            <p:cNvSpPr>
              <a:spLocks noChangeShapeType="1"/>
            </p:cNvSpPr>
            <p:nvPr/>
          </p:nvSpPr>
          <p:spPr bwMode="auto">
            <a:xfrm flipH="1">
              <a:off x="1296" y="1872"/>
              <a:ext cx="480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直接连接符 507033"/>
            <p:cNvSpPr>
              <a:spLocks noChangeShapeType="1"/>
            </p:cNvSpPr>
            <p:nvPr/>
          </p:nvSpPr>
          <p:spPr bwMode="auto">
            <a:xfrm flipV="1">
              <a:off x="1248" y="1344"/>
              <a:ext cx="0" cy="48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直接连接符 507034"/>
            <p:cNvSpPr>
              <a:spLocks noChangeShapeType="1"/>
            </p:cNvSpPr>
            <p:nvPr/>
          </p:nvSpPr>
          <p:spPr bwMode="auto">
            <a:xfrm>
              <a:off x="1237" y="2488"/>
              <a:ext cx="1587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直接连接符 507035"/>
            <p:cNvSpPr>
              <a:spLocks noChangeShapeType="1"/>
            </p:cNvSpPr>
            <p:nvPr/>
          </p:nvSpPr>
          <p:spPr bwMode="auto">
            <a:xfrm flipV="1">
              <a:off x="1248" y="1922"/>
              <a:ext cx="0" cy="574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直接连接符 507036"/>
            <p:cNvSpPr>
              <a:spLocks noChangeShapeType="1"/>
            </p:cNvSpPr>
            <p:nvPr/>
          </p:nvSpPr>
          <p:spPr bwMode="auto">
            <a:xfrm>
              <a:off x="2608" y="1296"/>
              <a:ext cx="0" cy="576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直接连接符 507037"/>
            <p:cNvSpPr>
              <a:spLocks noChangeShapeType="1"/>
            </p:cNvSpPr>
            <p:nvPr/>
          </p:nvSpPr>
          <p:spPr bwMode="auto">
            <a:xfrm flipH="1">
              <a:off x="2304" y="1872"/>
              <a:ext cx="315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直接连接符 507038"/>
            <p:cNvSpPr>
              <a:spLocks noChangeShapeType="1"/>
            </p:cNvSpPr>
            <p:nvPr/>
          </p:nvSpPr>
          <p:spPr bwMode="auto">
            <a:xfrm>
              <a:off x="2304" y="720"/>
              <a:ext cx="64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直接连接符 507039"/>
            <p:cNvSpPr>
              <a:spLocks noChangeShapeType="1"/>
            </p:cNvSpPr>
            <p:nvPr/>
          </p:nvSpPr>
          <p:spPr bwMode="auto">
            <a:xfrm>
              <a:off x="2928" y="720"/>
              <a:ext cx="0" cy="528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直接连接符 507040"/>
            <p:cNvSpPr>
              <a:spLocks noChangeShapeType="1"/>
            </p:cNvSpPr>
            <p:nvPr/>
          </p:nvSpPr>
          <p:spPr bwMode="auto">
            <a:xfrm flipH="1">
              <a:off x="2928" y="1840"/>
              <a:ext cx="782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直接连接符 507041"/>
            <p:cNvSpPr>
              <a:spLocks noChangeShapeType="1"/>
            </p:cNvSpPr>
            <p:nvPr/>
          </p:nvSpPr>
          <p:spPr bwMode="auto">
            <a:xfrm flipV="1">
              <a:off x="2928" y="1343"/>
              <a:ext cx="0" cy="508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直接连接符 507042"/>
            <p:cNvSpPr>
              <a:spLocks noChangeShapeType="1"/>
            </p:cNvSpPr>
            <p:nvPr/>
          </p:nvSpPr>
          <p:spPr bwMode="auto">
            <a:xfrm>
              <a:off x="1314" y="1440"/>
              <a:ext cx="9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直接连接符 507043"/>
            <p:cNvSpPr>
              <a:spLocks noChangeShapeType="1"/>
            </p:cNvSpPr>
            <p:nvPr/>
          </p:nvSpPr>
          <p:spPr bwMode="auto">
            <a:xfrm>
              <a:off x="2997" y="1413"/>
              <a:ext cx="9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" name="组合 507044"/>
            <p:cNvGrpSpPr/>
            <p:nvPr/>
          </p:nvGrpSpPr>
          <p:grpSpPr bwMode="auto">
            <a:xfrm>
              <a:off x="384" y="2926"/>
              <a:ext cx="458" cy="294"/>
              <a:chOff x="528" y="736"/>
              <a:chExt cx="458" cy="294"/>
            </a:xfrm>
          </p:grpSpPr>
          <p:sp>
            <p:nvSpPr>
              <p:cNvPr id="97" name="矩形 507045"/>
              <p:cNvSpPr>
                <a:spLocks noChangeArrowheads="1"/>
              </p:cNvSpPr>
              <p:nvPr/>
            </p:nvSpPr>
            <p:spPr bwMode="auto">
              <a:xfrm>
                <a:off x="528" y="736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文本框 507046"/>
              <p:cNvSpPr txBox="1">
                <a:spLocks noChangeArrowheads="1"/>
              </p:cNvSpPr>
              <p:nvPr/>
            </p:nvSpPr>
            <p:spPr bwMode="auto">
              <a:xfrm>
                <a:off x="528" y="742"/>
                <a:ext cx="458" cy="288"/>
              </a:xfrm>
              <a:prstGeom prst="rect">
                <a:avLst/>
              </a:prstGeom>
              <a:noFill/>
              <a:ln w="508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R(s)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6" name="组合 507047"/>
            <p:cNvGrpSpPr/>
            <p:nvPr/>
          </p:nvGrpSpPr>
          <p:grpSpPr bwMode="auto">
            <a:xfrm>
              <a:off x="4896" y="938"/>
              <a:ext cx="458" cy="288"/>
              <a:chOff x="5040" y="720"/>
              <a:chExt cx="458" cy="288"/>
            </a:xfrm>
          </p:grpSpPr>
          <p:sp>
            <p:nvSpPr>
              <p:cNvPr id="95" name="矩形 507048"/>
              <p:cNvSpPr>
                <a:spLocks noChangeArrowheads="1"/>
              </p:cNvSpPr>
              <p:nvPr/>
            </p:nvSpPr>
            <p:spPr bwMode="auto">
              <a:xfrm>
                <a:off x="5056" y="720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文本框 507049"/>
              <p:cNvSpPr txBox="1">
                <a:spLocks noChangeArrowheads="1"/>
              </p:cNvSpPr>
              <p:nvPr/>
            </p:nvSpPr>
            <p:spPr bwMode="auto">
              <a:xfrm>
                <a:off x="5040" y="720"/>
                <a:ext cx="458" cy="288"/>
              </a:xfrm>
              <a:prstGeom prst="rect">
                <a:avLst/>
              </a:prstGeom>
              <a:noFill/>
              <a:ln w="508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C(s)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7" name="直接连接符 507050"/>
            <p:cNvSpPr>
              <a:spLocks noChangeShapeType="1"/>
            </p:cNvSpPr>
            <p:nvPr/>
          </p:nvSpPr>
          <p:spPr bwMode="auto">
            <a:xfrm>
              <a:off x="3501" y="528"/>
              <a:ext cx="0" cy="72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8" name="组合 507051"/>
            <p:cNvGrpSpPr/>
            <p:nvPr/>
          </p:nvGrpSpPr>
          <p:grpSpPr bwMode="auto">
            <a:xfrm>
              <a:off x="3542" y="546"/>
              <a:ext cx="458" cy="296"/>
              <a:chOff x="3686" y="96"/>
              <a:chExt cx="458" cy="296"/>
            </a:xfrm>
          </p:grpSpPr>
          <p:sp>
            <p:nvSpPr>
              <p:cNvPr id="93" name="矩形 507052"/>
              <p:cNvSpPr>
                <a:spLocks noChangeArrowheads="1"/>
              </p:cNvSpPr>
              <p:nvPr/>
            </p:nvSpPr>
            <p:spPr bwMode="auto">
              <a:xfrm>
                <a:off x="3696" y="104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文本框 507053"/>
              <p:cNvSpPr txBox="1">
                <a:spLocks noChangeArrowheads="1"/>
              </p:cNvSpPr>
              <p:nvPr/>
            </p:nvSpPr>
            <p:spPr bwMode="auto">
              <a:xfrm>
                <a:off x="3686" y="96"/>
                <a:ext cx="458" cy="288"/>
              </a:xfrm>
              <a:prstGeom prst="rect">
                <a:avLst/>
              </a:prstGeom>
              <a:noFill/>
              <a:ln w="508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N(s)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9" name="直接连接符 507054"/>
            <p:cNvSpPr>
              <a:spLocks noChangeShapeType="1"/>
            </p:cNvSpPr>
            <p:nvPr/>
          </p:nvSpPr>
          <p:spPr bwMode="auto">
            <a:xfrm>
              <a:off x="1490" y="1323"/>
              <a:ext cx="279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文本框 507055"/>
            <p:cNvSpPr txBox="1">
              <a:spLocks noChangeArrowheads="1"/>
            </p:cNvSpPr>
            <p:nvPr/>
          </p:nvSpPr>
          <p:spPr bwMode="auto">
            <a:xfrm>
              <a:off x="1208" y="2880"/>
              <a:ext cx="479" cy="288"/>
            </a:xfrm>
            <a:prstGeom prst="rect">
              <a:avLst/>
            </a:prstGeom>
            <a:noFill/>
            <a:ln w="508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E(S)</a:t>
              </a:r>
              <a:endParaRPr lang="en-US" altLang="zh-CN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" name="直接连接符 507056"/>
            <p:cNvSpPr>
              <a:spLocks noChangeShapeType="1"/>
            </p:cNvSpPr>
            <p:nvPr/>
          </p:nvSpPr>
          <p:spPr bwMode="auto">
            <a:xfrm>
              <a:off x="1368" y="1754"/>
              <a:ext cx="9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直接连接符 507057"/>
            <p:cNvSpPr>
              <a:spLocks noChangeShapeType="1"/>
            </p:cNvSpPr>
            <p:nvPr/>
          </p:nvSpPr>
          <p:spPr bwMode="auto">
            <a:xfrm>
              <a:off x="1296" y="3246"/>
              <a:ext cx="195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" name="文本框 507058"/>
          <p:cNvSpPr txBox="1">
            <a:spLocks noChangeArrowheads="1"/>
          </p:cNvSpPr>
          <p:nvPr/>
        </p:nvSpPr>
        <p:spPr bwMode="auto">
          <a:xfrm>
            <a:off x="3779838" y="4652963"/>
            <a:ext cx="12192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Times New Roman" panose="02020603050405020304" pitchFamily="18" charset="0"/>
              </a:rPr>
              <a:t>=1</a:t>
            </a:r>
            <a:endParaRPr lang="en-US" altLang="zh-CN" sz="32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" name="文本框 507059"/>
          <p:cNvSpPr txBox="1">
            <a:spLocks noChangeArrowheads="1"/>
          </p:cNvSpPr>
          <p:nvPr/>
        </p:nvSpPr>
        <p:spPr bwMode="auto">
          <a:xfrm>
            <a:off x="4999038" y="4729163"/>
            <a:ext cx="2286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△</a:t>
            </a:r>
            <a:r>
              <a:rPr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=1+G</a:t>
            </a:r>
            <a:r>
              <a:rPr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" name="文本框 507060"/>
          <p:cNvSpPr txBox="1">
            <a:spLocks noChangeArrowheads="1"/>
          </p:cNvSpPr>
          <p:nvPr/>
        </p:nvSpPr>
        <p:spPr bwMode="auto">
          <a:xfrm>
            <a:off x="7285038" y="4805363"/>
            <a:ext cx="1447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△</a:t>
            </a:r>
            <a:r>
              <a:rPr lang="en-US" altLang="zh-CN" sz="2800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= ?</a:t>
            </a:r>
            <a:endParaRPr lang="en-US" altLang="zh-CN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" name="文本框 507061"/>
          <p:cNvSpPr txBox="1">
            <a:spLocks noChangeArrowheads="1"/>
          </p:cNvSpPr>
          <p:nvPr/>
        </p:nvSpPr>
        <p:spPr bwMode="auto">
          <a:xfrm>
            <a:off x="684213" y="5821363"/>
            <a:ext cx="144780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FFFF"/>
                </a:solidFill>
                <a:latin typeface="Times New Roman" panose="02020603050405020304" pitchFamily="18" charset="0"/>
              </a:rPr>
              <a:t>E(s)=</a:t>
            </a:r>
            <a:endParaRPr lang="en-US" altLang="zh-CN" sz="40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" name="直接连接符 102"/>
          <p:cNvSpPr>
            <a:spLocks noChangeShapeType="1"/>
          </p:cNvSpPr>
          <p:nvPr/>
        </p:nvSpPr>
        <p:spPr bwMode="auto">
          <a:xfrm>
            <a:off x="1979613" y="6189663"/>
            <a:ext cx="653891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4" name="组合 507063"/>
          <p:cNvGrpSpPr/>
          <p:nvPr/>
        </p:nvGrpSpPr>
        <p:grpSpPr bwMode="auto">
          <a:xfrm>
            <a:off x="1903413" y="6151563"/>
            <a:ext cx="6477000" cy="641350"/>
            <a:chOff x="1063" y="3739"/>
            <a:chExt cx="4080" cy="404"/>
          </a:xfrm>
        </p:grpSpPr>
        <p:sp>
          <p:nvSpPr>
            <p:cNvPr id="105" name="文本框 507064"/>
            <p:cNvSpPr txBox="1">
              <a:spLocks noChangeArrowheads="1"/>
            </p:cNvSpPr>
            <p:nvPr/>
          </p:nvSpPr>
          <p:spPr bwMode="auto">
            <a:xfrm>
              <a:off x="1063" y="3739"/>
              <a:ext cx="384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3600" b="1" baseline="-25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507065"/>
            <p:cNvSpPr txBox="1">
              <a:spLocks noChangeArrowheads="1"/>
            </p:cNvSpPr>
            <p:nvPr/>
          </p:nvSpPr>
          <p:spPr bwMode="auto">
            <a:xfrm>
              <a:off x="1927" y="3748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2800" b="1" baseline="-2500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2800" b="1" baseline="-2500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507066"/>
            <p:cNvSpPr txBox="1">
              <a:spLocks noChangeArrowheads="1"/>
            </p:cNvSpPr>
            <p:nvPr/>
          </p:nvSpPr>
          <p:spPr bwMode="auto">
            <a:xfrm>
              <a:off x="2743" y="3787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G</a:t>
              </a:r>
              <a:r>
                <a:rPr lang="en-US" altLang="zh-CN" sz="2800" b="1" baseline="-2500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2800" b="1" baseline="-2500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2800" b="1" baseline="-2500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" name="文本框 507067"/>
            <p:cNvSpPr txBox="1">
              <a:spLocks noChangeArrowheads="1"/>
            </p:cNvSpPr>
            <p:nvPr/>
          </p:nvSpPr>
          <p:spPr bwMode="auto">
            <a:xfrm>
              <a:off x="3799" y="3799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800" b="1">
                  <a:solidFill>
                    <a:srgbClr val="66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2800" b="1" baseline="-25000">
                  <a:solidFill>
                    <a:srgbClr val="66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b="1">
                  <a:solidFill>
                    <a:srgbClr val="66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2800" b="1" baseline="-25000">
                  <a:solidFill>
                    <a:srgbClr val="66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b="1">
                  <a:solidFill>
                    <a:srgbClr val="66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2800" b="1" baseline="-25000">
                  <a:solidFill>
                    <a:srgbClr val="66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zh-CN" sz="2800" b="1">
                  <a:solidFill>
                    <a:srgbClr val="66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2800" b="1" baseline="-25000">
                  <a:solidFill>
                    <a:srgbClr val="66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800" b="1" baseline="-2500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507068"/>
            <p:cNvSpPr txBox="1">
              <a:spLocks noChangeArrowheads="1"/>
            </p:cNvSpPr>
            <p:nvPr/>
          </p:nvSpPr>
          <p:spPr bwMode="auto">
            <a:xfrm>
              <a:off x="1255" y="3751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- </a:t>
              </a: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2800" b="1" baseline="-2500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2800" b="1" baseline="-2500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文本框 507069"/>
          <p:cNvSpPr txBox="1">
            <a:spLocks noChangeArrowheads="1"/>
          </p:cNvSpPr>
          <p:nvPr/>
        </p:nvSpPr>
        <p:spPr bwMode="auto">
          <a:xfrm>
            <a:off x="6475413" y="5607050"/>
            <a:ext cx="1447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(–G</a:t>
            </a:r>
            <a:r>
              <a:rPr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" name="文本框 507070"/>
          <p:cNvSpPr txBox="1">
            <a:spLocks noChangeArrowheads="1"/>
          </p:cNvSpPr>
          <p:nvPr/>
        </p:nvSpPr>
        <p:spPr bwMode="auto">
          <a:xfrm>
            <a:off x="1922463" y="5546725"/>
            <a:ext cx="4572000" cy="5286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C800"/>
                </a:solidFill>
                <a:latin typeface="Times New Roman" panose="02020603050405020304" pitchFamily="18" charset="0"/>
              </a:rPr>
              <a:t>R(s)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]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" name="文本框 507071"/>
          <p:cNvSpPr txBox="1">
            <a:spLocks noChangeArrowheads="1"/>
          </p:cNvSpPr>
          <p:nvPr/>
        </p:nvSpPr>
        <p:spPr bwMode="auto">
          <a:xfrm>
            <a:off x="7694613" y="5645150"/>
            <a:ext cx="838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29"/>
                </a:solidFill>
                <a:latin typeface="Times New Roman" panose="02020603050405020304" pitchFamily="18" charset="0"/>
              </a:rPr>
              <a:t>N(s)</a:t>
            </a:r>
            <a:endParaRPr lang="en-US" altLang="zh-CN" sz="2800" b="1">
              <a:solidFill>
                <a:srgbClr val="FFFF2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" name="文本框 507072"/>
          <p:cNvSpPr txBox="1">
            <a:spLocks noChangeArrowheads="1"/>
          </p:cNvSpPr>
          <p:nvPr/>
        </p:nvSpPr>
        <p:spPr bwMode="auto">
          <a:xfrm>
            <a:off x="2741613" y="5516563"/>
            <a:ext cx="1600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</a:rPr>
              <a:t>(1+G</a:t>
            </a:r>
            <a:r>
              <a:rPr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baseline="-25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" name="文本框 507073"/>
          <p:cNvSpPr txBox="1">
            <a:spLocks noChangeArrowheads="1"/>
          </p:cNvSpPr>
          <p:nvPr/>
        </p:nvSpPr>
        <p:spPr bwMode="auto">
          <a:xfrm>
            <a:off x="4406900" y="5549900"/>
            <a:ext cx="1828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</a:rPr>
              <a:t>(- G</a:t>
            </a:r>
            <a:r>
              <a:rPr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baseline="-25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" name="文本框 507074"/>
          <p:cNvSpPr txBox="1">
            <a:spLocks noChangeArrowheads="1"/>
          </p:cNvSpPr>
          <p:nvPr/>
        </p:nvSpPr>
        <p:spPr bwMode="auto">
          <a:xfrm>
            <a:off x="6246813" y="5607050"/>
            <a:ext cx="381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+</a:t>
            </a:r>
            <a:endParaRPr lang="en-US" altLang="zh-CN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" name="文本框 507075"/>
          <p:cNvSpPr txBox="1">
            <a:spLocks noChangeArrowheads="1"/>
          </p:cNvSpPr>
          <p:nvPr/>
        </p:nvSpPr>
        <p:spPr bwMode="auto">
          <a:xfrm>
            <a:off x="4189413" y="5578475"/>
            <a:ext cx="304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+</a:t>
            </a:r>
            <a:endParaRPr lang="en-US" altLang="zh-CN" sz="2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7" name="组合 507076"/>
          <p:cNvGrpSpPr/>
          <p:nvPr/>
        </p:nvGrpSpPr>
        <p:grpSpPr bwMode="auto">
          <a:xfrm>
            <a:off x="1042988" y="1671638"/>
            <a:ext cx="2260600" cy="658812"/>
            <a:chOff x="521" y="3015"/>
            <a:chExt cx="1424" cy="415"/>
          </a:xfrm>
        </p:grpSpPr>
        <p:sp>
          <p:nvSpPr>
            <p:cNvPr id="118" name="直接连接符 507077"/>
            <p:cNvSpPr>
              <a:spLocks noChangeShapeType="1"/>
            </p:cNvSpPr>
            <p:nvPr/>
          </p:nvSpPr>
          <p:spPr bwMode="auto">
            <a:xfrm flipV="1">
              <a:off x="1609" y="3045"/>
              <a:ext cx="336" cy="336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椭圆 507078"/>
            <p:cNvSpPr>
              <a:spLocks noChangeArrowheads="1"/>
            </p:cNvSpPr>
            <p:nvPr/>
          </p:nvSpPr>
          <p:spPr bwMode="auto">
            <a:xfrm>
              <a:off x="1337" y="3334"/>
              <a:ext cx="96" cy="96"/>
            </a:xfrm>
            <a:prstGeom prst="ellips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直接连接符 507079"/>
            <p:cNvSpPr>
              <a:spLocks noChangeShapeType="1"/>
            </p:cNvSpPr>
            <p:nvPr/>
          </p:nvSpPr>
          <p:spPr bwMode="auto">
            <a:xfrm>
              <a:off x="761" y="3381"/>
              <a:ext cx="57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1" name="组合 507080"/>
            <p:cNvGrpSpPr/>
            <p:nvPr/>
          </p:nvGrpSpPr>
          <p:grpSpPr bwMode="auto">
            <a:xfrm>
              <a:off x="521" y="3061"/>
              <a:ext cx="458" cy="294"/>
              <a:chOff x="528" y="736"/>
              <a:chExt cx="458" cy="294"/>
            </a:xfrm>
          </p:grpSpPr>
          <p:sp>
            <p:nvSpPr>
              <p:cNvPr id="124" name="矩形 507081"/>
              <p:cNvSpPr>
                <a:spLocks noChangeArrowheads="1"/>
              </p:cNvSpPr>
              <p:nvPr/>
            </p:nvSpPr>
            <p:spPr bwMode="auto">
              <a:xfrm>
                <a:off x="528" y="736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文本框 507082"/>
              <p:cNvSpPr txBox="1">
                <a:spLocks noChangeArrowheads="1"/>
              </p:cNvSpPr>
              <p:nvPr/>
            </p:nvSpPr>
            <p:spPr bwMode="auto">
              <a:xfrm>
                <a:off x="528" y="742"/>
                <a:ext cx="458" cy="288"/>
              </a:xfrm>
              <a:prstGeom prst="rect">
                <a:avLst/>
              </a:prstGeom>
              <a:noFill/>
              <a:ln w="508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R(s)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2" name="文本框 507083"/>
            <p:cNvSpPr txBox="1">
              <a:spLocks noChangeArrowheads="1"/>
            </p:cNvSpPr>
            <p:nvPr/>
          </p:nvSpPr>
          <p:spPr bwMode="auto">
            <a:xfrm>
              <a:off x="1345" y="3015"/>
              <a:ext cx="479" cy="288"/>
            </a:xfrm>
            <a:prstGeom prst="rect">
              <a:avLst/>
            </a:prstGeom>
            <a:noFill/>
            <a:ln w="508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E(S)</a:t>
              </a:r>
              <a:endParaRPr lang="en-US" altLang="zh-CN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" name="直接连接符 507084"/>
            <p:cNvSpPr>
              <a:spLocks noChangeShapeType="1"/>
            </p:cNvSpPr>
            <p:nvPr/>
          </p:nvSpPr>
          <p:spPr bwMode="auto">
            <a:xfrm>
              <a:off x="1433" y="3381"/>
              <a:ext cx="195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6" name="矩形 125"/>
          <p:cNvSpPr>
            <a:spLocks noChangeArrowheads="1"/>
          </p:cNvSpPr>
          <p:nvPr/>
        </p:nvSpPr>
        <p:spPr bwMode="auto">
          <a:xfrm>
            <a:off x="900113" y="4581525"/>
            <a:ext cx="7920037" cy="863600"/>
          </a:xfrm>
          <a:prstGeom prst="rect">
            <a:avLst/>
          </a:prstGeom>
          <a:solidFill>
            <a:schemeClr val="tx2"/>
          </a:solidFill>
          <a:ln w="381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7" name="组合 507086"/>
          <p:cNvGrpSpPr/>
          <p:nvPr/>
        </p:nvGrpSpPr>
        <p:grpSpPr bwMode="auto">
          <a:xfrm>
            <a:off x="1028700" y="981075"/>
            <a:ext cx="7888288" cy="3317875"/>
            <a:chOff x="521" y="482"/>
            <a:chExt cx="4969" cy="2090"/>
          </a:xfrm>
        </p:grpSpPr>
        <p:sp>
          <p:nvSpPr>
            <p:cNvPr id="128" name="椭圆 507087"/>
            <p:cNvSpPr>
              <a:spLocks noChangeArrowheads="1"/>
            </p:cNvSpPr>
            <p:nvPr/>
          </p:nvSpPr>
          <p:spPr bwMode="auto">
            <a:xfrm>
              <a:off x="3016" y="1202"/>
              <a:ext cx="96" cy="96"/>
            </a:xfrm>
            <a:prstGeom prst="ellips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椭圆 507088"/>
            <p:cNvSpPr>
              <a:spLocks noChangeArrowheads="1"/>
            </p:cNvSpPr>
            <p:nvPr/>
          </p:nvSpPr>
          <p:spPr bwMode="auto">
            <a:xfrm>
              <a:off x="1339" y="1781"/>
              <a:ext cx="96" cy="96"/>
            </a:xfrm>
            <a:prstGeom prst="ellips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椭圆 507089"/>
            <p:cNvSpPr>
              <a:spLocks noChangeArrowheads="1"/>
            </p:cNvSpPr>
            <p:nvPr/>
          </p:nvSpPr>
          <p:spPr bwMode="auto">
            <a:xfrm>
              <a:off x="3592" y="1202"/>
              <a:ext cx="96" cy="96"/>
            </a:xfrm>
            <a:prstGeom prst="ellips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矩形 507090"/>
            <p:cNvSpPr>
              <a:spLocks noChangeArrowheads="1"/>
            </p:cNvSpPr>
            <p:nvPr/>
          </p:nvSpPr>
          <p:spPr bwMode="auto">
            <a:xfrm>
              <a:off x="1912" y="1106"/>
              <a:ext cx="528" cy="336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2" name="矩形 507091"/>
            <p:cNvSpPr>
              <a:spLocks noChangeArrowheads="1"/>
            </p:cNvSpPr>
            <p:nvPr/>
          </p:nvSpPr>
          <p:spPr bwMode="auto">
            <a:xfrm>
              <a:off x="1912" y="530"/>
              <a:ext cx="528" cy="336"/>
            </a:xfrm>
            <a:prstGeom prst="rect">
              <a:avLst/>
            </a:prstGeom>
            <a:noFill/>
            <a:ln w="50800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" name="矩形 507092"/>
            <p:cNvSpPr>
              <a:spLocks noChangeArrowheads="1"/>
            </p:cNvSpPr>
            <p:nvPr/>
          </p:nvSpPr>
          <p:spPr bwMode="auto">
            <a:xfrm>
              <a:off x="1912" y="1682"/>
              <a:ext cx="528" cy="336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" name="矩形 507093"/>
            <p:cNvSpPr>
              <a:spLocks noChangeArrowheads="1"/>
            </p:cNvSpPr>
            <p:nvPr/>
          </p:nvSpPr>
          <p:spPr bwMode="auto">
            <a:xfrm>
              <a:off x="4072" y="1088"/>
              <a:ext cx="528" cy="336"/>
            </a:xfrm>
            <a:prstGeom prst="rect">
              <a:avLst/>
            </a:prstGeom>
            <a:noFill/>
            <a:ln w="50800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b="1" baseline="-25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5" name="矩形 507094"/>
            <p:cNvSpPr>
              <a:spLocks noChangeArrowheads="1"/>
            </p:cNvSpPr>
            <p:nvPr/>
          </p:nvSpPr>
          <p:spPr bwMode="auto">
            <a:xfrm>
              <a:off x="2968" y="2236"/>
              <a:ext cx="528" cy="336"/>
            </a:xfrm>
            <a:prstGeom prst="rect">
              <a:avLst/>
            </a:prstGeom>
            <a:noFill/>
            <a:ln w="50800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6" name="矩形 507095"/>
            <p:cNvSpPr>
              <a:spLocks noChangeArrowheads="1"/>
            </p:cNvSpPr>
            <p:nvPr/>
          </p:nvSpPr>
          <p:spPr bwMode="auto">
            <a:xfrm>
              <a:off x="3856" y="1634"/>
              <a:ext cx="528" cy="336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7" name="直接连接符 507096"/>
            <p:cNvSpPr>
              <a:spLocks noChangeShapeType="1"/>
            </p:cNvSpPr>
            <p:nvPr/>
          </p:nvSpPr>
          <p:spPr bwMode="auto">
            <a:xfrm>
              <a:off x="1120" y="665"/>
              <a:ext cx="0" cy="624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直接连接符 507097"/>
            <p:cNvSpPr>
              <a:spLocks noChangeShapeType="1"/>
            </p:cNvSpPr>
            <p:nvPr/>
          </p:nvSpPr>
          <p:spPr bwMode="auto">
            <a:xfrm>
              <a:off x="1104" y="674"/>
              <a:ext cx="812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直接连接符 507098"/>
            <p:cNvSpPr>
              <a:spLocks noChangeShapeType="1"/>
            </p:cNvSpPr>
            <p:nvPr/>
          </p:nvSpPr>
          <p:spPr bwMode="auto">
            <a:xfrm>
              <a:off x="2440" y="1250"/>
              <a:ext cx="57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直接连接符 507099"/>
            <p:cNvSpPr>
              <a:spLocks noChangeShapeType="1"/>
            </p:cNvSpPr>
            <p:nvPr/>
          </p:nvSpPr>
          <p:spPr bwMode="auto">
            <a:xfrm>
              <a:off x="3112" y="1250"/>
              <a:ext cx="480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直接连接符 507100"/>
            <p:cNvSpPr>
              <a:spLocks noChangeShapeType="1"/>
            </p:cNvSpPr>
            <p:nvPr/>
          </p:nvSpPr>
          <p:spPr bwMode="auto">
            <a:xfrm>
              <a:off x="3688" y="1250"/>
              <a:ext cx="384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直接连接符 507101"/>
            <p:cNvSpPr>
              <a:spLocks noChangeShapeType="1"/>
            </p:cNvSpPr>
            <p:nvPr/>
          </p:nvSpPr>
          <p:spPr bwMode="auto">
            <a:xfrm>
              <a:off x="4600" y="1250"/>
              <a:ext cx="720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直接连接符 507102"/>
            <p:cNvSpPr>
              <a:spLocks noChangeShapeType="1"/>
            </p:cNvSpPr>
            <p:nvPr/>
          </p:nvSpPr>
          <p:spPr bwMode="auto">
            <a:xfrm>
              <a:off x="5003" y="1253"/>
              <a:ext cx="0" cy="120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直接连接符 507103"/>
            <p:cNvSpPr>
              <a:spLocks noChangeShapeType="1"/>
            </p:cNvSpPr>
            <p:nvPr/>
          </p:nvSpPr>
          <p:spPr bwMode="auto">
            <a:xfrm flipH="1">
              <a:off x="4376" y="1778"/>
              <a:ext cx="610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直接连接符 507104"/>
            <p:cNvSpPr>
              <a:spLocks noChangeShapeType="1"/>
            </p:cNvSpPr>
            <p:nvPr/>
          </p:nvSpPr>
          <p:spPr bwMode="auto">
            <a:xfrm flipH="1">
              <a:off x="3496" y="2450"/>
              <a:ext cx="1510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直接连接符 507105"/>
            <p:cNvSpPr>
              <a:spLocks noChangeShapeType="1"/>
            </p:cNvSpPr>
            <p:nvPr/>
          </p:nvSpPr>
          <p:spPr bwMode="auto">
            <a:xfrm flipH="1">
              <a:off x="1432" y="1826"/>
              <a:ext cx="480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直接连接符 507106"/>
            <p:cNvSpPr>
              <a:spLocks noChangeShapeType="1"/>
            </p:cNvSpPr>
            <p:nvPr/>
          </p:nvSpPr>
          <p:spPr bwMode="auto">
            <a:xfrm flipV="1">
              <a:off x="1384" y="1298"/>
              <a:ext cx="0" cy="48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直接连接符 507107"/>
            <p:cNvSpPr>
              <a:spLocks noChangeShapeType="1"/>
            </p:cNvSpPr>
            <p:nvPr/>
          </p:nvSpPr>
          <p:spPr bwMode="auto">
            <a:xfrm>
              <a:off x="1373" y="2442"/>
              <a:ext cx="1587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直接连接符 507108"/>
            <p:cNvSpPr>
              <a:spLocks noChangeShapeType="1"/>
            </p:cNvSpPr>
            <p:nvPr/>
          </p:nvSpPr>
          <p:spPr bwMode="auto">
            <a:xfrm flipV="1">
              <a:off x="1384" y="1876"/>
              <a:ext cx="0" cy="574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直接连接符 507109"/>
            <p:cNvSpPr>
              <a:spLocks noChangeShapeType="1"/>
            </p:cNvSpPr>
            <p:nvPr/>
          </p:nvSpPr>
          <p:spPr bwMode="auto">
            <a:xfrm>
              <a:off x="2744" y="1250"/>
              <a:ext cx="0" cy="576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直接连接符 507110"/>
            <p:cNvSpPr>
              <a:spLocks noChangeShapeType="1"/>
            </p:cNvSpPr>
            <p:nvPr/>
          </p:nvSpPr>
          <p:spPr bwMode="auto">
            <a:xfrm flipH="1">
              <a:off x="2440" y="1826"/>
              <a:ext cx="315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直接连接符 507111"/>
            <p:cNvSpPr>
              <a:spLocks noChangeShapeType="1"/>
            </p:cNvSpPr>
            <p:nvPr/>
          </p:nvSpPr>
          <p:spPr bwMode="auto">
            <a:xfrm>
              <a:off x="2440" y="674"/>
              <a:ext cx="646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直接连接符 507112"/>
            <p:cNvSpPr>
              <a:spLocks noChangeShapeType="1"/>
            </p:cNvSpPr>
            <p:nvPr/>
          </p:nvSpPr>
          <p:spPr bwMode="auto">
            <a:xfrm>
              <a:off x="3064" y="674"/>
              <a:ext cx="0" cy="528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直接连接符 507113"/>
            <p:cNvSpPr>
              <a:spLocks noChangeShapeType="1"/>
            </p:cNvSpPr>
            <p:nvPr/>
          </p:nvSpPr>
          <p:spPr bwMode="auto">
            <a:xfrm flipH="1">
              <a:off x="3064" y="1794"/>
              <a:ext cx="782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直接连接符 507114"/>
            <p:cNvSpPr>
              <a:spLocks noChangeShapeType="1"/>
            </p:cNvSpPr>
            <p:nvPr/>
          </p:nvSpPr>
          <p:spPr bwMode="auto">
            <a:xfrm flipV="1">
              <a:off x="3064" y="1297"/>
              <a:ext cx="0" cy="508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直接连接符 507115"/>
            <p:cNvSpPr>
              <a:spLocks noChangeShapeType="1"/>
            </p:cNvSpPr>
            <p:nvPr/>
          </p:nvSpPr>
          <p:spPr bwMode="auto">
            <a:xfrm>
              <a:off x="1450" y="1394"/>
              <a:ext cx="9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直接连接符 507116"/>
            <p:cNvSpPr>
              <a:spLocks noChangeShapeType="1"/>
            </p:cNvSpPr>
            <p:nvPr/>
          </p:nvSpPr>
          <p:spPr bwMode="auto">
            <a:xfrm>
              <a:off x="3133" y="1367"/>
              <a:ext cx="9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8" name="组合 507117"/>
            <p:cNvGrpSpPr/>
            <p:nvPr/>
          </p:nvGrpSpPr>
          <p:grpSpPr bwMode="auto">
            <a:xfrm>
              <a:off x="5032" y="892"/>
              <a:ext cx="458" cy="288"/>
              <a:chOff x="5040" y="720"/>
              <a:chExt cx="458" cy="288"/>
            </a:xfrm>
          </p:grpSpPr>
          <p:sp>
            <p:nvSpPr>
              <p:cNvPr id="175" name="矩形 507118"/>
              <p:cNvSpPr>
                <a:spLocks noChangeArrowheads="1"/>
              </p:cNvSpPr>
              <p:nvPr/>
            </p:nvSpPr>
            <p:spPr bwMode="auto">
              <a:xfrm>
                <a:off x="5056" y="720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文本框 507119"/>
              <p:cNvSpPr txBox="1">
                <a:spLocks noChangeArrowheads="1"/>
              </p:cNvSpPr>
              <p:nvPr/>
            </p:nvSpPr>
            <p:spPr bwMode="auto">
              <a:xfrm>
                <a:off x="5040" y="720"/>
                <a:ext cx="458" cy="288"/>
              </a:xfrm>
              <a:prstGeom prst="rect">
                <a:avLst/>
              </a:prstGeom>
              <a:noFill/>
              <a:ln w="508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C(s)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9" name="直接连接符 507120"/>
            <p:cNvSpPr>
              <a:spLocks noChangeShapeType="1"/>
            </p:cNvSpPr>
            <p:nvPr/>
          </p:nvSpPr>
          <p:spPr bwMode="auto">
            <a:xfrm>
              <a:off x="3637" y="482"/>
              <a:ext cx="0" cy="72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0" name="组合 507121"/>
            <p:cNvGrpSpPr/>
            <p:nvPr/>
          </p:nvGrpSpPr>
          <p:grpSpPr bwMode="auto">
            <a:xfrm>
              <a:off x="3678" y="500"/>
              <a:ext cx="458" cy="296"/>
              <a:chOff x="3686" y="96"/>
              <a:chExt cx="458" cy="296"/>
            </a:xfrm>
          </p:grpSpPr>
          <p:sp>
            <p:nvSpPr>
              <p:cNvPr id="173" name="矩形 507122"/>
              <p:cNvSpPr>
                <a:spLocks noChangeArrowheads="1"/>
              </p:cNvSpPr>
              <p:nvPr/>
            </p:nvSpPr>
            <p:spPr bwMode="auto">
              <a:xfrm>
                <a:off x="3696" y="104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文本框 507123"/>
              <p:cNvSpPr txBox="1">
                <a:spLocks noChangeArrowheads="1"/>
              </p:cNvSpPr>
              <p:nvPr/>
            </p:nvSpPr>
            <p:spPr bwMode="auto">
              <a:xfrm>
                <a:off x="3686" y="96"/>
                <a:ext cx="458" cy="288"/>
              </a:xfrm>
              <a:prstGeom prst="rect">
                <a:avLst/>
              </a:prstGeom>
              <a:noFill/>
              <a:ln w="508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N(s)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1" name="直接连接符 507124"/>
            <p:cNvSpPr>
              <a:spLocks noChangeShapeType="1"/>
            </p:cNvSpPr>
            <p:nvPr/>
          </p:nvSpPr>
          <p:spPr bwMode="auto">
            <a:xfrm>
              <a:off x="1626" y="1277"/>
              <a:ext cx="279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直接连接符 507125"/>
            <p:cNvSpPr>
              <a:spLocks noChangeShapeType="1"/>
            </p:cNvSpPr>
            <p:nvPr/>
          </p:nvSpPr>
          <p:spPr bwMode="auto">
            <a:xfrm>
              <a:off x="1504" y="1708"/>
              <a:ext cx="9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直接连接符 507126"/>
            <p:cNvSpPr>
              <a:spLocks noChangeShapeType="1"/>
            </p:cNvSpPr>
            <p:nvPr/>
          </p:nvSpPr>
          <p:spPr bwMode="auto">
            <a:xfrm flipV="1">
              <a:off x="1610" y="935"/>
              <a:ext cx="336" cy="336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椭圆 507127"/>
            <p:cNvSpPr>
              <a:spLocks noChangeArrowheads="1"/>
            </p:cNvSpPr>
            <p:nvPr/>
          </p:nvSpPr>
          <p:spPr bwMode="auto">
            <a:xfrm>
              <a:off x="1337" y="1236"/>
              <a:ext cx="96" cy="96"/>
            </a:xfrm>
            <a:prstGeom prst="ellips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直接连接符 507128"/>
            <p:cNvSpPr>
              <a:spLocks noChangeShapeType="1"/>
            </p:cNvSpPr>
            <p:nvPr/>
          </p:nvSpPr>
          <p:spPr bwMode="auto">
            <a:xfrm>
              <a:off x="761" y="1283"/>
              <a:ext cx="57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6" name="组合 507129"/>
            <p:cNvGrpSpPr/>
            <p:nvPr/>
          </p:nvGrpSpPr>
          <p:grpSpPr bwMode="auto">
            <a:xfrm>
              <a:off x="521" y="981"/>
              <a:ext cx="458" cy="294"/>
              <a:chOff x="528" y="736"/>
              <a:chExt cx="458" cy="294"/>
            </a:xfrm>
          </p:grpSpPr>
          <p:sp>
            <p:nvSpPr>
              <p:cNvPr id="171" name="矩形 507130"/>
              <p:cNvSpPr>
                <a:spLocks noChangeArrowheads="1"/>
              </p:cNvSpPr>
              <p:nvPr/>
            </p:nvSpPr>
            <p:spPr bwMode="auto">
              <a:xfrm>
                <a:off x="528" y="736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文本框 507131"/>
              <p:cNvSpPr txBox="1">
                <a:spLocks noChangeArrowheads="1"/>
              </p:cNvSpPr>
              <p:nvPr/>
            </p:nvSpPr>
            <p:spPr bwMode="auto">
              <a:xfrm>
                <a:off x="528" y="742"/>
                <a:ext cx="458" cy="288"/>
              </a:xfrm>
              <a:prstGeom prst="rect">
                <a:avLst/>
              </a:prstGeom>
              <a:noFill/>
              <a:ln w="508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R(s)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7" name="文本框 507132"/>
            <p:cNvSpPr txBox="1">
              <a:spLocks noChangeArrowheads="1"/>
            </p:cNvSpPr>
            <p:nvPr/>
          </p:nvSpPr>
          <p:spPr bwMode="auto">
            <a:xfrm>
              <a:off x="1345" y="917"/>
              <a:ext cx="479" cy="288"/>
            </a:xfrm>
            <a:prstGeom prst="rect">
              <a:avLst/>
            </a:prstGeom>
            <a:noFill/>
            <a:ln w="508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E(S)</a:t>
              </a:r>
              <a:endParaRPr lang="en-US" altLang="zh-CN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8" name="直接连接符 507133"/>
            <p:cNvSpPr>
              <a:spLocks noChangeShapeType="1"/>
            </p:cNvSpPr>
            <p:nvPr/>
          </p:nvSpPr>
          <p:spPr bwMode="auto">
            <a:xfrm>
              <a:off x="1433" y="1283"/>
              <a:ext cx="195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直接连接符 507134"/>
            <p:cNvSpPr>
              <a:spLocks noChangeShapeType="1"/>
            </p:cNvSpPr>
            <p:nvPr/>
          </p:nvSpPr>
          <p:spPr bwMode="auto">
            <a:xfrm>
              <a:off x="757" y="1289"/>
              <a:ext cx="363" cy="0"/>
            </a:xfrm>
            <a:prstGeom prst="line">
              <a:avLst/>
            </a:prstGeom>
            <a:noFill/>
            <a:ln w="73025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直接连接符 507135"/>
            <p:cNvSpPr>
              <a:spLocks noChangeShapeType="1"/>
            </p:cNvSpPr>
            <p:nvPr/>
          </p:nvSpPr>
          <p:spPr bwMode="auto">
            <a:xfrm>
              <a:off x="1419" y="1280"/>
              <a:ext cx="195" cy="0"/>
            </a:xfrm>
            <a:prstGeom prst="line">
              <a:avLst/>
            </a:prstGeom>
            <a:noFill/>
            <a:ln w="73025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7" name="矩形 176"/>
          <p:cNvSpPr>
            <a:spLocks noChangeArrowheads="1"/>
          </p:cNvSpPr>
          <p:nvPr/>
        </p:nvSpPr>
        <p:spPr bwMode="auto">
          <a:xfrm>
            <a:off x="899592" y="908720"/>
            <a:ext cx="8064500" cy="3600400"/>
          </a:xfrm>
          <a:prstGeom prst="rect">
            <a:avLst/>
          </a:prstGeom>
          <a:solidFill>
            <a:schemeClr val="tx2"/>
          </a:solidFill>
          <a:ln w="381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8" name="组合 507137"/>
          <p:cNvGrpSpPr/>
          <p:nvPr/>
        </p:nvGrpSpPr>
        <p:grpSpPr bwMode="auto">
          <a:xfrm>
            <a:off x="1042988" y="404813"/>
            <a:ext cx="7435850" cy="3241675"/>
            <a:chOff x="521" y="119"/>
            <a:chExt cx="4684" cy="2042"/>
          </a:xfrm>
        </p:grpSpPr>
        <p:sp>
          <p:nvSpPr>
            <p:cNvPr id="179" name="直接连接符 507138"/>
            <p:cNvSpPr>
              <a:spLocks noChangeShapeType="1"/>
            </p:cNvSpPr>
            <p:nvPr/>
          </p:nvSpPr>
          <p:spPr bwMode="auto">
            <a:xfrm>
              <a:off x="1659" y="973"/>
              <a:ext cx="96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椭圆 507139"/>
            <p:cNvSpPr>
              <a:spLocks noChangeArrowheads="1"/>
            </p:cNvSpPr>
            <p:nvPr/>
          </p:nvSpPr>
          <p:spPr bwMode="auto">
            <a:xfrm>
              <a:off x="1522" y="1372"/>
              <a:ext cx="96" cy="96"/>
            </a:xfrm>
            <a:prstGeom prst="ellips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直接连接符 507140"/>
            <p:cNvSpPr>
              <a:spLocks noChangeShapeType="1"/>
            </p:cNvSpPr>
            <p:nvPr/>
          </p:nvSpPr>
          <p:spPr bwMode="auto">
            <a:xfrm flipV="1">
              <a:off x="1567" y="887"/>
              <a:ext cx="0" cy="48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直接连接符 507141"/>
            <p:cNvSpPr>
              <a:spLocks noChangeShapeType="1"/>
            </p:cNvSpPr>
            <p:nvPr/>
          </p:nvSpPr>
          <p:spPr bwMode="auto">
            <a:xfrm flipV="1">
              <a:off x="1791" y="525"/>
              <a:ext cx="336" cy="336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椭圆 507142"/>
            <p:cNvSpPr>
              <a:spLocks noChangeArrowheads="1"/>
            </p:cNvSpPr>
            <p:nvPr/>
          </p:nvSpPr>
          <p:spPr bwMode="auto">
            <a:xfrm>
              <a:off x="1519" y="814"/>
              <a:ext cx="96" cy="96"/>
            </a:xfrm>
            <a:prstGeom prst="ellips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椭圆 507143"/>
            <p:cNvSpPr>
              <a:spLocks noChangeArrowheads="1"/>
            </p:cNvSpPr>
            <p:nvPr/>
          </p:nvSpPr>
          <p:spPr bwMode="auto">
            <a:xfrm>
              <a:off x="3215" y="791"/>
              <a:ext cx="96" cy="96"/>
            </a:xfrm>
            <a:prstGeom prst="ellips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椭圆 507144"/>
            <p:cNvSpPr>
              <a:spLocks noChangeArrowheads="1"/>
            </p:cNvSpPr>
            <p:nvPr/>
          </p:nvSpPr>
          <p:spPr bwMode="auto">
            <a:xfrm>
              <a:off x="3791" y="791"/>
              <a:ext cx="96" cy="96"/>
            </a:xfrm>
            <a:prstGeom prst="ellips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矩形 507145"/>
            <p:cNvSpPr>
              <a:spLocks noChangeArrowheads="1"/>
            </p:cNvSpPr>
            <p:nvPr/>
          </p:nvSpPr>
          <p:spPr bwMode="auto">
            <a:xfrm>
              <a:off x="2111" y="119"/>
              <a:ext cx="528" cy="336"/>
            </a:xfrm>
            <a:prstGeom prst="rect">
              <a:avLst/>
            </a:prstGeom>
            <a:noFill/>
            <a:ln w="50800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7" name="矩形 507146"/>
            <p:cNvSpPr>
              <a:spLocks noChangeArrowheads="1"/>
            </p:cNvSpPr>
            <p:nvPr/>
          </p:nvSpPr>
          <p:spPr bwMode="auto">
            <a:xfrm>
              <a:off x="4271" y="677"/>
              <a:ext cx="528" cy="336"/>
            </a:xfrm>
            <a:prstGeom prst="rect">
              <a:avLst/>
            </a:prstGeom>
            <a:noFill/>
            <a:ln w="50800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b="1" baseline="-25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8" name="矩形 507147"/>
            <p:cNvSpPr>
              <a:spLocks noChangeArrowheads="1"/>
            </p:cNvSpPr>
            <p:nvPr/>
          </p:nvSpPr>
          <p:spPr bwMode="auto">
            <a:xfrm>
              <a:off x="3167" y="1825"/>
              <a:ext cx="528" cy="336"/>
            </a:xfrm>
            <a:prstGeom prst="rect">
              <a:avLst/>
            </a:prstGeom>
            <a:noFill/>
            <a:ln w="50800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9" name="直接连接符 507148"/>
            <p:cNvSpPr>
              <a:spLocks noChangeShapeType="1"/>
            </p:cNvSpPr>
            <p:nvPr/>
          </p:nvSpPr>
          <p:spPr bwMode="auto">
            <a:xfrm>
              <a:off x="1319" y="254"/>
              <a:ext cx="0" cy="624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直接连接符 507149"/>
            <p:cNvSpPr>
              <a:spLocks noChangeShapeType="1"/>
            </p:cNvSpPr>
            <p:nvPr/>
          </p:nvSpPr>
          <p:spPr bwMode="auto">
            <a:xfrm>
              <a:off x="1303" y="263"/>
              <a:ext cx="812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直接连接符 507150"/>
            <p:cNvSpPr>
              <a:spLocks noChangeShapeType="1"/>
            </p:cNvSpPr>
            <p:nvPr/>
          </p:nvSpPr>
          <p:spPr bwMode="auto">
            <a:xfrm>
              <a:off x="3311" y="839"/>
              <a:ext cx="480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直接连接符 507151"/>
            <p:cNvSpPr>
              <a:spLocks noChangeShapeType="1"/>
            </p:cNvSpPr>
            <p:nvPr/>
          </p:nvSpPr>
          <p:spPr bwMode="auto">
            <a:xfrm>
              <a:off x="3887" y="839"/>
              <a:ext cx="384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直接连接符 507152"/>
            <p:cNvSpPr>
              <a:spLocks noChangeShapeType="1"/>
            </p:cNvSpPr>
            <p:nvPr/>
          </p:nvSpPr>
          <p:spPr bwMode="auto">
            <a:xfrm>
              <a:off x="5191" y="839"/>
              <a:ext cx="0" cy="120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直接连接符 507153"/>
            <p:cNvSpPr>
              <a:spLocks noChangeShapeType="1"/>
            </p:cNvSpPr>
            <p:nvPr/>
          </p:nvSpPr>
          <p:spPr bwMode="auto">
            <a:xfrm flipH="1">
              <a:off x="3695" y="2039"/>
              <a:ext cx="1510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直接连接符 507154"/>
            <p:cNvSpPr>
              <a:spLocks noChangeShapeType="1"/>
            </p:cNvSpPr>
            <p:nvPr/>
          </p:nvSpPr>
          <p:spPr bwMode="auto">
            <a:xfrm>
              <a:off x="1572" y="2031"/>
              <a:ext cx="1587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直接连接符 507155"/>
            <p:cNvSpPr>
              <a:spLocks noChangeShapeType="1"/>
            </p:cNvSpPr>
            <p:nvPr/>
          </p:nvSpPr>
          <p:spPr bwMode="auto">
            <a:xfrm flipV="1">
              <a:off x="1583" y="1465"/>
              <a:ext cx="0" cy="574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直接连接符 507156"/>
            <p:cNvSpPr>
              <a:spLocks noChangeShapeType="1"/>
            </p:cNvSpPr>
            <p:nvPr/>
          </p:nvSpPr>
          <p:spPr bwMode="auto">
            <a:xfrm>
              <a:off x="2639" y="263"/>
              <a:ext cx="646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直接连接符 507157"/>
            <p:cNvSpPr>
              <a:spLocks noChangeShapeType="1"/>
            </p:cNvSpPr>
            <p:nvPr/>
          </p:nvSpPr>
          <p:spPr bwMode="auto">
            <a:xfrm>
              <a:off x="3263" y="263"/>
              <a:ext cx="0" cy="528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文本框 507158"/>
            <p:cNvSpPr txBox="1">
              <a:spLocks noChangeArrowheads="1"/>
            </p:cNvSpPr>
            <p:nvPr/>
          </p:nvSpPr>
          <p:spPr bwMode="auto">
            <a:xfrm>
              <a:off x="1527" y="495"/>
              <a:ext cx="479" cy="288"/>
            </a:xfrm>
            <a:prstGeom prst="rect">
              <a:avLst/>
            </a:prstGeom>
            <a:noFill/>
            <a:ln w="508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E(S)</a:t>
              </a:r>
              <a:endParaRPr lang="en-US" altLang="zh-CN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" name="直接连接符 507159"/>
            <p:cNvSpPr>
              <a:spLocks noChangeShapeType="1"/>
            </p:cNvSpPr>
            <p:nvPr/>
          </p:nvSpPr>
          <p:spPr bwMode="auto">
            <a:xfrm>
              <a:off x="1623" y="861"/>
              <a:ext cx="195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直接连接符 507160"/>
            <p:cNvSpPr>
              <a:spLocks noChangeShapeType="1"/>
            </p:cNvSpPr>
            <p:nvPr/>
          </p:nvSpPr>
          <p:spPr bwMode="auto">
            <a:xfrm>
              <a:off x="4799" y="839"/>
              <a:ext cx="388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直接连接符 507161"/>
            <p:cNvSpPr>
              <a:spLocks noChangeShapeType="1"/>
            </p:cNvSpPr>
            <p:nvPr/>
          </p:nvSpPr>
          <p:spPr bwMode="auto">
            <a:xfrm>
              <a:off x="863" y="863"/>
              <a:ext cx="453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3" name="组合 507162"/>
            <p:cNvGrpSpPr/>
            <p:nvPr/>
          </p:nvGrpSpPr>
          <p:grpSpPr bwMode="auto">
            <a:xfrm>
              <a:off x="521" y="545"/>
              <a:ext cx="458" cy="294"/>
              <a:chOff x="528" y="736"/>
              <a:chExt cx="458" cy="294"/>
            </a:xfrm>
          </p:grpSpPr>
          <p:sp>
            <p:nvSpPr>
              <p:cNvPr id="204" name="矩形 507163"/>
              <p:cNvSpPr>
                <a:spLocks noChangeArrowheads="1"/>
              </p:cNvSpPr>
              <p:nvPr/>
            </p:nvSpPr>
            <p:spPr bwMode="auto">
              <a:xfrm>
                <a:off x="528" y="736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" name="文本框 507164"/>
              <p:cNvSpPr txBox="1">
                <a:spLocks noChangeArrowheads="1"/>
              </p:cNvSpPr>
              <p:nvPr/>
            </p:nvSpPr>
            <p:spPr bwMode="auto">
              <a:xfrm>
                <a:off x="528" y="742"/>
                <a:ext cx="458" cy="288"/>
              </a:xfrm>
              <a:prstGeom prst="rect">
                <a:avLst/>
              </a:prstGeom>
              <a:noFill/>
              <a:ln w="508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R(s)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6" name="组合 507165"/>
          <p:cNvGrpSpPr/>
          <p:nvPr/>
        </p:nvGrpSpPr>
        <p:grpSpPr bwMode="auto">
          <a:xfrm>
            <a:off x="2219325" y="3645024"/>
            <a:ext cx="6924675" cy="1787525"/>
            <a:chOff x="1478" y="496"/>
            <a:chExt cx="4362" cy="1126"/>
          </a:xfrm>
        </p:grpSpPr>
        <p:sp>
          <p:nvSpPr>
            <p:cNvPr id="207" name="矩形 507166"/>
            <p:cNvSpPr>
              <a:spLocks noChangeArrowheads="1"/>
            </p:cNvSpPr>
            <p:nvPr/>
          </p:nvSpPr>
          <p:spPr bwMode="auto">
            <a:xfrm>
              <a:off x="2262" y="710"/>
              <a:ext cx="528" cy="336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" name="矩形 507167"/>
            <p:cNvSpPr>
              <a:spLocks noChangeArrowheads="1"/>
            </p:cNvSpPr>
            <p:nvPr/>
          </p:nvSpPr>
          <p:spPr bwMode="auto">
            <a:xfrm>
              <a:off x="2262" y="1286"/>
              <a:ext cx="528" cy="336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" name="矩形 507168"/>
            <p:cNvSpPr>
              <a:spLocks noChangeArrowheads="1"/>
            </p:cNvSpPr>
            <p:nvPr/>
          </p:nvSpPr>
          <p:spPr bwMode="auto">
            <a:xfrm>
              <a:off x="4206" y="1238"/>
              <a:ext cx="528" cy="336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(s)</a:t>
              </a:r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" name="直接连接符 507169"/>
            <p:cNvSpPr>
              <a:spLocks noChangeShapeType="1"/>
            </p:cNvSpPr>
            <p:nvPr/>
          </p:nvSpPr>
          <p:spPr bwMode="auto">
            <a:xfrm>
              <a:off x="1478" y="878"/>
              <a:ext cx="193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直接连接符 507170"/>
            <p:cNvSpPr>
              <a:spLocks noChangeShapeType="1"/>
            </p:cNvSpPr>
            <p:nvPr/>
          </p:nvSpPr>
          <p:spPr bwMode="auto">
            <a:xfrm>
              <a:off x="2790" y="854"/>
              <a:ext cx="57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直接连接符 507171"/>
            <p:cNvSpPr>
              <a:spLocks noChangeShapeType="1"/>
            </p:cNvSpPr>
            <p:nvPr/>
          </p:nvSpPr>
          <p:spPr bwMode="auto">
            <a:xfrm>
              <a:off x="5339" y="854"/>
              <a:ext cx="317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直接连接符 507172"/>
            <p:cNvSpPr>
              <a:spLocks noChangeShapeType="1"/>
            </p:cNvSpPr>
            <p:nvPr/>
          </p:nvSpPr>
          <p:spPr bwMode="auto">
            <a:xfrm flipH="1">
              <a:off x="4726" y="1382"/>
              <a:ext cx="610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直接连接符 507173"/>
            <p:cNvSpPr>
              <a:spLocks noChangeShapeType="1"/>
            </p:cNvSpPr>
            <p:nvPr/>
          </p:nvSpPr>
          <p:spPr bwMode="auto">
            <a:xfrm flipH="1">
              <a:off x="1782" y="1430"/>
              <a:ext cx="480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直接连接符 507174"/>
            <p:cNvSpPr>
              <a:spLocks noChangeShapeType="1"/>
            </p:cNvSpPr>
            <p:nvPr/>
          </p:nvSpPr>
          <p:spPr bwMode="auto">
            <a:xfrm>
              <a:off x="3094" y="854"/>
              <a:ext cx="0" cy="576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直接连接符 507175"/>
            <p:cNvSpPr>
              <a:spLocks noChangeShapeType="1"/>
            </p:cNvSpPr>
            <p:nvPr/>
          </p:nvSpPr>
          <p:spPr bwMode="auto">
            <a:xfrm flipH="1">
              <a:off x="2790" y="1430"/>
              <a:ext cx="315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直接连接符 507176"/>
            <p:cNvSpPr>
              <a:spLocks noChangeShapeType="1"/>
            </p:cNvSpPr>
            <p:nvPr/>
          </p:nvSpPr>
          <p:spPr bwMode="auto">
            <a:xfrm flipH="1">
              <a:off x="3414" y="1398"/>
              <a:ext cx="782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直接连接符 507177"/>
            <p:cNvSpPr>
              <a:spLocks noChangeShapeType="1"/>
            </p:cNvSpPr>
            <p:nvPr/>
          </p:nvSpPr>
          <p:spPr bwMode="auto">
            <a:xfrm flipV="1">
              <a:off x="3414" y="901"/>
              <a:ext cx="0" cy="508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直接连接符 507178"/>
            <p:cNvSpPr>
              <a:spLocks noChangeShapeType="1"/>
            </p:cNvSpPr>
            <p:nvPr/>
          </p:nvSpPr>
          <p:spPr bwMode="auto">
            <a:xfrm>
              <a:off x="3483" y="971"/>
              <a:ext cx="9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0" name="组合 507179"/>
            <p:cNvGrpSpPr/>
            <p:nvPr/>
          </p:nvGrpSpPr>
          <p:grpSpPr bwMode="auto">
            <a:xfrm>
              <a:off x="5382" y="496"/>
              <a:ext cx="458" cy="288"/>
              <a:chOff x="5040" y="720"/>
              <a:chExt cx="458" cy="288"/>
            </a:xfrm>
          </p:grpSpPr>
          <p:sp>
            <p:nvSpPr>
              <p:cNvPr id="223" name="矩形 507180"/>
              <p:cNvSpPr>
                <a:spLocks noChangeArrowheads="1"/>
              </p:cNvSpPr>
              <p:nvPr/>
            </p:nvSpPr>
            <p:spPr bwMode="auto">
              <a:xfrm>
                <a:off x="5056" y="720"/>
                <a:ext cx="432" cy="288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4" name="文本框 507181"/>
              <p:cNvSpPr txBox="1">
                <a:spLocks noChangeArrowheads="1"/>
              </p:cNvSpPr>
              <p:nvPr/>
            </p:nvSpPr>
            <p:spPr bwMode="auto">
              <a:xfrm>
                <a:off x="5040" y="720"/>
                <a:ext cx="458" cy="288"/>
              </a:xfrm>
              <a:prstGeom prst="rect">
                <a:avLst/>
              </a:prstGeom>
              <a:noFill/>
              <a:ln w="508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C(s)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1" name="直接连接符 507182"/>
            <p:cNvSpPr>
              <a:spLocks noChangeShapeType="1"/>
            </p:cNvSpPr>
            <p:nvPr/>
          </p:nvSpPr>
          <p:spPr bwMode="auto">
            <a:xfrm>
              <a:off x="1968" y="881"/>
              <a:ext cx="279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直接连接符 507183"/>
            <p:cNvSpPr>
              <a:spLocks noChangeShapeType="1"/>
            </p:cNvSpPr>
            <p:nvPr/>
          </p:nvSpPr>
          <p:spPr bwMode="auto">
            <a:xfrm>
              <a:off x="1854" y="1312"/>
              <a:ext cx="96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" name="文本框 507184"/>
          <p:cNvSpPr txBox="1">
            <a:spLocks noChangeArrowheads="1"/>
          </p:cNvSpPr>
          <p:nvPr/>
        </p:nvSpPr>
        <p:spPr bwMode="auto">
          <a:xfrm>
            <a:off x="292100" y="2120900"/>
            <a:ext cx="2362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= - G</a:t>
            </a:r>
            <a:r>
              <a:rPr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6" name="文本框 507185"/>
          <p:cNvSpPr txBox="1">
            <a:spLocks noChangeArrowheads="1"/>
          </p:cNvSpPr>
          <p:nvPr/>
        </p:nvSpPr>
        <p:spPr bwMode="auto">
          <a:xfrm>
            <a:off x="215900" y="2565400"/>
            <a:ext cx="1219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△</a:t>
            </a:r>
            <a:r>
              <a:rPr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= 1</a:t>
            </a:r>
            <a:endParaRPr lang="en-US" altLang="zh-CN" sz="2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7" name="文本框 507186"/>
          <p:cNvSpPr txBox="1">
            <a:spLocks noChangeArrowheads="1"/>
          </p:cNvSpPr>
          <p:nvPr/>
        </p:nvSpPr>
        <p:spPr bwMode="auto">
          <a:xfrm>
            <a:off x="292100" y="3187700"/>
            <a:ext cx="1524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△</a:t>
            </a:r>
            <a:r>
              <a:rPr lang="en-US" altLang="zh-CN" sz="2800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=?</a:t>
            </a:r>
            <a:endParaRPr lang="en-US" altLang="zh-CN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8" name="矩形 227"/>
          <p:cNvSpPr>
            <a:spLocks noChangeArrowheads="1"/>
          </p:cNvSpPr>
          <p:nvPr/>
        </p:nvSpPr>
        <p:spPr bwMode="auto">
          <a:xfrm>
            <a:off x="0" y="332656"/>
            <a:ext cx="9144000" cy="5184775"/>
          </a:xfrm>
          <a:prstGeom prst="rect">
            <a:avLst/>
          </a:prstGeom>
          <a:solidFill>
            <a:schemeClr val="tx2"/>
          </a:solidFill>
          <a:ln w="381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9" name="矩形 507188"/>
          <p:cNvSpPr>
            <a:spLocks noChangeArrowheads="1"/>
          </p:cNvSpPr>
          <p:nvPr/>
        </p:nvSpPr>
        <p:spPr bwMode="auto">
          <a:xfrm>
            <a:off x="5626100" y="158750"/>
            <a:ext cx="3124200" cy="742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rgbClr val="FFFFFF"/>
                </a:solidFill>
                <a:ea typeface="楷体_GB2312" pitchFamily="49" charset="-122"/>
              </a:rPr>
              <a:t>梅逊公式求</a:t>
            </a:r>
            <a:r>
              <a:rPr lang="en-US" altLang="zh-CN" sz="3200" b="1">
                <a:solidFill>
                  <a:srgbClr val="FFFFFF"/>
                </a:solidFill>
                <a:ea typeface="楷体_GB2312" pitchFamily="49" charset="-122"/>
              </a:rPr>
              <a:t>E(s)</a:t>
            </a:r>
            <a:endParaRPr lang="en-US" altLang="zh-CN" sz="3200" b="1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230" name="文本框 507189"/>
          <p:cNvSpPr txBox="1">
            <a:spLocks noChangeArrowheads="1"/>
          </p:cNvSpPr>
          <p:nvPr/>
        </p:nvSpPr>
        <p:spPr bwMode="auto">
          <a:xfrm>
            <a:off x="3068638" y="4573588"/>
            <a:ext cx="19446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–G</a:t>
            </a:r>
            <a:r>
              <a:rPr lang="en-US" altLang="zh-CN" sz="2800" b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1" name="文本框 507190"/>
          <p:cNvSpPr txBox="1">
            <a:spLocks noChangeArrowheads="1"/>
          </p:cNvSpPr>
          <p:nvPr/>
        </p:nvSpPr>
        <p:spPr bwMode="auto">
          <a:xfrm>
            <a:off x="5300663" y="4581525"/>
            <a:ext cx="1143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△</a:t>
            </a:r>
            <a:r>
              <a:rPr lang="en-US" altLang="zh-CN" sz="2800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= 1</a:t>
            </a:r>
            <a:endParaRPr lang="en-US" altLang="zh-CN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2" name="组合 507191"/>
          <p:cNvGrpSpPr/>
          <p:nvPr/>
        </p:nvGrpSpPr>
        <p:grpSpPr bwMode="auto">
          <a:xfrm>
            <a:off x="827088" y="908050"/>
            <a:ext cx="7899400" cy="3241675"/>
            <a:chOff x="784" y="436"/>
            <a:chExt cx="4976" cy="2042"/>
          </a:xfrm>
        </p:grpSpPr>
        <p:grpSp>
          <p:nvGrpSpPr>
            <p:cNvPr id="233" name="组合 507192"/>
            <p:cNvGrpSpPr/>
            <p:nvPr/>
          </p:nvGrpSpPr>
          <p:grpSpPr bwMode="auto">
            <a:xfrm>
              <a:off x="784" y="436"/>
              <a:ext cx="4976" cy="2042"/>
              <a:chOff x="760" y="436"/>
              <a:chExt cx="4976" cy="2042"/>
            </a:xfrm>
          </p:grpSpPr>
          <p:sp>
            <p:nvSpPr>
              <p:cNvPr id="236" name="直接连接符 507193"/>
              <p:cNvSpPr>
                <a:spLocks noChangeShapeType="1"/>
              </p:cNvSpPr>
              <p:nvPr/>
            </p:nvSpPr>
            <p:spPr bwMode="auto">
              <a:xfrm>
                <a:off x="3896" y="547"/>
                <a:ext cx="0" cy="528"/>
              </a:xfrm>
              <a:prstGeom prst="line">
                <a:avLst/>
              </a:prstGeom>
              <a:noFill/>
              <a:ln w="50800">
                <a:solidFill>
                  <a:srgbClr val="FFFF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" name="矩形 507194"/>
              <p:cNvSpPr>
                <a:spLocks noChangeArrowheads="1"/>
              </p:cNvSpPr>
              <p:nvPr/>
            </p:nvSpPr>
            <p:spPr bwMode="auto">
              <a:xfrm>
                <a:off x="3966" y="491"/>
                <a:ext cx="436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" name="文本框 507195"/>
              <p:cNvSpPr txBox="1">
                <a:spLocks noChangeArrowheads="1"/>
              </p:cNvSpPr>
              <p:nvPr/>
            </p:nvSpPr>
            <p:spPr bwMode="auto">
              <a:xfrm>
                <a:off x="3944" y="451"/>
                <a:ext cx="48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N(s)</a:t>
                </a:r>
                <a:endPara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9" name="组合 507196"/>
              <p:cNvGrpSpPr/>
              <p:nvPr/>
            </p:nvGrpSpPr>
            <p:grpSpPr bwMode="auto">
              <a:xfrm>
                <a:off x="1374" y="796"/>
                <a:ext cx="4362" cy="1126"/>
                <a:chOff x="1478" y="496"/>
                <a:chExt cx="4362" cy="1126"/>
              </a:xfrm>
            </p:grpSpPr>
            <p:sp>
              <p:nvSpPr>
                <p:cNvPr id="271" name="矩形 507197"/>
                <p:cNvSpPr>
                  <a:spLocks noChangeArrowheads="1"/>
                </p:cNvSpPr>
                <p:nvPr/>
              </p:nvSpPr>
              <p:spPr bwMode="auto">
                <a:xfrm>
                  <a:off x="2262" y="710"/>
                  <a:ext cx="528" cy="336"/>
                </a:xfrm>
                <a:prstGeom prst="rect">
                  <a:avLst/>
                </a:prstGeom>
                <a:noFill/>
                <a:ln w="50800">
                  <a:solidFill>
                    <a:srgbClr val="00FFFF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G</a:t>
                  </a:r>
                  <a:r>
                    <a:rPr lang="en-US" altLang="zh-CN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(s)</a:t>
                  </a:r>
                  <a:endParaRPr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2" name="矩形 507198"/>
                <p:cNvSpPr>
                  <a:spLocks noChangeArrowheads="1"/>
                </p:cNvSpPr>
                <p:nvPr/>
              </p:nvSpPr>
              <p:spPr bwMode="auto">
                <a:xfrm>
                  <a:off x="2262" y="1286"/>
                  <a:ext cx="528" cy="336"/>
                </a:xfrm>
                <a:prstGeom prst="rect">
                  <a:avLst/>
                </a:prstGeom>
                <a:noFill/>
                <a:ln w="50800">
                  <a:solidFill>
                    <a:srgbClr val="00FFFF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H</a:t>
                  </a:r>
                  <a:r>
                    <a:rPr lang="en-US" altLang="zh-CN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(s)</a:t>
                  </a:r>
                  <a:endParaRPr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3" name="矩形 507199"/>
                <p:cNvSpPr>
                  <a:spLocks noChangeArrowheads="1"/>
                </p:cNvSpPr>
                <p:nvPr/>
              </p:nvSpPr>
              <p:spPr bwMode="auto">
                <a:xfrm>
                  <a:off x="4206" y="1238"/>
                  <a:ext cx="528" cy="336"/>
                </a:xfrm>
                <a:prstGeom prst="rect">
                  <a:avLst/>
                </a:prstGeom>
                <a:noFill/>
                <a:ln w="50800">
                  <a:solidFill>
                    <a:srgbClr val="00FFFF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H</a:t>
                  </a:r>
                  <a:r>
                    <a:rPr lang="en-US" altLang="zh-CN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(s)</a:t>
                  </a:r>
                  <a:endParaRPr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4" name="直接连接符 507200"/>
                <p:cNvSpPr>
                  <a:spLocks noChangeShapeType="1"/>
                </p:cNvSpPr>
                <p:nvPr/>
              </p:nvSpPr>
              <p:spPr bwMode="auto">
                <a:xfrm>
                  <a:off x="1478" y="878"/>
                  <a:ext cx="193" cy="0"/>
                </a:xfrm>
                <a:prstGeom prst="line">
                  <a:avLst/>
                </a:prstGeom>
                <a:noFill/>
                <a:ln w="50800">
                  <a:solidFill>
                    <a:srgbClr val="00FF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" name="直接连接符 507201"/>
                <p:cNvSpPr>
                  <a:spLocks noChangeShapeType="1"/>
                </p:cNvSpPr>
                <p:nvPr/>
              </p:nvSpPr>
              <p:spPr bwMode="auto">
                <a:xfrm>
                  <a:off x="2790" y="854"/>
                  <a:ext cx="576" cy="0"/>
                </a:xfrm>
                <a:prstGeom prst="line">
                  <a:avLst/>
                </a:prstGeom>
                <a:noFill/>
                <a:ln w="50800">
                  <a:solidFill>
                    <a:srgbClr val="00FF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" name="直接连接符 507202"/>
                <p:cNvSpPr>
                  <a:spLocks noChangeShapeType="1"/>
                </p:cNvSpPr>
                <p:nvPr/>
              </p:nvSpPr>
              <p:spPr bwMode="auto">
                <a:xfrm>
                  <a:off x="5339" y="854"/>
                  <a:ext cx="317" cy="0"/>
                </a:xfrm>
                <a:prstGeom prst="line">
                  <a:avLst/>
                </a:prstGeom>
                <a:noFill/>
                <a:ln w="50800">
                  <a:solidFill>
                    <a:srgbClr val="FFFF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" name="直接连接符 507203"/>
                <p:cNvSpPr>
                  <a:spLocks noChangeShapeType="1"/>
                </p:cNvSpPr>
                <p:nvPr/>
              </p:nvSpPr>
              <p:spPr bwMode="auto">
                <a:xfrm flipH="1">
                  <a:off x="4726" y="1382"/>
                  <a:ext cx="610" cy="0"/>
                </a:xfrm>
                <a:prstGeom prst="line">
                  <a:avLst/>
                </a:prstGeom>
                <a:noFill/>
                <a:ln w="50800">
                  <a:solidFill>
                    <a:srgbClr val="00FF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8" name="直接连接符 507204"/>
                <p:cNvSpPr>
                  <a:spLocks noChangeShapeType="1"/>
                </p:cNvSpPr>
                <p:nvPr/>
              </p:nvSpPr>
              <p:spPr bwMode="auto">
                <a:xfrm flipH="1">
                  <a:off x="1782" y="1430"/>
                  <a:ext cx="480" cy="0"/>
                </a:xfrm>
                <a:prstGeom prst="line">
                  <a:avLst/>
                </a:prstGeom>
                <a:noFill/>
                <a:ln w="50800">
                  <a:solidFill>
                    <a:srgbClr val="00FF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9" name="直接连接符 507205"/>
                <p:cNvSpPr>
                  <a:spLocks noChangeShapeType="1"/>
                </p:cNvSpPr>
                <p:nvPr/>
              </p:nvSpPr>
              <p:spPr bwMode="auto">
                <a:xfrm>
                  <a:off x="3094" y="854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00FFFF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0" name="直接连接符 507206"/>
                <p:cNvSpPr>
                  <a:spLocks noChangeShapeType="1"/>
                </p:cNvSpPr>
                <p:nvPr/>
              </p:nvSpPr>
              <p:spPr bwMode="auto">
                <a:xfrm flipH="1">
                  <a:off x="2790" y="1430"/>
                  <a:ext cx="315" cy="0"/>
                </a:xfrm>
                <a:prstGeom prst="line">
                  <a:avLst/>
                </a:prstGeom>
                <a:noFill/>
                <a:ln w="50800">
                  <a:solidFill>
                    <a:srgbClr val="00FF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1" name="直接连接符 507207"/>
                <p:cNvSpPr>
                  <a:spLocks noChangeShapeType="1"/>
                </p:cNvSpPr>
                <p:nvPr/>
              </p:nvSpPr>
              <p:spPr bwMode="auto">
                <a:xfrm flipH="1">
                  <a:off x="3414" y="1398"/>
                  <a:ext cx="782" cy="0"/>
                </a:xfrm>
                <a:prstGeom prst="line">
                  <a:avLst/>
                </a:prstGeom>
                <a:noFill/>
                <a:ln w="50800">
                  <a:solidFill>
                    <a:srgbClr val="00FFFF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2" name="直接连接符 507208"/>
                <p:cNvSpPr>
                  <a:spLocks noChangeShapeType="1"/>
                </p:cNvSpPr>
                <p:nvPr/>
              </p:nvSpPr>
              <p:spPr bwMode="auto">
                <a:xfrm flipV="1">
                  <a:off x="3414" y="901"/>
                  <a:ext cx="0" cy="508"/>
                </a:xfrm>
                <a:prstGeom prst="line">
                  <a:avLst/>
                </a:prstGeom>
                <a:noFill/>
                <a:ln w="50800">
                  <a:solidFill>
                    <a:srgbClr val="00FF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3" name="直接连接符 507209"/>
                <p:cNvSpPr>
                  <a:spLocks noChangeShapeType="1"/>
                </p:cNvSpPr>
                <p:nvPr/>
              </p:nvSpPr>
              <p:spPr bwMode="auto">
                <a:xfrm>
                  <a:off x="3483" y="971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FFFF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84" name="组合 507210"/>
                <p:cNvGrpSpPr/>
                <p:nvPr/>
              </p:nvGrpSpPr>
              <p:grpSpPr bwMode="auto">
                <a:xfrm>
                  <a:off x="5382" y="496"/>
                  <a:ext cx="458" cy="288"/>
                  <a:chOff x="5040" y="720"/>
                  <a:chExt cx="458" cy="288"/>
                </a:xfrm>
              </p:grpSpPr>
              <p:sp>
                <p:nvSpPr>
                  <p:cNvPr id="287" name="矩形 507211"/>
                  <p:cNvSpPr>
                    <a:spLocks noChangeArrowheads="1"/>
                  </p:cNvSpPr>
                  <p:nvPr/>
                </p:nvSpPr>
                <p:spPr bwMode="auto">
                  <a:xfrm>
                    <a:off x="5056" y="720"/>
                    <a:ext cx="432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noFill/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文本框 5072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40" y="720"/>
                    <a:ext cx="458" cy="288"/>
                  </a:xfrm>
                  <a:prstGeom prst="rect">
                    <a:avLst/>
                  </a:prstGeom>
                  <a:noFill/>
                  <a:ln w="50800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C(s)</a:t>
                    </a:r>
                    <a:endParaRPr lang="en-US" altLang="zh-CN" b="1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85" name="直接连接符 507213"/>
                <p:cNvSpPr>
                  <a:spLocks noChangeShapeType="1"/>
                </p:cNvSpPr>
                <p:nvPr/>
              </p:nvSpPr>
              <p:spPr bwMode="auto">
                <a:xfrm>
                  <a:off x="1968" y="881"/>
                  <a:ext cx="279" cy="0"/>
                </a:xfrm>
                <a:prstGeom prst="line">
                  <a:avLst/>
                </a:prstGeom>
                <a:noFill/>
                <a:ln w="50800">
                  <a:solidFill>
                    <a:srgbClr val="00FF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" name="直接连接符 507214"/>
                <p:cNvSpPr>
                  <a:spLocks noChangeShapeType="1"/>
                </p:cNvSpPr>
                <p:nvPr/>
              </p:nvSpPr>
              <p:spPr bwMode="auto">
                <a:xfrm>
                  <a:off x="1854" y="1312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FFFF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0" name="组合 507215"/>
              <p:cNvGrpSpPr/>
              <p:nvPr/>
            </p:nvGrpSpPr>
            <p:grpSpPr bwMode="auto">
              <a:xfrm>
                <a:off x="760" y="436"/>
                <a:ext cx="4502" cy="2042"/>
                <a:chOff x="874" y="144"/>
                <a:chExt cx="4502" cy="2042"/>
              </a:xfrm>
            </p:grpSpPr>
            <p:sp>
              <p:nvSpPr>
                <p:cNvPr id="241" name="直接连接符 507216"/>
                <p:cNvSpPr>
                  <a:spLocks noChangeShapeType="1"/>
                </p:cNvSpPr>
                <p:nvPr/>
              </p:nvSpPr>
              <p:spPr bwMode="auto">
                <a:xfrm>
                  <a:off x="1830" y="998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FFFF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42" name="组合 507217"/>
                <p:cNvGrpSpPr/>
                <p:nvPr/>
              </p:nvGrpSpPr>
              <p:grpSpPr bwMode="auto">
                <a:xfrm>
                  <a:off x="874" y="144"/>
                  <a:ext cx="4502" cy="2042"/>
                  <a:chOff x="480" y="382"/>
                  <a:chExt cx="4502" cy="2042"/>
                </a:xfrm>
              </p:grpSpPr>
              <p:sp>
                <p:nvSpPr>
                  <p:cNvPr id="243" name="椭圆 507218"/>
                  <p:cNvSpPr>
                    <a:spLocks noChangeArrowheads="1"/>
                  </p:cNvSpPr>
                  <p:nvPr/>
                </p:nvSpPr>
                <p:spPr bwMode="auto">
                  <a:xfrm>
                    <a:off x="1299" y="1635"/>
                    <a:ext cx="96" cy="96"/>
                  </a:xfrm>
                  <a:prstGeom prst="ellipse">
                    <a:avLst/>
                  </a:prstGeom>
                  <a:noFill/>
                  <a:ln w="50800">
                    <a:solidFill>
                      <a:srgbClr val="FFFF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44" name="组合 507219"/>
                  <p:cNvGrpSpPr/>
                  <p:nvPr/>
                </p:nvGrpSpPr>
                <p:grpSpPr bwMode="auto">
                  <a:xfrm>
                    <a:off x="480" y="382"/>
                    <a:ext cx="4502" cy="2042"/>
                    <a:chOff x="480" y="384"/>
                    <a:chExt cx="4502" cy="2042"/>
                  </a:xfrm>
                </p:grpSpPr>
                <p:sp>
                  <p:nvSpPr>
                    <p:cNvPr id="245" name="直接连接符 5072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44" y="1152"/>
                      <a:ext cx="0" cy="480"/>
                    </a:xfrm>
                    <a:prstGeom prst="line">
                      <a:avLst/>
                    </a:prstGeom>
                    <a:noFill/>
                    <a:ln w="50800">
                      <a:solidFill>
                        <a:srgbClr val="FFFF00"/>
                      </a:solidFill>
                      <a:rou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46" name="组合 507221"/>
                    <p:cNvGrpSpPr/>
                    <p:nvPr/>
                  </p:nvGrpSpPr>
                  <p:grpSpPr bwMode="auto">
                    <a:xfrm>
                      <a:off x="480" y="384"/>
                      <a:ext cx="4502" cy="2042"/>
                      <a:chOff x="464" y="528"/>
                      <a:chExt cx="4502" cy="2042"/>
                    </a:xfrm>
                  </p:grpSpPr>
                  <p:sp>
                    <p:nvSpPr>
                      <p:cNvPr id="247" name="直接连接符 50722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552" y="934"/>
                        <a:ext cx="336" cy="336"/>
                      </a:xfrm>
                      <a:prstGeom prst="line">
                        <a:avLst/>
                      </a:prstGeom>
                      <a:noFill/>
                      <a:ln w="50800">
                        <a:solidFill>
                          <a:srgbClr val="FFFF00"/>
                        </a:solidFill>
                        <a:rou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8" name="椭圆 5072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80" y="1223"/>
                        <a:ext cx="96" cy="96"/>
                      </a:xfrm>
                      <a:prstGeom prst="ellipse">
                        <a:avLst/>
                      </a:prstGeom>
                      <a:noFill/>
                      <a:ln w="50800">
                        <a:solidFill>
                          <a:srgbClr val="FFFF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9" name="椭圆 5072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1200"/>
                        <a:ext cx="96" cy="96"/>
                      </a:xfrm>
                      <a:prstGeom prst="ellipse">
                        <a:avLst/>
                      </a:prstGeom>
                      <a:noFill/>
                      <a:ln w="50800">
                        <a:solidFill>
                          <a:srgbClr val="00FFFF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0" name="椭圆 5072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2" y="1200"/>
                        <a:ext cx="96" cy="96"/>
                      </a:xfrm>
                      <a:prstGeom prst="ellipse">
                        <a:avLst/>
                      </a:prstGeom>
                      <a:noFill/>
                      <a:ln w="50800">
                        <a:solidFill>
                          <a:srgbClr val="FFFF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1" name="矩形 5072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72" y="528"/>
                        <a:ext cx="528" cy="336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00FFFF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altLang="zh-CN" b="1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</a:rPr>
                          <a:t>G</a:t>
                        </a:r>
                        <a:r>
                          <a:rPr lang="en-US" altLang="zh-CN" b="1" baseline="-250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</a:rPr>
                          <a:t>3</a:t>
                        </a:r>
                        <a:r>
                          <a:rPr lang="en-US" altLang="zh-CN" b="1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</a:rPr>
                          <a:t>(s)</a:t>
                        </a:r>
                        <a:endParaRPr lang="en-US" altLang="zh-CN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" name="矩形 5072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2" y="1086"/>
                        <a:ext cx="528" cy="336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FFF00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altLang="zh-CN" b="1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</a:rPr>
                          <a:t>G</a:t>
                        </a:r>
                        <a:r>
                          <a:rPr lang="en-US" altLang="zh-CN" b="1" baseline="-2500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</a:rPr>
                          <a:t>2</a:t>
                        </a:r>
                        <a:r>
                          <a:rPr lang="en-US" altLang="zh-CN" b="1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</a:rPr>
                          <a:t>(s)</a:t>
                        </a:r>
                        <a:endParaRPr lang="en-US" altLang="zh-CN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" name="矩形 5072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8" y="2234"/>
                        <a:ext cx="528" cy="336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FFF00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altLang="zh-CN" b="1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</a:rPr>
                          <a:t>H</a:t>
                        </a:r>
                        <a:r>
                          <a:rPr lang="en-US" altLang="zh-CN" b="1" baseline="-250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</a:rPr>
                          <a:t>3</a:t>
                        </a:r>
                        <a:r>
                          <a:rPr lang="en-US" altLang="zh-CN" b="1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</a:rPr>
                          <a:t>(s)</a:t>
                        </a:r>
                        <a:endParaRPr lang="en-US" altLang="zh-CN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4" name="直接连接符 5072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80" y="663"/>
                        <a:ext cx="0" cy="624"/>
                      </a:xfrm>
                      <a:prstGeom prst="line">
                        <a:avLst/>
                      </a:prstGeom>
                      <a:noFill/>
                      <a:ln w="50800">
                        <a:solidFill>
                          <a:srgbClr val="00FFFF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5" name="直接连接符 5072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64" y="672"/>
                        <a:ext cx="812" cy="0"/>
                      </a:xfrm>
                      <a:prstGeom prst="line">
                        <a:avLst/>
                      </a:prstGeom>
                      <a:noFill/>
                      <a:ln w="50800">
                        <a:solidFill>
                          <a:srgbClr val="00FFFF"/>
                        </a:solidFill>
                        <a:rou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" name="直接连接符 5072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72" y="1248"/>
                        <a:ext cx="480" cy="0"/>
                      </a:xfrm>
                      <a:prstGeom prst="line">
                        <a:avLst/>
                      </a:prstGeom>
                      <a:noFill/>
                      <a:ln w="50800">
                        <a:solidFill>
                          <a:srgbClr val="00FFFF"/>
                        </a:solidFill>
                        <a:rou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7" name="直接连接符 5072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48" y="1248"/>
                        <a:ext cx="384" cy="0"/>
                      </a:xfrm>
                      <a:prstGeom prst="line">
                        <a:avLst/>
                      </a:prstGeom>
                      <a:noFill/>
                      <a:ln w="50800">
                        <a:solidFill>
                          <a:srgbClr val="FFFF00"/>
                        </a:solidFill>
                        <a:rou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8" name="直接连接符 5072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952" y="1248"/>
                        <a:ext cx="0" cy="1200"/>
                      </a:xfrm>
                      <a:prstGeom prst="line">
                        <a:avLst/>
                      </a:prstGeom>
                      <a:noFill/>
                      <a:ln w="50800">
                        <a:solidFill>
                          <a:srgbClr val="FFFF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9" name="直接连接符 50723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456" y="2448"/>
                        <a:ext cx="1510" cy="0"/>
                      </a:xfrm>
                      <a:prstGeom prst="line">
                        <a:avLst/>
                      </a:prstGeom>
                      <a:noFill/>
                      <a:ln w="50800">
                        <a:solidFill>
                          <a:srgbClr val="FFFF00"/>
                        </a:solidFill>
                        <a:rou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60" name="直接连接符 5072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33" y="2440"/>
                        <a:ext cx="1587" cy="0"/>
                      </a:xfrm>
                      <a:prstGeom prst="line">
                        <a:avLst/>
                      </a:prstGeom>
                      <a:noFill/>
                      <a:ln w="50800">
                        <a:solidFill>
                          <a:srgbClr val="FFFF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61" name="直接连接符 50723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344" y="1874"/>
                        <a:ext cx="0" cy="574"/>
                      </a:xfrm>
                      <a:prstGeom prst="line">
                        <a:avLst/>
                      </a:prstGeom>
                      <a:noFill/>
                      <a:ln w="50800">
                        <a:solidFill>
                          <a:srgbClr val="FFFF00"/>
                        </a:solidFill>
                        <a:rou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62" name="直接连接符 5072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00" y="672"/>
                        <a:ext cx="646" cy="0"/>
                      </a:xfrm>
                      <a:prstGeom prst="line">
                        <a:avLst/>
                      </a:prstGeom>
                      <a:noFill/>
                      <a:ln w="50800">
                        <a:solidFill>
                          <a:srgbClr val="00FFFF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63" name="直接连接符 5072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672"/>
                        <a:ext cx="0" cy="528"/>
                      </a:xfrm>
                      <a:prstGeom prst="line">
                        <a:avLst/>
                      </a:prstGeom>
                      <a:noFill/>
                      <a:ln w="50800">
                        <a:solidFill>
                          <a:srgbClr val="00FFFF"/>
                        </a:solidFill>
                        <a:rou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264" name="组合 507239"/>
                      <p:cNvGrpSpPr/>
                      <p:nvPr/>
                    </p:nvGrpSpPr>
                    <p:grpSpPr bwMode="auto">
                      <a:xfrm>
                        <a:off x="464" y="950"/>
                        <a:ext cx="458" cy="294"/>
                        <a:chOff x="528" y="736"/>
                        <a:chExt cx="458" cy="294"/>
                      </a:xfrm>
                    </p:grpSpPr>
                    <p:sp>
                      <p:nvSpPr>
                        <p:cNvPr id="269" name="矩形 50724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28" y="736"/>
                          <a:ext cx="432" cy="2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noFill/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0" name="文本框 50724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28" y="742"/>
                          <a:ext cx="458" cy="288"/>
                        </a:xfrm>
                        <a:prstGeom prst="rect">
                          <a:avLst/>
                        </a:prstGeom>
                        <a:noFill/>
                        <a:ln w="50800">
                          <a:noFill/>
                          <a:miter lim="800000"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altLang="zh-CN" b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</a:rPr>
                            <a:t>R(s)</a:t>
                          </a:r>
                          <a:endParaRPr lang="en-US" altLang="zh-CN" b="1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5" name="文本框 50724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88" y="904"/>
                        <a:ext cx="479" cy="288"/>
                      </a:xfrm>
                      <a:prstGeom prst="rect">
                        <a:avLst/>
                      </a:prstGeom>
                      <a:noFill/>
                      <a:ln w="50800">
                        <a:noFill/>
                        <a:miter lim="800000"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altLang="zh-CN" b="1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</a:rPr>
                          <a:t>E(S)</a:t>
                        </a:r>
                        <a:endParaRPr lang="en-US" altLang="zh-CN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6" name="直接连接符 5072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84" y="1270"/>
                        <a:ext cx="195" cy="0"/>
                      </a:xfrm>
                      <a:prstGeom prst="line">
                        <a:avLst/>
                      </a:prstGeom>
                      <a:noFill/>
                      <a:ln w="50800">
                        <a:solidFill>
                          <a:srgbClr val="00FFFF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67" name="直接连接符 5072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60" y="1248"/>
                        <a:ext cx="388" cy="0"/>
                      </a:xfrm>
                      <a:prstGeom prst="line">
                        <a:avLst/>
                      </a:prstGeom>
                      <a:noFill/>
                      <a:ln w="50800">
                        <a:solidFill>
                          <a:srgbClr val="FFFF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68" name="直接连接符 5072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24" y="1272"/>
                        <a:ext cx="453" cy="0"/>
                      </a:xfrm>
                      <a:prstGeom prst="line">
                        <a:avLst/>
                      </a:prstGeom>
                      <a:noFill/>
                      <a:ln w="50800">
                        <a:solidFill>
                          <a:srgbClr val="00FFFF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sp>
          <p:nvSpPr>
            <p:cNvPr id="234" name="直接连接符 507246"/>
            <p:cNvSpPr>
              <a:spLocks noChangeShapeType="1"/>
            </p:cNvSpPr>
            <p:nvPr/>
          </p:nvSpPr>
          <p:spPr bwMode="auto">
            <a:xfrm>
              <a:off x="5291" y="1155"/>
              <a:ext cx="272" cy="0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直接连接符 507247"/>
            <p:cNvSpPr>
              <a:spLocks noChangeShapeType="1"/>
            </p:cNvSpPr>
            <p:nvPr/>
          </p:nvSpPr>
          <p:spPr bwMode="auto">
            <a:xfrm>
              <a:off x="1694" y="1176"/>
              <a:ext cx="181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9" name="矩形 288"/>
          <p:cNvSpPr>
            <a:spLocks noChangeArrowheads="1"/>
          </p:cNvSpPr>
          <p:nvPr/>
        </p:nvSpPr>
        <p:spPr bwMode="auto">
          <a:xfrm>
            <a:off x="2916238" y="4581525"/>
            <a:ext cx="3527425" cy="647700"/>
          </a:xfrm>
          <a:prstGeom prst="rect">
            <a:avLst/>
          </a:prstGeom>
          <a:solidFill>
            <a:schemeClr val="tx2"/>
          </a:solidFill>
          <a:ln w="38100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0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</a:ln>
        </p:spPr>
        <p:txBody>
          <a:bodyPr/>
          <a:lstStyle/>
          <a:p>
            <a:fld id="{228B308D-0870-473D-BF74-82BF79CD8C6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1" grpId="0"/>
      <p:bldP spid="102" grpId="0"/>
      <p:bldP spid="103" grpId="0" animBg="1"/>
      <p:bldP spid="110" grpId="0"/>
      <p:bldP spid="111" grpId="0" animBg="1"/>
      <p:bldP spid="112" grpId="0"/>
      <p:bldP spid="113" grpId="0"/>
      <p:bldP spid="114" grpId="0"/>
      <p:bldP spid="115" grpId="0"/>
      <p:bldP spid="116" grpId="0"/>
      <p:bldP spid="225" grpId="0"/>
      <p:bldP spid="226" grpId="0"/>
      <p:bldP spid="227" grpId="0"/>
      <p:bldP spid="230" grpId="0"/>
      <p:bldP spid="2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矩形 386051"/>
          <p:cNvSpPr>
            <a:spLocks noChangeArrowheads="1"/>
          </p:cNvSpPr>
          <p:nvPr/>
        </p:nvSpPr>
        <p:spPr bwMode="auto">
          <a:xfrm>
            <a:off x="0" y="116632"/>
            <a:ext cx="6853159" cy="707886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三、自动控制系统的传递函数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9" name="文本框 386052"/>
          <p:cNvSpPr txBox="1">
            <a:spLocks noChangeArrowheads="1"/>
          </p:cNvSpPr>
          <p:nvPr/>
        </p:nvSpPr>
        <p:spPr bwMode="auto">
          <a:xfrm>
            <a:off x="467544" y="908720"/>
            <a:ext cx="4752975" cy="51911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Calibri" panose="020F0502020204030204" pitchFamily="34" charset="0"/>
                <a:ea typeface="黑体" panose="02010609060101010101" pitchFamily="49" charset="-122"/>
              </a:rPr>
              <a:t>1.   </a:t>
            </a:r>
            <a:r>
              <a:rPr lang="zh-CN" altLang="en-US" sz="2800" dirty="0">
                <a:latin typeface="Calibri" panose="020F0502020204030204" pitchFamily="34" charset="0"/>
                <a:ea typeface="黑体" panose="02010609060101010101" pitchFamily="49" charset="-122"/>
              </a:rPr>
              <a:t>系统的开环传递函数</a:t>
            </a:r>
            <a:endParaRPr lang="zh-CN" altLang="en-US" sz="28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30" name="文本框 386054"/>
          <p:cNvSpPr txBox="1">
            <a:spLocks noChangeArrowheads="1"/>
          </p:cNvSpPr>
          <p:nvPr/>
        </p:nvSpPr>
        <p:spPr bwMode="auto">
          <a:xfrm>
            <a:off x="611560" y="1628800"/>
            <a:ext cx="7992888" cy="138499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　前向通道传递函数和反馈通道传递函数的乘积。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　将反馈点上断开主反馈通道，反馈信号和偏差信号之比就是开环传递函数。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1" name="矩形 386055"/>
          <p:cNvSpPr>
            <a:spLocks noChangeArrowheads="1"/>
          </p:cNvSpPr>
          <p:nvPr/>
        </p:nvSpPr>
        <p:spPr bwMode="auto">
          <a:xfrm>
            <a:off x="539750" y="4147672"/>
            <a:ext cx="3853940" cy="5232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ea typeface="黑体" panose="02010609060101010101" pitchFamily="49" charset="-122"/>
              </a:rPr>
              <a:t>2.  </a:t>
            </a:r>
            <a:r>
              <a:rPr lang="zh-CN" altLang="en-US" sz="2800" dirty="0">
                <a:latin typeface="Calibri" panose="020F0502020204030204" pitchFamily="34" charset="0"/>
                <a:ea typeface="黑体" panose="02010609060101010101" pitchFamily="49" charset="-122"/>
              </a:rPr>
              <a:t>闭环系统的传递函数</a:t>
            </a:r>
            <a:endParaRPr lang="zh-CN" altLang="en-US" sz="28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025" name="对象 386056" descr="image1"/>
          <p:cNvGraphicFramePr/>
          <p:nvPr/>
        </p:nvGraphicFramePr>
        <p:xfrm>
          <a:off x="1763713" y="4724400"/>
          <a:ext cx="5329237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Visio" r:id="rId1" imgW="5207000" imgH="1714500" progId="Visio.Drawing.11">
                  <p:embed/>
                </p:oleObj>
              </mc:Choice>
              <mc:Fallback>
                <p:oleObj name="Visio" r:id="rId1" imgW="5207000" imgH="1714500" progId="Visio.Drawing.11">
                  <p:embed/>
                  <p:pic>
                    <p:nvPicPr>
                      <p:cNvPr id="0" name="对象 386056" descr="image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4724400"/>
                        <a:ext cx="5329237" cy="164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矩形 38605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1027" name="对象 386057" descr="image2"/>
          <p:cNvGraphicFramePr/>
          <p:nvPr/>
        </p:nvGraphicFramePr>
        <p:xfrm>
          <a:off x="2411760" y="3140968"/>
          <a:ext cx="31686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" r:id="rId3" imgW="35661600" imgH="10058400" progId="Equation.3">
                  <p:embed/>
                </p:oleObj>
              </mc:Choice>
              <mc:Fallback>
                <p:oleObj name="" r:id="rId3" imgW="35661600" imgH="10058400" progId="Equation.3">
                  <p:embed/>
                  <p:pic>
                    <p:nvPicPr>
                      <p:cNvPr id="0" name="对象 386057" descr="image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760" y="3140968"/>
                        <a:ext cx="3168650" cy="8937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C6821814-0E96-44EE-8200-FE5B35987A6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/>
      <p:bldP spid="10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矩形 385027"/>
          <p:cNvSpPr>
            <a:spLocks noChangeArrowheads="1"/>
          </p:cNvSpPr>
          <p:nvPr/>
        </p:nvSpPr>
        <p:spPr bwMode="auto">
          <a:xfrm>
            <a:off x="611560" y="332656"/>
            <a:ext cx="5262979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(1).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给定输入作用下的闭环传递函数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366" name="对象 385028" descr="image3"/>
          <p:cNvGraphicFramePr/>
          <p:nvPr/>
        </p:nvGraphicFramePr>
        <p:xfrm>
          <a:off x="4572000" y="980728"/>
          <a:ext cx="43926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" r:id="rId1" imgW="3162300" imgH="990600" progId="Visio.Drawing.11">
                  <p:embed/>
                </p:oleObj>
              </mc:Choice>
              <mc:Fallback>
                <p:oleObj name="" r:id="rId1" imgW="3162300" imgH="990600" progId="Visio.Drawing.11">
                  <p:embed/>
                  <p:pic>
                    <p:nvPicPr>
                      <p:cNvPr id="0" name="对象 385028" descr="image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0" y="980728"/>
                        <a:ext cx="4392613" cy="1362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文本框 385029"/>
          <p:cNvSpPr txBox="1">
            <a:spLocks noChangeArrowheads="1"/>
          </p:cNvSpPr>
          <p:nvPr/>
        </p:nvSpPr>
        <p:spPr bwMode="auto">
          <a:xfrm>
            <a:off x="5796136" y="2420888"/>
            <a:ext cx="3024187" cy="3968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(s)</a:t>
            </a:r>
            <a:r>
              <a:rPr lang="zh-CN" altLang="en-US" sz="2000" dirty="0">
                <a:latin typeface="Times New Roman" panose="02020603050405020304" pitchFamily="18" charset="0"/>
              </a:rPr>
              <a:t>＝</a:t>
            </a: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</a:rPr>
              <a:t>时的系统结构图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graphicFrame>
        <p:nvGraphicFramePr>
          <p:cNvPr id="15365" name="对象 385030" descr="image4"/>
          <p:cNvGraphicFramePr/>
          <p:nvPr/>
        </p:nvGraphicFramePr>
        <p:xfrm>
          <a:off x="251520" y="1052736"/>
          <a:ext cx="424815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" r:id="rId3" imgW="51511200" imgH="10363200" progId="Equation.3">
                  <p:embed/>
                </p:oleObj>
              </mc:Choice>
              <mc:Fallback>
                <p:oleObj name="" r:id="rId3" imgW="51511200" imgH="10363200" progId="Equation.3">
                  <p:embed/>
                  <p:pic>
                    <p:nvPicPr>
                      <p:cNvPr id="0" name="对象 385030" descr="image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1052736"/>
                        <a:ext cx="4248150" cy="8493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对象 385032" descr="image5"/>
          <p:cNvGraphicFramePr/>
          <p:nvPr/>
        </p:nvGraphicFramePr>
        <p:xfrm>
          <a:off x="1187624" y="2060848"/>
          <a:ext cx="259228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" r:id="rId5" imgW="25298400" imgH="4876800" progId="Equation.3">
                  <p:embed/>
                </p:oleObj>
              </mc:Choice>
              <mc:Fallback>
                <p:oleObj name="" r:id="rId5" imgW="25298400" imgH="4876800" progId="Equation.3">
                  <p:embed/>
                  <p:pic>
                    <p:nvPicPr>
                      <p:cNvPr id="0" name="对象 385032" descr="image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2060848"/>
                        <a:ext cx="2592288" cy="43204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矩形 385034"/>
          <p:cNvSpPr>
            <a:spLocks noChangeArrowheads="1"/>
          </p:cNvSpPr>
          <p:nvPr/>
        </p:nvSpPr>
        <p:spPr bwMode="auto">
          <a:xfrm>
            <a:off x="251520" y="2924944"/>
            <a:ext cx="5570756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(2)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．扰动输入作用下的闭环传递函数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363" name="对象 385035" descr="image6"/>
          <p:cNvGraphicFramePr/>
          <p:nvPr/>
        </p:nvGraphicFramePr>
        <p:xfrm>
          <a:off x="5148263" y="3357191"/>
          <a:ext cx="3995737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" r:id="rId7" imgW="2733675" imgH="1143000" progId="Visio.Drawing.11">
                  <p:embed/>
                </p:oleObj>
              </mc:Choice>
              <mc:Fallback>
                <p:oleObj name="" r:id="rId7" imgW="2733675" imgH="1143000" progId="Visio.Drawing.11">
                  <p:embed/>
                  <p:pic>
                    <p:nvPicPr>
                      <p:cNvPr id="0" name="对象 385035" descr="image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8263" y="3357191"/>
                        <a:ext cx="3995737" cy="165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" name="对象 385036" descr="image7"/>
          <p:cNvGraphicFramePr/>
          <p:nvPr/>
        </p:nvGraphicFramePr>
        <p:xfrm>
          <a:off x="323528" y="3717032"/>
          <a:ext cx="460851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" r:id="rId9" imgW="53949600" imgH="10363200" progId="Equation.3">
                  <p:embed/>
                </p:oleObj>
              </mc:Choice>
              <mc:Fallback>
                <p:oleObj name="" r:id="rId9" imgW="53949600" imgH="10363200" progId="Equation.3">
                  <p:embed/>
                  <p:pic>
                    <p:nvPicPr>
                      <p:cNvPr id="0" name="对象 385036" descr="image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528" y="3717032"/>
                        <a:ext cx="4608513" cy="8778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" name="对象 385038" descr="image8"/>
          <p:cNvGraphicFramePr/>
          <p:nvPr/>
        </p:nvGraphicFramePr>
        <p:xfrm>
          <a:off x="1187624" y="4797152"/>
          <a:ext cx="2808311" cy="492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" r:id="rId11" imgW="27736800" imgH="5486400" progId="Equation.3">
                  <p:embed/>
                </p:oleObj>
              </mc:Choice>
              <mc:Fallback>
                <p:oleObj name="" r:id="rId11" imgW="27736800" imgH="5486400" progId="Equation.3">
                  <p:embed/>
                  <p:pic>
                    <p:nvPicPr>
                      <p:cNvPr id="0" name="对象 385038" descr="image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7624" y="4797152"/>
                        <a:ext cx="2808311" cy="49257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文本框 385040"/>
          <p:cNvSpPr txBox="1">
            <a:spLocks noChangeArrowheads="1"/>
          </p:cNvSpPr>
          <p:nvPr/>
        </p:nvSpPr>
        <p:spPr bwMode="auto">
          <a:xfrm>
            <a:off x="5796136" y="4941168"/>
            <a:ext cx="3024187" cy="3968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</a:rPr>
              <a:t>(s)</a:t>
            </a:r>
            <a:r>
              <a:rPr lang="zh-CN" altLang="en-US" sz="2000" dirty="0">
                <a:latin typeface="Times New Roman" panose="02020603050405020304" pitchFamily="18" charset="0"/>
              </a:rPr>
              <a:t>＝</a:t>
            </a: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</a:rPr>
              <a:t>时的系统结构图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63504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/>
          <a:lstStyle/>
          <a:p>
            <a:pPr>
              <a:defRPr/>
            </a:pPr>
            <a:fld id="{01C23824-9233-4090-9C99-BF005E822F0E}" type="slidenum">
              <a:rPr lang="zh-CN" altLang="en-US"/>
            </a:fld>
            <a:endParaRPr lang="en-US" altLang="zh-CN" dirty="0"/>
          </a:p>
        </p:txBody>
      </p:sp>
      <p:sp>
        <p:nvSpPr>
          <p:cNvPr id="17" name="矩形 387075"/>
          <p:cNvSpPr>
            <a:spLocks noChangeArrowheads="1"/>
          </p:cNvSpPr>
          <p:nvPr/>
        </p:nvSpPr>
        <p:spPr bwMode="auto">
          <a:xfrm>
            <a:off x="539552" y="5373216"/>
            <a:ext cx="7109639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．给定输入和扰动输入同时作用下系统的总输出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" name="对象 387090" descr="image13"/>
          <p:cNvGraphicFramePr/>
          <p:nvPr/>
        </p:nvGraphicFramePr>
        <p:xfrm>
          <a:off x="1907705" y="6093296"/>
          <a:ext cx="439248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" r:id="rId13" imgW="44805600" imgH="5486400" progId="Equation.3">
                  <p:embed/>
                </p:oleObj>
              </mc:Choice>
              <mc:Fallback>
                <p:oleObj name="" r:id="rId13" imgW="44805600" imgH="5486400" progId="Equation.3">
                  <p:embed/>
                  <p:pic>
                    <p:nvPicPr>
                      <p:cNvPr id="0" name="对象 387090" descr="image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7705" y="6093296"/>
                        <a:ext cx="4392487" cy="50405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68" grpId="0"/>
      <p:bldP spid="15371" grpId="0"/>
      <p:bldP spid="1537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矩形 387079"/>
          <p:cNvSpPr>
            <a:spLocks noChangeArrowheads="1"/>
          </p:cNvSpPr>
          <p:nvPr/>
        </p:nvSpPr>
        <p:spPr bwMode="auto">
          <a:xfrm>
            <a:off x="0" y="404664"/>
            <a:ext cx="4146550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闭环系统的偏差传递函数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389" name="对象 387080" descr="image9"/>
          <p:cNvGraphicFramePr/>
          <p:nvPr/>
        </p:nvGraphicFramePr>
        <p:xfrm>
          <a:off x="4860032" y="1628800"/>
          <a:ext cx="3959870" cy="1153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" r:id="rId1" imgW="3286125" imgH="1019175" progId="Visio.Drawing.11">
                  <p:embed/>
                </p:oleObj>
              </mc:Choice>
              <mc:Fallback>
                <p:oleObj name="" r:id="rId1" imgW="3286125" imgH="1019175" progId="Visio.Drawing.11">
                  <p:embed/>
                  <p:pic>
                    <p:nvPicPr>
                      <p:cNvPr id="0" name="对象 387080" descr="image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60032" y="1628800"/>
                        <a:ext cx="3959870" cy="115341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387081" descr="image10"/>
          <p:cNvGraphicFramePr/>
          <p:nvPr/>
        </p:nvGraphicFramePr>
        <p:xfrm>
          <a:off x="4860032" y="548680"/>
          <a:ext cx="3995813" cy="1152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" r:id="rId3" imgW="3162300" imgH="990600" progId="Visio.Drawing.11">
                  <p:embed/>
                </p:oleObj>
              </mc:Choice>
              <mc:Fallback>
                <p:oleObj name="" r:id="rId3" imgW="3162300" imgH="990600" progId="Visio.Drawing.11">
                  <p:embed/>
                  <p:pic>
                    <p:nvPicPr>
                      <p:cNvPr id="0" name="对象 387081" descr="image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0032" y="548680"/>
                        <a:ext cx="3995813" cy="115279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矩形 387082"/>
          <p:cNvSpPr>
            <a:spLocks noChangeArrowheads="1"/>
          </p:cNvSpPr>
          <p:nvPr/>
        </p:nvSpPr>
        <p:spPr bwMode="auto">
          <a:xfrm>
            <a:off x="323528" y="1052736"/>
            <a:ext cx="3871912" cy="707886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给定输入作用下的偏差传递函数。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(s)=0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之比。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94" name="文本框 387083"/>
          <p:cNvSpPr txBox="1">
            <a:spLocks noChangeArrowheads="1"/>
          </p:cNvSpPr>
          <p:nvPr/>
        </p:nvSpPr>
        <p:spPr bwMode="auto">
          <a:xfrm>
            <a:off x="5580112" y="2852936"/>
            <a:ext cx="3240087" cy="3667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N(s)=0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时系统的等效图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95" name="下箭头 387084"/>
          <p:cNvSpPr>
            <a:spLocks noChangeArrowheads="1"/>
          </p:cNvSpPr>
          <p:nvPr/>
        </p:nvSpPr>
        <p:spPr bwMode="auto">
          <a:xfrm>
            <a:off x="6660232" y="1700808"/>
            <a:ext cx="360363" cy="216346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16387" name="对象 387085" descr="image11"/>
          <p:cNvGraphicFramePr/>
          <p:nvPr/>
        </p:nvGraphicFramePr>
        <p:xfrm>
          <a:off x="0" y="1916832"/>
          <a:ext cx="43926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" r:id="rId5" imgW="53035200" imgH="10363200" progId="Equation.3">
                  <p:embed/>
                </p:oleObj>
              </mc:Choice>
              <mc:Fallback>
                <p:oleObj name="" r:id="rId5" imgW="53035200" imgH="10363200" progId="Equation.3">
                  <p:embed/>
                  <p:pic>
                    <p:nvPicPr>
                      <p:cNvPr id="0" name="对象 387085" descr="image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916832"/>
                        <a:ext cx="4392612" cy="8540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对象 387088" descr="image12"/>
          <p:cNvGraphicFramePr/>
          <p:nvPr/>
        </p:nvGraphicFramePr>
        <p:xfrm>
          <a:off x="755576" y="2924944"/>
          <a:ext cx="25209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" r:id="rId7" imgW="27127200" imgH="5181600" progId="Equation.3">
                  <p:embed/>
                </p:oleObj>
              </mc:Choice>
              <mc:Fallback>
                <p:oleObj name="" r:id="rId7" imgW="27127200" imgH="5181600" progId="Equation.3">
                  <p:embed/>
                  <p:pic>
                    <p:nvPicPr>
                      <p:cNvPr id="0" name="对象 387088" descr="image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576" y="2924944"/>
                        <a:ext cx="2520950" cy="4857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7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/>
          <a:lstStyle/>
          <a:p>
            <a:pPr>
              <a:defRPr/>
            </a:pPr>
            <a:fld id="{5579AF82-3C8D-4F57-BB66-8B3B34BE4990}" type="slidenum">
              <a:rPr lang="zh-CN" altLang="en-US"/>
            </a:fld>
            <a:endParaRPr lang="en-US" altLang="zh-CN"/>
          </a:p>
        </p:txBody>
      </p:sp>
      <p:sp>
        <p:nvSpPr>
          <p:cNvPr id="16" name="矩形 388101"/>
          <p:cNvSpPr>
            <a:spLocks noChangeArrowheads="1"/>
          </p:cNvSpPr>
          <p:nvPr/>
        </p:nvSpPr>
        <p:spPr bwMode="auto">
          <a:xfrm>
            <a:off x="323528" y="3645024"/>
            <a:ext cx="4416594" cy="40011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．扰动输入作用下的偏差传递函数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" name="对象 388102" descr="image6"/>
          <p:cNvGraphicFramePr/>
          <p:nvPr/>
        </p:nvGraphicFramePr>
        <p:xfrm>
          <a:off x="5148064" y="3284984"/>
          <a:ext cx="3602235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" r:id="rId9" imgW="2733675" imgH="1143000" progId="Visio.Drawing.11">
                  <p:embed/>
                </p:oleObj>
              </mc:Choice>
              <mc:Fallback>
                <p:oleObj name="" r:id="rId9" imgW="2733675" imgH="1143000" progId="Visio.Drawing.11">
                  <p:embed/>
                  <p:pic>
                    <p:nvPicPr>
                      <p:cNvPr id="0" name="对象 388102" descr="image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8064" y="3284984"/>
                        <a:ext cx="3602235" cy="136815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388104" descr="image15"/>
          <p:cNvGraphicFramePr/>
          <p:nvPr/>
        </p:nvGraphicFramePr>
        <p:xfrm>
          <a:off x="4932040" y="4653136"/>
          <a:ext cx="3744416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" r:id="rId11" imgW="3057525" imgH="1200150" progId="Visio.Drawing.11">
                  <p:embed/>
                </p:oleObj>
              </mc:Choice>
              <mc:Fallback>
                <p:oleObj name="" r:id="rId11" imgW="3057525" imgH="1200150" progId="Visio.Drawing.11">
                  <p:embed/>
                  <p:pic>
                    <p:nvPicPr>
                      <p:cNvPr id="0" name="对象 388104" descr="image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32040" y="4653136"/>
                        <a:ext cx="3744416" cy="1440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下箭头 388105"/>
          <p:cNvSpPr>
            <a:spLocks noChangeArrowheads="1"/>
          </p:cNvSpPr>
          <p:nvPr/>
        </p:nvSpPr>
        <p:spPr bwMode="auto">
          <a:xfrm>
            <a:off x="6660232" y="4653136"/>
            <a:ext cx="356366" cy="21520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2" name="对象 388099" descr="image14"/>
          <p:cNvGraphicFramePr/>
          <p:nvPr/>
        </p:nvGraphicFramePr>
        <p:xfrm>
          <a:off x="251520" y="4077072"/>
          <a:ext cx="4499818" cy="79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" r:id="rId13" imgW="55168800" imgH="10363200" progId="Equation.3">
                  <p:embed/>
                </p:oleObj>
              </mc:Choice>
              <mc:Fallback>
                <p:oleObj name="" r:id="rId13" imgW="55168800" imgH="10363200" progId="Equation.3">
                  <p:embed/>
                  <p:pic>
                    <p:nvPicPr>
                      <p:cNvPr id="0" name="对象 388099" descr="image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1520" y="4077072"/>
                        <a:ext cx="4499818" cy="7919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388106" descr="image16"/>
          <p:cNvGraphicFramePr/>
          <p:nvPr/>
        </p:nvGraphicFramePr>
        <p:xfrm>
          <a:off x="755576" y="4941168"/>
          <a:ext cx="2408471" cy="429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" r:id="rId15" imgW="28956000" imgH="5486400" progId="Equation.3">
                  <p:embed/>
                </p:oleObj>
              </mc:Choice>
              <mc:Fallback>
                <p:oleObj name="" r:id="rId15" imgW="28956000" imgH="5486400" progId="Equation.3">
                  <p:embed/>
                  <p:pic>
                    <p:nvPicPr>
                      <p:cNvPr id="0" name="对象 388106" descr="image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5576" y="4941168"/>
                        <a:ext cx="2408471" cy="42955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388108"/>
          <p:cNvSpPr>
            <a:spLocks noChangeArrowheads="1"/>
          </p:cNvSpPr>
          <p:nvPr/>
        </p:nvSpPr>
        <p:spPr bwMode="auto">
          <a:xfrm>
            <a:off x="323528" y="5373216"/>
            <a:ext cx="3903633" cy="707886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．给定输入和扰动输入同时作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用下的总偏差 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3" name="对象 388109" descr="image17"/>
          <p:cNvGraphicFramePr/>
          <p:nvPr/>
        </p:nvGraphicFramePr>
        <p:xfrm>
          <a:off x="395536" y="6165304"/>
          <a:ext cx="432048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" r:id="rId17" imgW="47853600" imgH="5486400" progId="Equation.3">
                  <p:embed/>
                </p:oleObj>
              </mc:Choice>
              <mc:Fallback>
                <p:oleObj name="" r:id="rId17" imgW="47853600" imgH="5486400" progId="Equation.3">
                  <p:embed/>
                  <p:pic>
                    <p:nvPicPr>
                      <p:cNvPr id="0" name="对象 388109" descr="image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5536" y="6165304"/>
                        <a:ext cx="4320480" cy="50405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387083"/>
          <p:cNvSpPr txBox="1">
            <a:spLocks noChangeArrowheads="1"/>
          </p:cNvSpPr>
          <p:nvPr/>
        </p:nvSpPr>
        <p:spPr bwMode="auto">
          <a:xfrm>
            <a:off x="5436096" y="6093296"/>
            <a:ext cx="3240087" cy="3667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N(s)=0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时系统的等效图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/>
      <p:bldP spid="16393" grpId="0"/>
      <p:bldP spid="16394" grpId="0"/>
      <p:bldP spid="16395" grpId="0" animBg="1"/>
      <p:bldP spid="64527" grpId="0" animBg="1"/>
      <p:bldP spid="16" grpId="0"/>
      <p:bldP spid="19" grpId="0" animBg="1"/>
      <p:bldP spid="22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38912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435" name="对象 389123" descr="image18"/>
          <p:cNvGraphicFramePr/>
          <p:nvPr/>
        </p:nvGraphicFramePr>
        <p:xfrm>
          <a:off x="2771775" y="1341438"/>
          <a:ext cx="38163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" r:id="rId1" imgW="47853600" imgH="5486400" progId="Equation.3">
                  <p:embed/>
                </p:oleObj>
              </mc:Choice>
              <mc:Fallback>
                <p:oleObj name="" r:id="rId1" imgW="47853600" imgH="5486400" progId="Equation.3">
                  <p:embed/>
                  <p:pic>
                    <p:nvPicPr>
                      <p:cNvPr id="0" name="对象 389123" descr="image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1341438"/>
                        <a:ext cx="381635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文本框 389125"/>
          <p:cNvSpPr txBox="1">
            <a:spLocks noChangeArrowheads="1"/>
          </p:cNvSpPr>
          <p:nvPr/>
        </p:nvSpPr>
        <p:spPr bwMode="auto">
          <a:xfrm>
            <a:off x="323529" y="1268413"/>
            <a:ext cx="2376810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：四个传函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8" name="文本框 389126"/>
          <p:cNvSpPr txBox="1">
            <a:spLocks noChangeArrowheads="1"/>
          </p:cNvSpPr>
          <p:nvPr/>
        </p:nvSpPr>
        <p:spPr bwMode="auto">
          <a:xfrm>
            <a:off x="6516688" y="1341438"/>
            <a:ext cx="2627312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具有相同的分母。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9" name="矩形 38912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434" name="对象 389127" descr="image19"/>
          <p:cNvGraphicFramePr/>
          <p:nvPr/>
        </p:nvGraphicFramePr>
        <p:xfrm>
          <a:off x="1876425" y="2060575"/>
          <a:ext cx="4279751" cy="5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3" imgW="45110400" imgH="5486400" progId="Equation.DSMT4">
                  <p:embed/>
                </p:oleObj>
              </mc:Choice>
              <mc:Fallback>
                <p:oleObj name="Equation" r:id="rId3" imgW="45110400" imgH="5486400" progId="Equation.DSMT4">
                  <p:embed/>
                  <p:pic>
                    <p:nvPicPr>
                      <p:cNvPr id="0" name="对象 389127" descr="image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6425" y="2060575"/>
                        <a:ext cx="4279751" cy="5763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矩形 389129"/>
          <p:cNvSpPr>
            <a:spLocks noChangeArrowheads="1"/>
          </p:cNvSpPr>
          <p:nvPr/>
        </p:nvSpPr>
        <p:spPr bwMode="auto">
          <a:xfrm>
            <a:off x="1619250" y="2781300"/>
            <a:ext cx="5040313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上式称为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闭环系统的特征多项式。 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433" name="对象 389130" descr="image20"/>
          <p:cNvGraphicFramePr/>
          <p:nvPr/>
        </p:nvGraphicFramePr>
        <p:xfrm>
          <a:off x="3001963" y="3429000"/>
          <a:ext cx="207409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" r:id="rId5" imgW="19202400" imgH="5486400" progId="Equation.3">
                  <p:embed/>
                </p:oleObj>
              </mc:Choice>
              <mc:Fallback>
                <p:oleObj name="" r:id="rId5" imgW="19202400" imgH="5486400" progId="Equation.3">
                  <p:embed/>
                  <p:pic>
                    <p:nvPicPr>
                      <p:cNvPr id="0" name="对象 389130" descr="image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1963" y="3429000"/>
                        <a:ext cx="2074093" cy="64807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矩形 389131"/>
          <p:cNvSpPr>
            <a:spLocks noChangeArrowheads="1"/>
          </p:cNvSpPr>
          <p:nvPr/>
        </p:nvSpPr>
        <p:spPr bwMode="auto">
          <a:xfrm>
            <a:off x="1547813" y="4147493"/>
            <a:ext cx="4647426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上式称为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闭环系统的特征方程。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2" name="矩形 389132"/>
          <p:cNvSpPr>
            <a:spLocks noChangeArrowheads="1"/>
          </p:cNvSpPr>
          <p:nvPr/>
        </p:nvSpPr>
        <p:spPr bwMode="auto">
          <a:xfrm>
            <a:off x="900113" y="4939656"/>
            <a:ext cx="7417415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特征方程的根称为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闭环系统的根或闭环系统的极点。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7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7FC20B56-1D24-4E03-8B71-3018C3C0F8B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对于同一个闭环系统，当选择不同的输入输出时，关于其传递函数，正确的是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开环传递函数相同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闭环传递函数相同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闭环零点相同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闭环极点相同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880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130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380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163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9613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1845" cy="70675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如果定义的主反馈不同，开环传递函数也可能不同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19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17" name="RemarkBack"/>
            <p:cNvSpPr/>
            <p:nvPr>
              <p:custDataLst>
                <p:tags r:id="rId20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Block"/>
            <p:cNvSpPr/>
            <p:nvPr>
              <p:custDataLst>
                <p:tags r:id="rId21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TitleText"/>
            <p:cNvSpPr txBox="1"/>
            <p:nvPr>
              <p:custDataLst>
                <p:tags r:id="rId22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5133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ea typeface="黑体" panose="02010609060101010101" pitchFamily="49" charset="-122"/>
              </a:rPr>
              <a:t>一、信号流程图</a:t>
            </a:r>
            <a:br>
              <a:rPr lang="zh-CN" altLang="en-US" sz="4000" dirty="0">
                <a:ea typeface="黑体" panose="02010609060101010101" pitchFamily="49" charset="-122"/>
              </a:rPr>
            </a:br>
            <a:endParaRPr lang="zh-CN" altLang="en-US" sz="4000" dirty="0">
              <a:ea typeface="黑体" panose="02010609060101010101" pitchFamily="49" charset="-122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95288" y="836613"/>
            <a:ext cx="8435975" cy="56880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1.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ea typeface="黑体" panose="02010609060101010101" pitchFamily="49" charset="-122"/>
              </a:rPr>
              <a:t>是一种将线性代数方程用图形表示的方法。</a:t>
            </a:r>
            <a:endParaRPr lang="zh-CN" altLang="en-US" sz="2400"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ea typeface="黑体" panose="02010609060101010101" pitchFamily="49" charset="-122"/>
              </a:rPr>
              <a:t>用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400">
                <a:ea typeface="黑体" panose="02010609060101010101" pitchFamily="49" charset="-122"/>
              </a:rPr>
              <a:t>〇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>
                <a:ea typeface="黑体" panose="02010609060101010101" pitchFamily="49" charset="-122"/>
              </a:rPr>
              <a:t>表示变量，称为节点。节点之间用有向线段连接，称为支路。</a:t>
            </a:r>
            <a:endParaRPr lang="zh-CN" altLang="en-US" sz="2400"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sz="2400"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ea typeface="黑体" panose="02010609060101010101" pitchFamily="49" charset="-122"/>
              </a:rPr>
              <a:t>     如代数方程：</a:t>
            </a:r>
            <a:endParaRPr lang="zh-CN" altLang="en-US" sz="2400"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sz="2400"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987675" y="2502535"/>
          <a:ext cx="1697355" cy="8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" imgW="22555200" imgH="11582400" progId="Equation.DSMT4">
                  <p:embed/>
                </p:oleObj>
              </mc:Choice>
              <mc:Fallback>
                <p:oleObj name="Equation" r:id="rId1" imgW="22555200" imgH="11582400" progId="Equation.DSMT4">
                  <p:embed/>
                  <p:pic>
                    <p:nvPicPr>
                      <p:cNvPr id="0" name="图片 1024" descr="image2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2502535"/>
                        <a:ext cx="1697355" cy="8839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724525" y="1916113"/>
          <a:ext cx="2520950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3" imgW="1993900" imgH="1549400" progId="Visio.Drawing.11">
                  <p:embed/>
                </p:oleObj>
              </mc:Choice>
              <mc:Fallback>
                <p:oleObj name="Visio" r:id="rId3" imgW="1993900" imgH="1549400" progId="Visio.Drawing.11">
                  <p:embed/>
                  <p:pic>
                    <p:nvPicPr>
                      <p:cNvPr id="0" name="图片 1025" descr="image2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4525" y="1916113"/>
                        <a:ext cx="2520950" cy="19573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对象 391173"/>
          <p:cNvGraphicFramePr/>
          <p:nvPr/>
        </p:nvGraphicFramePr>
        <p:xfrm>
          <a:off x="755650" y="4221163"/>
          <a:ext cx="230346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" r:id="rId5" imgW="1381125" imgH="457200" progId="Visio.Drawing.11">
                  <p:embed/>
                </p:oleObj>
              </mc:Choice>
              <mc:Fallback>
                <p:oleObj name="" r:id="rId5" imgW="1381125" imgH="457200" progId="Visio.Drawing.11">
                  <p:embed/>
                  <p:pic>
                    <p:nvPicPr>
                      <p:cNvPr id="0" name="对象 391173" descr="image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4221163"/>
                        <a:ext cx="2303463" cy="757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对象 391176"/>
          <p:cNvGraphicFramePr/>
          <p:nvPr/>
        </p:nvGraphicFramePr>
        <p:xfrm>
          <a:off x="684213" y="5229225"/>
          <a:ext cx="23034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" r:id="rId7" imgW="1457325" imgH="419100" progId="Visio.Drawing.11">
                  <p:embed/>
                </p:oleObj>
              </mc:Choice>
              <mc:Fallback>
                <p:oleObj name="" r:id="rId7" imgW="1457325" imgH="419100" progId="Visio.Drawing.11">
                  <p:embed/>
                  <p:pic>
                    <p:nvPicPr>
                      <p:cNvPr id="0" name="对象 391176" descr="image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5229225"/>
                        <a:ext cx="2303462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下箭头 391179"/>
          <p:cNvSpPr>
            <a:spLocks noChangeArrowheads="1"/>
          </p:cNvSpPr>
          <p:nvPr/>
        </p:nvSpPr>
        <p:spPr bwMode="auto">
          <a:xfrm>
            <a:off x="1547813" y="5013325"/>
            <a:ext cx="714375" cy="3206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2400"/>
          </a:p>
        </p:txBody>
      </p:sp>
      <p:graphicFrame>
        <p:nvGraphicFramePr>
          <p:cNvPr id="38922" name="对象 391175"/>
          <p:cNvGraphicFramePr/>
          <p:nvPr/>
        </p:nvGraphicFramePr>
        <p:xfrm>
          <a:off x="3924142" y="5021263"/>
          <a:ext cx="417703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" r:id="rId9" imgW="2933700" imgH="1663700" progId="Visio.Drawing.11">
                  <p:embed/>
                </p:oleObj>
              </mc:Choice>
              <mc:Fallback>
                <p:oleObj name="" r:id="rId9" imgW="2933700" imgH="1663700" progId="Visio.Drawing.11">
                  <p:embed/>
                  <p:pic>
                    <p:nvPicPr>
                      <p:cNvPr id="0" name="对象 391175" descr="image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4142" y="5021263"/>
                        <a:ext cx="4177030" cy="216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对象 391178"/>
          <p:cNvGraphicFramePr/>
          <p:nvPr/>
        </p:nvGraphicFramePr>
        <p:xfrm>
          <a:off x="3114041" y="3526632"/>
          <a:ext cx="4987290" cy="163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" r:id="rId11" imgW="5207000" imgH="1714500" progId="Visio.Drawing.11">
                  <p:embed/>
                </p:oleObj>
              </mc:Choice>
              <mc:Fallback>
                <p:oleObj name="" r:id="rId11" imgW="5207000" imgH="1714500" progId="Visio.Drawing.11">
                  <p:embed/>
                  <p:pic>
                    <p:nvPicPr>
                      <p:cNvPr id="0" name="对象 391178" descr="image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14041" y="3526632"/>
                        <a:ext cx="4987290" cy="16313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下箭头 391180"/>
          <p:cNvSpPr>
            <a:spLocks noChangeArrowheads="1"/>
          </p:cNvSpPr>
          <p:nvPr/>
        </p:nvSpPr>
        <p:spPr bwMode="auto">
          <a:xfrm>
            <a:off x="5580063" y="5157788"/>
            <a:ext cx="431800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38926" name="下箭头 391180"/>
          <p:cNvSpPr>
            <a:spLocks noChangeArrowheads="1"/>
          </p:cNvSpPr>
          <p:nvPr/>
        </p:nvSpPr>
        <p:spPr bwMode="auto">
          <a:xfrm rot="16200000">
            <a:off x="5003801" y="2708275"/>
            <a:ext cx="431800" cy="720725"/>
          </a:xfrm>
          <a:prstGeom prst="downArrow">
            <a:avLst>
              <a:gd name="adj1" fmla="val 50000"/>
              <a:gd name="adj2" fmla="val 41728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</p:spPr>
        <p:txBody>
          <a:bodyPr vert="eaVert"/>
          <a:lstStyle/>
          <a:p>
            <a:pPr>
              <a:buFont typeface="Arial" panose="020B0604020202020204" pitchFamily="34" charset="0"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" grpId="0" animBg="1"/>
      <p:bldP spid="38924" grpId="0" animBg="1"/>
      <p:bldP spid="389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390147"/>
          <p:cNvSpPr>
            <a:spLocks noChangeArrowheads="1"/>
          </p:cNvSpPr>
          <p:nvPr/>
        </p:nvSpPr>
        <p:spPr bwMode="auto">
          <a:xfrm>
            <a:off x="468313" y="1050925"/>
            <a:ext cx="2616200" cy="460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altLang="zh-CN" sz="2400">
                <a:latin typeface="Calibri" panose="020F0502020204030204" pitchFamily="34" charset="0"/>
                <a:ea typeface="黑体" panose="02010609060101010101" pitchFamily="49" charset="-122"/>
              </a:rPr>
              <a:t>2. </a:t>
            </a:r>
            <a:r>
              <a:rPr lang="zh-CN" altLang="en-US" sz="2400">
                <a:latin typeface="Calibri" panose="020F0502020204030204" pitchFamily="34" charset="0"/>
                <a:ea typeface="黑体" panose="02010609060101010101" pitchFamily="49" charset="-122"/>
              </a:rPr>
              <a:t>一些术语和定义</a:t>
            </a:r>
            <a:endParaRPr lang="zh-CN" altLang="en-US" sz="24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0483" name="矩形 390148"/>
          <p:cNvSpPr>
            <a:spLocks noChangeArrowheads="1"/>
          </p:cNvSpPr>
          <p:nvPr/>
        </p:nvSpPr>
        <p:spPr bwMode="auto">
          <a:xfrm>
            <a:off x="395288" y="3278188"/>
            <a:ext cx="414655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节点：表示变量或信号的点。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4" name="矩形 390149"/>
          <p:cNvSpPr>
            <a:spLocks noChangeArrowheads="1"/>
          </p:cNvSpPr>
          <p:nvPr/>
        </p:nvSpPr>
        <p:spPr bwMode="auto">
          <a:xfrm>
            <a:off x="395288" y="3781425"/>
            <a:ext cx="8208962" cy="8223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支路：起源于一个节点，终止于另一个节点，两个节点之间不包含或经过第三个节点。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5" name="矩形 390150"/>
          <p:cNvSpPr>
            <a:spLocks noChangeArrowheads="1"/>
          </p:cNvSpPr>
          <p:nvPr/>
        </p:nvSpPr>
        <p:spPr bwMode="auto">
          <a:xfrm>
            <a:off x="395288" y="4633913"/>
            <a:ext cx="384175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出支路：离开节点的支路。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6" name="矩形 390151"/>
          <p:cNvSpPr>
            <a:spLocks noChangeArrowheads="1"/>
          </p:cNvSpPr>
          <p:nvPr/>
        </p:nvSpPr>
        <p:spPr bwMode="auto">
          <a:xfrm>
            <a:off x="395288" y="5078413"/>
            <a:ext cx="384175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入支路：指向节点的支路。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7" name="矩形 390152"/>
          <p:cNvSpPr>
            <a:spLocks noChangeArrowheads="1"/>
          </p:cNvSpPr>
          <p:nvPr/>
        </p:nvSpPr>
        <p:spPr bwMode="auto">
          <a:xfrm>
            <a:off x="395288" y="5535613"/>
            <a:ext cx="8955087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节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点：只有出支路的节点，对应于自变量或外部输入，如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8" name="矩形 390153"/>
          <p:cNvSpPr>
            <a:spLocks noChangeArrowheads="1"/>
          </p:cNvSpPr>
          <p:nvPr/>
        </p:nvSpPr>
        <p:spPr bwMode="auto">
          <a:xfrm>
            <a:off x="395288" y="5992813"/>
            <a:ext cx="7278687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汇节点：只有入支路的节点，对应于因变量，如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481" name="对象 414721" descr="image27"/>
          <p:cNvGraphicFramePr/>
          <p:nvPr/>
        </p:nvGraphicFramePr>
        <p:xfrm>
          <a:off x="1835150" y="1628775"/>
          <a:ext cx="59055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" imgW="3364230" imgH="801370" progId="Visio.Drawing.11">
                  <p:embed/>
                </p:oleObj>
              </mc:Choice>
              <mc:Fallback>
                <p:oleObj name="" r:id="rId1" imgW="3364230" imgH="801370" progId="Visio.Drawing.11">
                  <p:embed/>
                  <p:pic>
                    <p:nvPicPr>
                      <p:cNvPr id="0" name="对象 414721" descr="image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1628775"/>
                        <a:ext cx="5905500" cy="13938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408738" y="6381750"/>
            <a:ext cx="2133600" cy="476250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F16E849E-026D-4DC5-9FA0-3EA860779036}" type="slidenum"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413699"/>
          <p:cNvSpPr>
            <a:spLocks noChangeArrowheads="1"/>
          </p:cNvSpPr>
          <p:nvPr/>
        </p:nvSpPr>
        <p:spPr bwMode="auto">
          <a:xfrm>
            <a:off x="250825" y="4005263"/>
            <a:ext cx="8893175" cy="8223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开通道：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如果通道从某节点开始终止在另一节点上，而且通道中每个节点只经过一次，则该通道称为开通道。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矩形 413700"/>
          <p:cNvSpPr>
            <a:spLocks noChangeArrowheads="1"/>
          </p:cNvSpPr>
          <p:nvPr/>
        </p:nvSpPr>
        <p:spPr bwMode="auto">
          <a:xfrm>
            <a:off x="250825" y="3064828"/>
            <a:ext cx="8893175" cy="82994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    道：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又称路径，从一个节点出发，沿着支路的箭头方向相继经过多个节点的支路，如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abcde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fghi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ai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abi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不是通道。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2" name="矩形 413701"/>
          <p:cNvSpPr>
            <a:spLocks noChangeArrowheads="1"/>
          </p:cNvSpPr>
          <p:nvPr/>
        </p:nvSpPr>
        <p:spPr bwMode="auto">
          <a:xfrm>
            <a:off x="250825" y="2306003"/>
            <a:ext cx="8534400" cy="82994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混合节点：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节点既连接入支路又连接出支路。如：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i="1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400" baseline="-250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出支路的信号等于各个入支路信号的叠加。</a:t>
            </a:r>
            <a:endParaRPr lang="zh-CN" altLang="en-US" sz="2400" i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22529" name="对象 413702" descr="image27"/>
          <p:cNvGraphicFramePr/>
          <p:nvPr/>
        </p:nvGraphicFramePr>
        <p:xfrm>
          <a:off x="1313498" y="848995"/>
          <a:ext cx="59055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364230" imgH="801370" progId="Visio.Drawing.11">
                  <p:embed/>
                </p:oleObj>
              </mc:Choice>
              <mc:Fallback>
                <p:oleObj name="" r:id="rId1" imgW="3364230" imgH="801370" progId="Visio.Drawing.11">
                  <p:embed/>
                  <p:pic>
                    <p:nvPicPr>
                      <p:cNvPr id="0" name="对象 413702" descr="image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3498" y="848995"/>
                        <a:ext cx="5905500" cy="13938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矩形 413703"/>
          <p:cNvSpPr>
            <a:spLocks noChangeArrowheads="1"/>
          </p:cNvSpPr>
          <p:nvPr/>
        </p:nvSpPr>
        <p:spPr bwMode="auto">
          <a:xfrm>
            <a:off x="250825" y="5124450"/>
            <a:ext cx="8893175" cy="11874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闭通道：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如果通道的终点就是通道的始点，并且通道中每个节点只经过一次，该通道称为闭通道或反馈环、回环、回路等。如果从一个节点开始，只经过一个支路又回到该节点的，称为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自回环。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639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2C85C7-28CB-4F95-9E42-B18330C6367B}" type="slidenum">
              <a:rPr lang="zh-CN" altLang="en-US" sz="2400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en-US" altLang="zh-CN" sz="2400">
              <a:solidFill>
                <a:srgbClr val="8989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3" name="对象 494595" descr="image27"/>
          <p:cNvGraphicFramePr/>
          <p:nvPr/>
        </p:nvGraphicFramePr>
        <p:xfrm>
          <a:off x="827584" y="1052513"/>
          <a:ext cx="6984776" cy="1800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1" imgW="3364230" imgH="801370" progId="Visio.Drawing.11">
                  <p:embed/>
                </p:oleObj>
              </mc:Choice>
              <mc:Fallback>
                <p:oleObj name="" r:id="rId1" imgW="3364230" imgH="801370" progId="Visio.Drawing.11">
                  <p:embed/>
                  <p:pic>
                    <p:nvPicPr>
                      <p:cNvPr id="0" name="对象 494595" descr="image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584" y="1052513"/>
                        <a:ext cx="6984776" cy="180042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4" name="文本框 494596"/>
          <p:cNvSpPr txBox="1">
            <a:spLocks noChangeArrowheads="1"/>
          </p:cNvSpPr>
          <p:nvPr/>
        </p:nvSpPr>
        <p:spPr bwMode="auto">
          <a:xfrm>
            <a:off x="358775" y="3427958"/>
            <a:ext cx="8785225" cy="8223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前向通道：</a:t>
            </a:r>
            <a:r>
              <a:rPr lang="zh-CN" altLang="en-US" sz="2400" dirty="0">
                <a:latin typeface="Calibri" panose="020F0502020204030204" pitchFamily="34" charset="0"/>
                <a:ea typeface="黑体" panose="02010609060101010101" pitchFamily="49" charset="-122"/>
              </a:rPr>
              <a:t>在开通道中，从源节点开始到汇节点终止，而且每个节点只通过一次的通道，称为前向通道。</a:t>
            </a:r>
            <a:endParaRPr lang="zh-CN" altLang="en-US" sz="24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3555" name="文本框 494597"/>
          <p:cNvSpPr txBox="1">
            <a:spLocks noChangeArrowheads="1"/>
          </p:cNvSpPr>
          <p:nvPr/>
        </p:nvSpPr>
        <p:spPr bwMode="auto">
          <a:xfrm>
            <a:off x="358775" y="4436021"/>
            <a:ext cx="8497887" cy="8223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不接触回环：</a:t>
            </a:r>
            <a:r>
              <a:rPr lang="zh-CN" altLang="en-US" sz="2400">
                <a:latin typeface="Calibri" panose="020F0502020204030204" pitchFamily="34" charset="0"/>
                <a:ea typeface="黑体" panose="02010609060101010101" pitchFamily="49" charset="-122"/>
              </a:rPr>
              <a:t>如果一些回环没有任何公共节点，就称它们为不接触回环。</a:t>
            </a:r>
            <a:endParaRPr lang="zh-CN" altLang="en-US" sz="24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3556" name="矩形 494598"/>
          <p:cNvSpPr>
            <a:spLocks noChangeArrowheads="1"/>
          </p:cNvSpPr>
          <p:nvPr/>
        </p:nvSpPr>
        <p:spPr bwMode="auto">
          <a:xfrm>
            <a:off x="358775" y="5301208"/>
            <a:ext cx="7194550" cy="11874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支路传输：</a:t>
            </a:r>
            <a:r>
              <a:rPr lang="zh-CN" altLang="en-US" sz="2400">
                <a:latin typeface="Calibri" panose="020F0502020204030204" pitchFamily="34" charset="0"/>
                <a:ea typeface="黑体" panose="02010609060101010101" pitchFamily="49" charset="-122"/>
              </a:rPr>
              <a:t>两个节点之间的增益。</a:t>
            </a:r>
            <a:endParaRPr lang="zh-CN" altLang="en-US" sz="24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r>
              <a:rPr lang="zh-CN" altLang="en-US" sz="240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通道传输或通道增益：</a:t>
            </a:r>
            <a:r>
              <a:rPr lang="zh-CN" altLang="en-US" sz="2400">
                <a:latin typeface="Calibri" panose="020F0502020204030204" pitchFamily="34" charset="0"/>
                <a:ea typeface="黑体" panose="02010609060101010101" pitchFamily="49" charset="-122"/>
              </a:rPr>
              <a:t>沿通道各支路传输的乘积。</a:t>
            </a:r>
            <a:endParaRPr lang="zh-CN" altLang="en-US" sz="24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r>
              <a:rPr lang="zh-CN" altLang="en-US" sz="240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回环传输或回环增益：</a:t>
            </a:r>
            <a:r>
              <a:rPr lang="zh-CN" altLang="en-US" sz="2400">
                <a:latin typeface="Calibri" panose="020F0502020204030204" pitchFamily="34" charset="0"/>
                <a:ea typeface="黑体" panose="02010609060101010101" pitchFamily="49" charset="-122"/>
              </a:rPr>
              <a:t>闭通道中各支路传输的乘积。</a:t>
            </a:r>
            <a:endParaRPr lang="zh-CN" altLang="en-US" sz="24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70663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91C93EE6-C141-4078-B3DC-1E0F74DCAD4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3" name="对象 495619" descr="image28"/>
          <p:cNvGraphicFramePr/>
          <p:nvPr/>
        </p:nvGraphicFramePr>
        <p:xfrm>
          <a:off x="2867025" y="1587500"/>
          <a:ext cx="48958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" r:id="rId1" imgW="3239770" imgH="281940" progId="Visio.Drawing.11">
                  <p:embed/>
                </p:oleObj>
              </mc:Choice>
              <mc:Fallback>
                <p:oleObj name="" r:id="rId1" imgW="3239770" imgH="281940" progId="Visio.Drawing.11">
                  <p:embed/>
                  <p:pic>
                    <p:nvPicPr>
                      <p:cNvPr id="0" name="对象 495619" descr="image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67025" y="1587500"/>
                        <a:ext cx="4895850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495620"/>
          <p:cNvGraphicFramePr/>
          <p:nvPr/>
        </p:nvGraphicFramePr>
        <p:xfrm>
          <a:off x="2339975" y="1916113"/>
          <a:ext cx="5932488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" r:id="rId3" imgW="5321300" imgH="1333500" progId="Visio.Drawing.11">
                  <p:embed/>
                </p:oleObj>
              </mc:Choice>
              <mc:Fallback>
                <p:oleObj name="" r:id="rId3" imgW="5321300" imgH="1333500" progId="Visio.Drawing.11">
                  <p:embed/>
                  <p:pic>
                    <p:nvPicPr>
                      <p:cNvPr id="0" name="对象 495620" descr="image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1916113"/>
                        <a:ext cx="5932488" cy="1420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直接连接符 495622"/>
          <p:cNvSpPr>
            <a:spLocks noChangeShapeType="1"/>
          </p:cNvSpPr>
          <p:nvPr/>
        </p:nvSpPr>
        <p:spPr bwMode="auto">
          <a:xfrm>
            <a:off x="635000" y="2165350"/>
            <a:ext cx="7416800" cy="0"/>
          </a:xfrm>
          <a:prstGeom prst="line">
            <a:avLst/>
          </a:prstGeom>
          <a:noFill/>
          <a:ln w="6350">
            <a:solidFill>
              <a:srgbClr val="3333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581" name="对象 495623"/>
          <p:cNvGraphicFramePr/>
          <p:nvPr/>
        </p:nvGraphicFramePr>
        <p:xfrm>
          <a:off x="2339975" y="3122613"/>
          <a:ext cx="6113463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" r:id="rId5" imgW="5168900" imgH="1282700" progId="Visio.Drawing.11">
                  <p:embed/>
                </p:oleObj>
              </mc:Choice>
              <mc:Fallback>
                <p:oleObj name="" r:id="rId5" imgW="5168900" imgH="1282700" progId="Visio.Drawing.11">
                  <p:embed/>
                  <p:pic>
                    <p:nvPicPr>
                      <p:cNvPr id="0" name="对象 495623" descr="image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975" y="3122613"/>
                        <a:ext cx="6113463" cy="1274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直接连接符 495624"/>
          <p:cNvSpPr>
            <a:spLocks noChangeShapeType="1"/>
          </p:cNvSpPr>
          <p:nvPr/>
        </p:nvSpPr>
        <p:spPr bwMode="auto">
          <a:xfrm>
            <a:off x="706438" y="3246438"/>
            <a:ext cx="7416800" cy="0"/>
          </a:xfrm>
          <a:prstGeom prst="line">
            <a:avLst/>
          </a:prstGeom>
          <a:noFill/>
          <a:ln w="6350">
            <a:solidFill>
              <a:srgbClr val="3333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580" name="对象 495625" descr="image31"/>
          <p:cNvGraphicFramePr/>
          <p:nvPr/>
        </p:nvGraphicFramePr>
        <p:xfrm>
          <a:off x="2867025" y="4614863"/>
          <a:ext cx="20891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" r:id="rId7" imgW="1365885" imgH="553085" progId="Visio.Drawing.11">
                  <p:embed/>
                </p:oleObj>
              </mc:Choice>
              <mc:Fallback>
                <p:oleObj name="" r:id="rId7" imgW="1365885" imgH="553085" progId="Visio.Drawing.11">
                  <p:embed/>
                  <p:pic>
                    <p:nvPicPr>
                      <p:cNvPr id="0" name="对象 495625" descr="image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67025" y="4614863"/>
                        <a:ext cx="2089150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对象 495626" descr="image32"/>
          <p:cNvGraphicFramePr/>
          <p:nvPr/>
        </p:nvGraphicFramePr>
        <p:xfrm>
          <a:off x="5710238" y="4614863"/>
          <a:ext cx="209073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" r:id="rId9" imgW="1365885" imgH="609600" progId="Visio.Drawing.11">
                  <p:embed/>
                </p:oleObj>
              </mc:Choice>
              <mc:Fallback>
                <p:oleObj name="" r:id="rId9" imgW="1365885" imgH="609600" progId="Visio.Drawing.11">
                  <p:embed/>
                  <p:pic>
                    <p:nvPicPr>
                      <p:cNvPr id="0" name="对象 495626" descr="image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0238" y="4614863"/>
                        <a:ext cx="2090737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" name="对象 495627" descr="image33"/>
          <p:cNvGraphicFramePr/>
          <p:nvPr/>
        </p:nvGraphicFramePr>
        <p:xfrm>
          <a:off x="2867025" y="5549900"/>
          <a:ext cx="22320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" r:id="rId11" imgW="1467485" imgH="734060" progId="Visio.Drawing.11">
                  <p:embed/>
                </p:oleObj>
              </mc:Choice>
              <mc:Fallback>
                <p:oleObj name="" r:id="rId11" imgW="1467485" imgH="734060" progId="Visio.Drawing.11">
                  <p:embed/>
                  <p:pic>
                    <p:nvPicPr>
                      <p:cNvPr id="0" name="对象 495627" descr="image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67025" y="5549900"/>
                        <a:ext cx="2232025" cy="110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" name="对象 495628"/>
          <p:cNvGraphicFramePr/>
          <p:nvPr/>
        </p:nvGraphicFramePr>
        <p:xfrm>
          <a:off x="5148263" y="5661025"/>
          <a:ext cx="33115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" r:id="rId13" imgW="2603500" imgH="876300" progId="Visio.Drawing.11">
                  <p:embed/>
                </p:oleObj>
              </mc:Choice>
              <mc:Fallback>
                <p:oleObj name="" r:id="rId13" imgW="2603500" imgH="876300" progId="Visio.Drawing.11">
                  <p:embed/>
                  <p:pic>
                    <p:nvPicPr>
                      <p:cNvPr id="0" name="对象 495628" descr="image3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48263" y="5661025"/>
                        <a:ext cx="3311525" cy="1196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直接连接符 495630"/>
          <p:cNvSpPr>
            <a:spLocks noChangeShapeType="1"/>
          </p:cNvSpPr>
          <p:nvPr/>
        </p:nvSpPr>
        <p:spPr bwMode="auto">
          <a:xfrm>
            <a:off x="706438" y="4325938"/>
            <a:ext cx="7416800" cy="0"/>
          </a:xfrm>
          <a:prstGeom prst="line">
            <a:avLst/>
          </a:prstGeom>
          <a:noFill/>
          <a:ln w="6350">
            <a:solidFill>
              <a:srgbClr val="3333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7" name="直接连接符 495631"/>
          <p:cNvSpPr>
            <a:spLocks noChangeShapeType="1"/>
          </p:cNvSpPr>
          <p:nvPr/>
        </p:nvSpPr>
        <p:spPr bwMode="auto">
          <a:xfrm>
            <a:off x="777875" y="5549900"/>
            <a:ext cx="7416800" cy="0"/>
          </a:xfrm>
          <a:prstGeom prst="line">
            <a:avLst/>
          </a:prstGeom>
          <a:noFill/>
          <a:ln w="6350">
            <a:solidFill>
              <a:srgbClr val="3333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8" name="文本框 495632"/>
          <p:cNvSpPr txBox="1">
            <a:spLocks noChangeArrowheads="1"/>
          </p:cNvSpPr>
          <p:nvPr/>
        </p:nvSpPr>
        <p:spPr bwMode="auto">
          <a:xfrm>
            <a:off x="490538" y="3579813"/>
            <a:ext cx="2089150" cy="39846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混合节点的消除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9" name="文本框 495633"/>
          <p:cNvSpPr txBox="1">
            <a:spLocks noChangeArrowheads="1"/>
          </p:cNvSpPr>
          <p:nvPr/>
        </p:nvSpPr>
        <p:spPr bwMode="auto">
          <a:xfrm>
            <a:off x="490538" y="4783138"/>
            <a:ext cx="2089150" cy="3968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回路的消除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90" name="文本框 495634"/>
          <p:cNvSpPr txBox="1">
            <a:spLocks noChangeArrowheads="1"/>
          </p:cNvSpPr>
          <p:nvPr/>
        </p:nvSpPr>
        <p:spPr bwMode="auto">
          <a:xfrm>
            <a:off x="490538" y="5983288"/>
            <a:ext cx="2089150" cy="3968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自回路的消除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91" name="文本框 495635"/>
          <p:cNvSpPr txBox="1">
            <a:spLocks noChangeArrowheads="1"/>
          </p:cNvSpPr>
          <p:nvPr/>
        </p:nvSpPr>
        <p:spPr bwMode="auto">
          <a:xfrm>
            <a:off x="490538" y="1517650"/>
            <a:ext cx="2089150" cy="3968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串联支路的合并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92" name="文本框 495636"/>
          <p:cNvSpPr txBox="1">
            <a:spLocks noChangeArrowheads="1"/>
          </p:cNvSpPr>
          <p:nvPr/>
        </p:nvSpPr>
        <p:spPr bwMode="auto">
          <a:xfrm>
            <a:off x="490538" y="2508250"/>
            <a:ext cx="2089150" cy="3968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并联支路的合并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698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480175" y="6700838"/>
            <a:ext cx="2133600" cy="476250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53B6C7D9-C431-4E50-BF99-43A04379DC2B}" type="slidenum"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95" name="文本框 494600"/>
          <p:cNvSpPr txBox="1">
            <a:spLocks noChangeArrowheads="1"/>
          </p:cNvSpPr>
          <p:nvPr/>
        </p:nvSpPr>
        <p:spPr bwMode="auto">
          <a:xfrm>
            <a:off x="395288" y="908050"/>
            <a:ext cx="3743325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Calibri" panose="020F0502020204030204" pitchFamily="34" charset="0"/>
                <a:ea typeface="黑体" panose="02010609060101010101" pitchFamily="49" charset="-122"/>
              </a:rPr>
              <a:t>3. </a:t>
            </a:r>
            <a:r>
              <a:rPr lang="zh-CN" altLang="en-US" sz="2400">
                <a:latin typeface="Calibri" panose="020F0502020204030204" pitchFamily="34" charset="0"/>
                <a:ea typeface="黑体" panose="02010609060101010101" pitchFamily="49" charset="-122"/>
              </a:rPr>
              <a:t>信号流图的简化</a:t>
            </a:r>
            <a:endParaRPr lang="zh-CN" altLang="en-US" sz="24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矩形 496643"/>
          <p:cNvSpPr>
            <a:spLocks noChangeArrowheads="1"/>
          </p:cNvSpPr>
          <p:nvPr/>
        </p:nvSpPr>
        <p:spPr bwMode="auto">
          <a:xfrm>
            <a:off x="323528" y="64885"/>
            <a:ext cx="7109639" cy="707886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二、梅逊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(Mason)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公式及其应用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4" name="矩形 496644"/>
          <p:cNvSpPr>
            <a:spLocks noChangeArrowheads="1"/>
          </p:cNvSpPr>
          <p:nvPr/>
        </p:nvSpPr>
        <p:spPr bwMode="auto">
          <a:xfrm>
            <a:off x="611560" y="1196752"/>
            <a:ext cx="2088232" cy="5847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梅逊公式： 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5" name="矩形 49664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25602" name="对象 496645" descr="image35"/>
          <p:cNvGraphicFramePr/>
          <p:nvPr/>
        </p:nvGraphicFramePr>
        <p:xfrm>
          <a:off x="2915816" y="980728"/>
          <a:ext cx="2376264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" r:id="rId1" imgW="22860000" imgH="10363200" progId="Equation.DSMT4">
                  <p:embed/>
                </p:oleObj>
              </mc:Choice>
              <mc:Fallback>
                <p:oleObj name="" r:id="rId1" imgW="22860000" imgH="10363200" progId="Equation.DSMT4">
                  <p:embed/>
                  <p:pic>
                    <p:nvPicPr>
                      <p:cNvPr id="0" name="对象 496645" descr="image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5816" y="980728"/>
                        <a:ext cx="2376264" cy="1224136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矩形 496647"/>
          <p:cNvSpPr>
            <a:spLocks noChangeArrowheads="1"/>
          </p:cNvSpPr>
          <p:nvPr/>
        </p:nvSpPr>
        <p:spPr bwMode="auto">
          <a:xfrm>
            <a:off x="365944" y="2420888"/>
            <a:ext cx="3992562" cy="4000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从源节点到任何节点的传输； </a:t>
            </a: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07" name="矩形 496648"/>
          <p:cNvSpPr>
            <a:spLocks noChangeArrowheads="1"/>
          </p:cNvSpPr>
          <p:nvPr/>
        </p:nvSpPr>
        <p:spPr bwMode="auto">
          <a:xfrm>
            <a:off x="5076056" y="2420888"/>
            <a:ext cx="3395663" cy="4000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000" i="1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0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条前向通道的传输； </a:t>
            </a: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08" name="矩形 496649"/>
          <p:cNvSpPr>
            <a:spLocks noChangeArrowheads="1"/>
          </p:cNvSpPr>
          <p:nvPr/>
        </p:nvSpPr>
        <p:spPr bwMode="auto">
          <a:xfrm>
            <a:off x="365944" y="2754263"/>
            <a:ext cx="2787650" cy="3968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Δ—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信号流图的特征式 </a:t>
            </a:r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09" name="矩形 496651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25601" name="对象 496650" descr="image36"/>
          <p:cNvGraphicFramePr/>
          <p:nvPr/>
        </p:nvGraphicFramePr>
        <p:xfrm>
          <a:off x="1619672" y="3212976"/>
          <a:ext cx="63373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" r:id="rId3" imgW="60045600" imgH="5791200" progId="Equation.DSMT4">
                  <p:embed/>
                </p:oleObj>
              </mc:Choice>
              <mc:Fallback>
                <p:oleObj name="" r:id="rId3" imgW="60045600" imgH="5791200" progId="Equation.DSMT4">
                  <p:embed/>
                  <p:pic>
                    <p:nvPicPr>
                      <p:cNvPr id="0" name="对象 496650" descr="image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2" y="3212976"/>
                        <a:ext cx="6337300" cy="6016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矩形 496652"/>
          <p:cNvSpPr>
            <a:spLocks noChangeArrowheads="1"/>
          </p:cNvSpPr>
          <p:nvPr/>
        </p:nvSpPr>
        <p:spPr bwMode="auto">
          <a:xfrm>
            <a:off x="179388" y="4077072"/>
            <a:ext cx="8964612" cy="23780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Σ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为所有不同回环的传输之和；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Σ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为任何两个互不接触的回环传输的乘积之和；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Σ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为任何三个互不接触的回环传输的乘积之和；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Σ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为任何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个互不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接触的回环传输的乘积之和；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Δk—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为余子式，即从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Δ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中除去与第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条前向通道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相接触的回环的回路传输后余下的部的特征式。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271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A4659188-CFC3-463B-9FC9-6C5748C76C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文本框 421889"/>
          <p:cNvSpPr txBox="1">
            <a:spLocks noChangeArrowheads="1"/>
          </p:cNvSpPr>
          <p:nvPr/>
        </p:nvSpPr>
        <p:spPr bwMode="auto">
          <a:xfrm>
            <a:off x="395214" y="333127"/>
            <a:ext cx="1606500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6632" name="对象 421890" descr="image37"/>
          <p:cNvGraphicFramePr/>
          <p:nvPr/>
        </p:nvGraphicFramePr>
        <p:xfrm>
          <a:off x="251520" y="692696"/>
          <a:ext cx="4968552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" r:id="rId1" imgW="4724400" imgH="1581150" progId="Visio.Drawing.11">
                  <p:embed/>
                </p:oleObj>
              </mc:Choice>
              <mc:Fallback>
                <p:oleObj name="" r:id="rId1" imgW="4724400" imgH="1581150" progId="Visio.Drawing.11">
                  <p:embed/>
                  <p:pic>
                    <p:nvPicPr>
                      <p:cNvPr id="0" name="对象 421890" descr="image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520" y="692696"/>
                        <a:ext cx="4968552" cy="172819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对象 421891" descr="image38"/>
          <p:cNvGraphicFramePr/>
          <p:nvPr/>
        </p:nvGraphicFramePr>
        <p:xfrm>
          <a:off x="5262077" y="623575"/>
          <a:ext cx="3881755" cy="197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" r:id="rId3" imgW="3822700" imgH="1955800" progId="Visio.Drawing.11">
                  <p:embed/>
                </p:oleObj>
              </mc:Choice>
              <mc:Fallback>
                <p:oleObj name="" r:id="rId3" imgW="3822700" imgH="1955800" progId="Visio.Drawing.11">
                  <p:embed/>
                  <p:pic>
                    <p:nvPicPr>
                      <p:cNvPr id="0" name="对象 421891" descr="image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2077" y="623575"/>
                        <a:ext cx="3881755" cy="1972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矩形 421893"/>
          <p:cNvSpPr>
            <a:spLocks noChangeArrowheads="1"/>
          </p:cNvSpPr>
          <p:nvPr/>
        </p:nvSpPr>
        <p:spPr bwMode="auto">
          <a:xfrm>
            <a:off x="0" y="2741613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6635" name="矩形 421894"/>
          <p:cNvSpPr>
            <a:spLocks noChangeArrowheads="1"/>
          </p:cNvSpPr>
          <p:nvPr/>
        </p:nvSpPr>
        <p:spPr bwMode="auto">
          <a:xfrm>
            <a:off x="251520" y="2822129"/>
            <a:ext cx="4537075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系统只有一个回路增益为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en-US" altLang="zh-CN" sz="2400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endParaRPr lang="en-US" altLang="zh-CN" sz="2400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6630" name="对象 421895" descr="image39"/>
          <p:cNvGraphicFramePr/>
          <p:nvPr/>
        </p:nvGraphicFramePr>
        <p:xfrm>
          <a:off x="755576" y="3429000"/>
          <a:ext cx="29162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" r:id="rId5" imgW="35966400" imgH="5486400" progId="Equation.3">
                  <p:embed/>
                </p:oleObj>
              </mc:Choice>
              <mc:Fallback>
                <p:oleObj name="" r:id="rId5" imgW="35966400" imgH="5486400" progId="Equation.3">
                  <p:embed/>
                  <p:pic>
                    <p:nvPicPr>
                      <p:cNvPr id="0" name="对象 421895" descr="image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576" y="3429000"/>
                        <a:ext cx="2916237" cy="4460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文本框 421897"/>
          <p:cNvSpPr txBox="1">
            <a:spLocks noChangeArrowheads="1"/>
          </p:cNvSpPr>
          <p:nvPr/>
        </p:nvSpPr>
        <p:spPr bwMode="auto">
          <a:xfrm>
            <a:off x="323850" y="4365625"/>
            <a:ext cx="2757488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两条前向通道：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6629" name="对象 421898" descr="image40"/>
          <p:cNvGraphicFramePr/>
          <p:nvPr/>
        </p:nvGraphicFramePr>
        <p:xfrm>
          <a:off x="2411413" y="4365625"/>
          <a:ext cx="15478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" r:id="rId7" imgW="18592800" imgH="5486400" progId="Equation.3">
                  <p:embed/>
                </p:oleObj>
              </mc:Choice>
              <mc:Fallback>
                <p:oleObj name="" r:id="rId7" imgW="18592800" imgH="5486400" progId="Equation.3">
                  <p:embed/>
                  <p:pic>
                    <p:nvPicPr>
                      <p:cNvPr id="0" name="对象 421898" descr="image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1413" y="4365625"/>
                        <a:ext cx="1547812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文本框 421900"/>
          <p:cNvSpPr txBox="1">
            <a:spLocks noChangeArrowheads="1"/>
          </p:cNvSpPr>
          <p:nvPr/>
        </p:nvSpPr>
        <p:spPr bwMode="auto">
          <a:xfrm>
            <a:off x="4284663" y="4868863"/>
            <a:ext cx="1584325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其余子式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6628" name="对象 421901" descr="image41"/>
          <p:cNvGraphicFramePr/>
          <p:nvPr/>
        </p:nvGraphicFramePr>
        <p:xfrm>
          <a:off x="6228184" y="4365104"/>
          <a:ext cx="7921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" r:id="rId9" imgW="9144000" imgH="5181600" progId="Equation.3">
                  <p:embed/>
                </p:oleObj>
              </mc:Choice>
              <mc:Fallback>
                <p:oleObj name="" r:id="rId9" imgW="9144000" imgH="5181600" progId="Equation.3">
                  <p:embed/>
                  <p:pic>
                    <p:nvPicPr>
                      <p:cNvPr id="0" name="对象 421901" descr="image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28184" y="4365104"/>
                        <a:ext cx="792163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对象 421903" descr="image42"/>
          <p:cNvGraphicFramePr/>
          <p:nvPr/>
        </p:nvGraphicFramePr>
        <p:xfrm>
          <a:off x="2411413" y="4868863"/>
          <a:ext cx="13668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" r:id="rId11" imgW="15544800" imgH="5486400" progId="Equation.3">
                  <p:embed/>
                </p:oleObj>
              </mc:Choice>
              <mc:Fallback>
                <p:oleObj name="" r:id="rId11" imgW="15544800" imgH="5486400" progId="Equation.3">
                  <p:embed/>
                  <p:pic>
                    <p:nvPicPr>
                      <p:cNvPr id="0" name="对象 421903" descr="image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11413" y="4868863"/>
                        <a:ext cx="13668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文本框 421905"/>
          <p:cNvSpPr txBox="1">
            <a:spLocks noChangeArrowheads="1"/>
          </p:cNvSpPr>
          <p:nvPr/>
        </p:nvSpPr>
        <p:spPr bwMode="auto">
          <a:xfrm>
            <a:off x="4284663" y="4365625"/>
            <a:ext cx="1584325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其余子式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6626" name="对象 421906" descr="image43"/>
          <p:cNvGraphicFramePr/>
          <p:nvPr/>
        </p:nvGraphicFramePr>
        <p:xfrm>
          <a:off x="6228184" y="4869160"/>
          <a:ext cx="8175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" r:id="rId13" imgW="9448800" imgH="5181600" progId="Equation.3">
                  <p:embed/>
                </p:oleObj>
              </mc:Choice>
              <mc:Fallback>
                <p:oleObj name="" r:id="rId13" imgW="9448800" imgH="5181600" progId="Equation.3">
                  <p:embed/>
                  <p:pic>
                    <p:nvPicPr>
                      <p:cNvPr id="0" name="对象 421906" descr="image4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28184" y="4869160"/>
                        <a:ext cx="817563" cy="455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" name="对象 421907" descr="image44"/>
          <p:cNvGraphicFramePr/>
          <p:nvPr/>
        </p:nvGraphicFramePr>
        <p:xfrm>
          <a:off x="684213" y="5445125"/>
          <a:ext cx="54006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" r:id="rId15" imgW="60350400" imgH="10363200" progId="Equation.3">
                  <p:embed/>
                </p:oleObj>
              </mc:Choice>
              <mc:Fallback>
                <p:oleObj name="" r:id="rId15" imgW="60350400" imgH="10363200" progId="Equation.3">
                  <p:embed/>
                  <p:pic>
                    <p:nvPicPr>
                      <p:cNvPr id="0" name="对象 421907" descr="image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4213" y="5445125"/>
                        <a:ext cx="5400675" cy="920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9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/>
          <a:lstStyle/>
          <a:p>
            <a:pPr>
              <a:defRPr/>
            </a:pPr>
            <a:fld id="{69FC56EA-052D-459C-8281-EA6E118B1FA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/>
      <p:bldP spid="26636" grpId="0"/>
      <p:bldP spid="26637" grpId="0"/>
      <p:bldP spid="266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4" name="对象 420865" descr="image45"/>
          <p:cNvGraphicFramePr/>
          <p:nvPr/>
        </p:nvGraphicFramePr>
        <p:xfrm>
          <a:off x="1619474" y="574973"/>
          <a:ext cx="5616575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" r:id="rId1" imgW="4419600" imgH="1581150" progId="Visio.Drawing.11">
                  <p:embed/>
                </p:oleObj>
              </mc:Choice>
              <mc:Fallback>
                <p:oleObj name="" r:id="rId1" imgW="4419600" imgH="1581150" progId="Visio.Drawing.11">
                  <p:embed/>
                  <p:pic>
                    <p:nvPicPr>
                      <p:cNvPr id="0" name="对象 420865" descr="image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474" y="574973"/>
                        <a:ext cx="5616575" cy="18018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7" name="文本框 420866"/>
          <p:cNvSpPr txBox="1">
            <a:spLocks noChangeArrowheads="1"/>
          </p:cNvSpPr>
          <p:nvPr/>
        </p:nvSpPr>
        <p:spPr bwMode="auto">
          <a:xfrm>
            <a:off x="468313" y="5229225"/>
            <a:ext cx="23749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三条前向通道：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6" name="文本框 420867"/>
          <p:cNvSpPr txBox="1">
            <a:spLocks noChangeArrowheads="1"/>
          </p:cNvSpPr>
          <p:nvPr/>
        </p:nvSpPr>
        <p:spPr bwMode="auto">
          <a:xfrm>
            <a:off x="539552" y="2492896"/>
            <a:ext cx="7993063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回路增益：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0873" name="文本框 420872"/>
          <p:cNvSpPr txBox="1">
            <a:spLocks noChangeArrowheads="1"/>
          </p:cNvSpPr>
          <p:nvPr/>
        </p:nvSpPr>
        <p:spPr bwMode="auto">
          <a:xfrm>
            <a:off x="611560" y="3212976"/>
            <a:ext cx="3685998" cy="46166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=-G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endParaRPr lang="en-US" altLang="zh-CN" sz="2400" baseline="-250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20874" name="文本框 420873"/>
          <p:cNvSpPr txBox="1">
            <a:spLocks noChangeArrowheads="1"/>
          </p:cNvSpPr>
          <p:nvPr/>
        </p:nvSpPr>
        <p:spPr bwMode="auto">
          <a:xfrm>
            <a:off x="3131840" y="3212976"/>
            <a:ext cx="3070628" cy="46166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=-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6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endParaRPr lang="en-US" altLang="zh-CN" sz="2400" baseline="-250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20875" name="文本框 420874"/>
          <p:cNvSpPr txBox="1">
            <a:spLocks noChangeArrowheads="1"/>
          </p:cNvSpPr>
          <p:nvPr/>
        </p:nvSpPr>
        <p:spPr bwMode="auto">
          <a:xfrm>
            <a:off x="5220271" y="3212852"/>
            <a:ext cx="2088033" cy="46166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=-G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endParaRPr lang="en-US" altLang="zh-CN" sz="2400" baseline="-250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20876" name="文本框 420875"/>
          <p:cNvSpPr txBox="1">
            <a:spLocks noChangeArrowheads="1"/>
          </p:cNvSpPr>
          <p:nvPr/>
        </p:nvSpPr>
        <p:spPr bwMode="auto">
          <a:xfrm>
            <a:off x="539552" y="3933056"/>
            <a:ext cx="4895850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互不接触，所以特征式为：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661" name="矩形 42087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420877" name="对象 420876" descr="image46"/>
          <p:cNvGraphicFramePr/>
          <p:nvPr/>
        </p:nvGraphicFramePr>
        <p:xfrm>
          <a:off x="467544" y="4725144"/>
          <a:ext cx="284380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" r:id="rId3" imgW="43586400" imgH="5486400" progId="Equation.3">
                  <p:embed/>
                </p:oleObj>
              </mc:Choice>
              <mc:Fallback>
                <p:oleObj name="" r:id="rId3" imgW="43586400" imgH="5486400" progId="Equation.3">
                  <p:embed/>
                  <p:pic>
                    <p:nvPicPr>
                      <p:cNvPr id="0" name="对象 420876" descr="image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4725144"/>
                        <a:ext cx="2843807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矩形 42087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420879" name="对象 420878" descr="image47"/>
          <p:cNvGraphicFramePr/>
          <p:nvPr/>
        </p:nvGraphicFramePr>
        <p:xfrm>
          <a:off x="3348038" y="4724400"/>
          <a:ext cx="5544442" cy="432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5" imgW="77114400" imgH="5486400" progId="Equation.DSMT4">
                  <p:embed/>
                </p:oleObj>
              </mc:Choice>
              <mc:Fallback>
                <p:oleObj name="Equation" r:id="rId5" imgW="77114400" imgH="5486400" progId="Equation.DSMT4">
                  <p:embed/>
                  <p:pic>
                    <p:nvPicPr>
                      <p:cNvPr id="0" name="对象 420878" descr="image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038" y="4724400"/>
                        <a:ext cx="5544442" cy="43279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81" name="矩形 420880"/>
          <p:cNvSpPr>
            <a:spLocks noChangeArrowheads="1"/>
          </p:cNvSpPr>
          <p:nvPr/>
        </p:nvSpPr>
        <p:spPr bwMode="auto">
          <a:xfrm>
            <a:off x="2700338" y="5157788"/>
            <a:ext cx="1984839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=G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endParaRPr lang="zh-CN" altLang="en-US" sz="2400" dirty="0">
              <a:latin typeface="Calibri" panose="020F050202020403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420882" name="对象 420881" descr="image41"/>
          <p:cNvGraphicFramePr/>
          <p:nvPr/>
        </p:nvGraphicFramePr>
        <p:xfrm>
          <a:off x="5003800" y="5229225"/>
          <a:ext cx="7921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" r:id="rId7" imgW="9144000" imgH="5181600" progId="Equation.3">
                  <p:embed/>
                </p:oleObj>
              </mc:Choice>
              <mc:Fallback>
                <p:oleObj name="" r:id="rId7" imgW="9144000" imgH="5181600" progId="Equation.3">
                  <p:embed/>
                  <p:pic>
                    <p:nvPicPr>
                      <p:cNvPr id="0" name="对象 420881" descr="image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3800" y="5229225"/>
                        <a:ext cx="792163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83" name="矩形 420882"/>
          <p:cNvSpPr>
            <a:spLocks noChangeArrowheads="1"/>
          </p:cNvSpPr>
          <p:nvPr/>
        </p:nvSpPr>
        <p:spPr bwMode="auto">
          <a:xfrm>
            <a:off x="2700338" y="5587356"/>
            <a:ext cx="1736373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=G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5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endParaRPr lang="en-US" altLang="zh-CN" sz="2400" i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420884" name="对象 420883" descr="image43"/>
          <p:cNvGraphicFramePr/>
          <p:nvPr/>
        </p:nvGraphicFramePr>
        <p:xfrm>
          <a:off x="5003800" y="5661025"/>
          <a:ext cx="8175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" r:id="rId9" imgW="9448800" imgH="5181600" progId="Equation.3">
                  <p:embed/>
                </p:oleObj>
              </mc:Choice>
              <mc:Fallback>
                <p:oleObj name="" r:id="rId9" imgW="9448800" imgH="5181600" progId="Equation.3">
                  <p:embed/>
                  <p:pic>
                    <p:nvPicPr>
                      <p:cNvPr id="0" name="对象 420883" descr="image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03800" y="5661025"/>
                        <a:ext cx="817563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85" name="矩形 420884"/>
          <p:cNvSpPr>
            <a:spLocks noChangeArrowheads="1"/>
          </p:cNvSpPr>
          <p:nvPr/>
        </p:nvSpPr>
        <p:spPr bwMode="auto">
          <a:xfrm>
            <a:off x="2699792" y="6021288"/>
            <a:ext cx="1410964" cy="46166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=G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6</a:t>
            </a:r>
            <a:r>
              <a:rPr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endParaRPr lang="en-US" altLang="zh-CN" sz="2400" i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420886" name="对象 420885" descr="image48"/>
          <p:cNvGraphicFramePr/>
          <p:nvPr/>
        </p:nvGraphicFramePr>
        <p:xfrm>
          <a:off x="5004048" y="6093296"/>
          <a:ext cx="2716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" r:id="rId11" imgW="31394400" imgH="5486400" progId="Equation.3">
                  <p:embed/>
                </p:oleObj>
              </mc:Choice>
              <mc:Fallback>
                <p:oleObj name="" r:id="rId11" imgW="31394400" imgH="5486400" progId="Equation.3">
                  <p:embed/>
                  <p:pic>
                    <p:nvPicPr>
                      <p:cNvPr id="0" name="对象 420885" descr="image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04048" y="6093296"/>
                        <a:ext cx="27162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1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/>
          <a:lstStyle/>
          <a:p>
            <a:pPr>
              <a:defRPr/>
            </a:pPr>
            <a:fld id="{4AD0C827-333C-4069-8A19-A6AFEB8C76B1}" type="slidenum">
              <a:rPr lang="zh-CN" altLang="en-US"/>
            </a:fld>
            <a:endParaRPr lang="en-US" altLang="zh-CN"/>
          </a:p>
        </p:txBody>
      </p:sp>
      <p:sp>
        <p:nvSpPr>
          <p:cNvPr id="20" name="文本框 421889"/>
          <p:cNvSpPr txBox="1">
            <a:spLocks noChangeArrowheads="1"/>
          </p:cNvSpPr>
          <p:nvPr/>
        </p:nvSpPr>
        <p:spPr bwMode="auto">
          <a:xfrm>
            <a:off x="467346" y="502965"/>
            <a:ext cx="1583506" cy="46245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2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0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0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/>
      <p:bldP spid="420873" grpId="0" animBg="1"/>
      <p:bldP spid="420874" grpId="0" animBg="1"/>
      <p:bldP spid="420875" grpId="0" animBg="1"/>
      <p:bldP spid="420876" grpId="0"/>
      <p:bldP spid="420881" grpId="0"/>
      <p:bldP spid="420883" grpId="0"/>
      <p:bldP spid="420885" grpId="0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MA"/>
</p:tagLst>
</file>

<file path=ppt/tags/tag11.xml><?xml version="1.0" encoding="utf-8"?>
<p:tagLst xmlns:p="http://schemas.openxmlformats.org/presentationml/2006/main">
  <p:tag name="RAINPROBLEM" val="ProblemRemarkBoard"/>
</p:tagLst>
</file>

<file path=ppt/tags/tag12.xml><?xml version="1.0" encoding="utf-8"?>
<p:tagLst xmlns:p="http://schemas.openxmlformats.org/presentationml/2006/main">
  <p:tag name="PROBLEMREMARKTITLE" val="ProblemRemarkBoardTip"/>
</p:tagLst>
</file>

<file path=ppt/tags/tag13.xml><?xml version="1.0" encoding="utf-8"?>
<p:tagLst xmlns:p="http://schemas.openxmlformats.org/presentationml/2006/main">
  <p:tag name="RAINPROBLEM" val="ProblemRemark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PROBLEMREMARKTITLE" val="ProblemRemarkBoardTitle"/>
</p:tagLst>
</file>

<file path=ppt/tags/tag22.xml><?xml version="1.0" encoding="utf-8"?>
<p:tagLst xmlns:p="http://schemas.openxmlformats.org/presentationml/2006/main">
  <p:tag name="PROBLEMREMARKTITLE" val="ProblemRemarkBoardTitle"/>
</p:tagLst>
</file>

<file path=ppt/tags/tag23.xml><?xml version="1.0" encoding="utf-8"?>
<p:tagLst xmlns:p="http://schemas.openxmlformats.org/presentationml/2006/main">
  <p:tag name="RAINPROBLEM" val="ProblemSetting"/>
  <p:tag name="RAINPROBLEMTYPE" val="MultipleChoiceMA"/>
</p:tagLst>
</file>

<file path=ppt/tags/tag24.xml><?xml version="1.0" encoding="utf-8"?>
<p:tagLst xmlns:p="http://schemas.openxmlformats.org/presentationml/2006/main">
  <p:tag name="RAINPROBLEM" val="MultipleChoiceMA"/>
  <p:tag name="PROBLEMSCORE" val="2.0"/>
  <p:tag name="RAINPROBLEMTYPE" val="MultipleChoiceMA"/>
  <p:tag name="PROBLEMSCORE_HALF" val="0.0"/>
  <p:tag name="PROBLEMHASREMARK" val="True"/>
  <p:tag name="PROBLEMREMARK" val="如果定义的主反馈不同，开环传递函数也可能不同"/>
</p:tagLst>
</file>

<file path=ppt/tags/tag3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8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2721</Words>
  <Application>WPS 演示</Application>
  <PresentationFormat>全屏显示(4:3)</PresentationFormat>
  <Paragraphs>654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53</vt:i4>
      </vt:variant>
      <vt:variant>
        <vt:lpstr>幻灯片标题</vt:lpstr>
      </vt:variant>
      <vt:variant>
        <vt:i4>17</vt:i4>
      </vt:variant>
    </vt:vector>
  </HeadingPairs>
  <TitlesOfParts>
    <vt:vector size="82" baseType="lpstr">
      <vt:lpstr>Arial</vt:lpstr>
      <vt:lpstr>宋体</vt:lpstr>
      <vt:lpstr>Wingdings</vt:lpstr>
      <vt:lpstr>Calibri</vt:lpstr>
      <vt:lpstr>黑体</vt:lpstr>
      <vt:lpstr>Times New Roman</vt:lpstr>
      <vt:lpstr>华文中宋</vt:lpstr>
      <vt:lpstr>楷体_GB2312</vt:lpstr>
      <vt:lpstr>新宋体</vt:lpstr>
      <vt:lpstr>微软雅黑</vt:lpstr>
      <vt:lpstr>Arial Unicode MS</vt:lpstr>
      <vt:lpstr>Office 主题</vt:lpstr>
      <vt:lpstr>Equation.DSMT4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Equation.DSMT4</vt:lpstr>
      <vt:lpstr>Equation.DSMT4</vt:lpstr>
      <vt:lpstr>Visio.Drawing.11</vt:lpstr>
      <vt:lpstr>Visio.Drawing.11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Equation.3</vt:lpstr>
      <vt:lpstr>Equation.DSMT4</vt:lpstr>
      <vt:lpstr>Visio.Drawing.11</vt:lpstr>
      <vt:lpstr>Equation.3</vt:lpstr>
      <vt:lpstr>Equation.3</vt:lpstr>
      <vt:lpstr>Equation.3</vt:lpstr>
      <vt:lpstr>Visio.Drawing.11</vt:lpstr>
      <vt:lpstr>Equation.3</vt:lpstr>
      <vt:lpstr>Visio.Drawing.11</vt:lpstr>
      <vt:lpstr>Equation.3</vt:lpstr>
      <vt:lpstr>Equation.3</vt:lpstr>
      <vt:lpstr>Visio.Drawing.11</vt:lpstr>
      <vt:lpstr>Equation.3</vt:lpstr>
      <vt:lpstr>Visio.Drawing.11</vt:lpstr>
      <vt:lpstr>Equation.3</vt:lpstr>
      <vt:lpstr>Equation.3</vt:lpstr>
      <vt:lpstr>Visio.Drawing.11</vt:lpstr>
      <vt:lpstr>Visio.Drawing.11</vt:lpstr>
      <vt:lpstr>Equation.3</vt:lpstr>
      <vt:lpstr>Equation.3</vt:lpstr>
      <vt:lpstr>Visio.Drawing.11</vt:lpstr>
      <vt:lpstr>Visio.Drawing.11</vt:lpstr>
      <vt:lpstr>Equation.3</vt:lpstr>
      <vt:lpstr>Equation.3</vt:lpstr>
      <vt:lpstr>Visio.Drawing.11</vt:lpstr>
      <vt:lpstr>Equation.3</vt:lpstr>
      <vt:lpstr>Equation.3</vt:lpstr>
      <vt:lpstr>Equation.DSMT4</vt:lpstr>
      <vt:lpstr>Equation.3</vt:lpstr>
      <vt:lpstr>Visio.Drawing.11</vt:lpstr>
      <vt:lpstr>Visio.Drawing.11</vt:lpstr>
      <vt:lpstr>Visio.Drawing.11</vt:lpstr>
      <vt:lpstr>Visio.Drawing.11</vt:lpstr>
      <vt:lpstr>2.6 信号流程图和梅逊公式</vt:lpstr>
      <vt:lpstr>一、信号流程图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PC</dc:creator>
  <cp:lastModifiedBy>guo</cp:lastModifiedBy>
  <cp:revision>34</cp:revision>
  <dcterms:created xsi:type="dcterms:W3CDTF">2017-07-06T05:16:00Z</dcterms:created>
  <dcterms:modified xsi:type="dcterms:W3CDTF">2020-10-29T16:16:29Z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