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7819-5AB0-41DD-8E39-A0BB02F6855A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7E2DC5D-F574-4740-8084-803F2EFFF8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08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7819-5AB0-41DD-8E39-A0BB02F6855A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DC5D-F574-4740-8084-803F2EFFF8C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5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7819-5AB0-41DD-8E39-A0BB02F6855A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DC5D-F574-4740-8084-803F2EFFF8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0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7819-5AB0-41DD-8E39-A0BB02F6855A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DC5D-F574-4740-8084-803F2EFFF8C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6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7819-5AB0-41DD-8E39-A0BB02F6855A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DC5D-F574-4740-8084-803F2EFFF8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6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7819-5AB0-41DD-8E39-A0BB02F6855A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DC5D-F574-4740-8084-803F2EFFF8C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96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7819-5AB0-41DD-8E39-A0BB02F6855A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DC5D-F574-4740-8084-803F2EFFF8C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0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7819-5AB0-41DD-8E39-A0BB02F6855A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DC5D-F574-4740-8084-803F2EFFF8C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90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7819-5AB0-41DD-8E39-A0BB02F6855A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DC5D-F574-4740-8084-803F2EFFF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2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7819-5AB0-41DD-8E39-A0BB02F6855A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DC5D-F574-4740-8084-803F2EFFF8C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4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ADB7819-5AB0-41DD-8E39-A0BB02F6855A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DC5D-F574-4740-8084-803F2EFFF8C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4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B7819-5AB0-41DD-8E39-A0BB02F6855A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7E2DC5D-F574-4740-8084-803F2EFFF8C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13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in/microsoft-365/project/project-management-softwa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0E05-BCFD-F8B7-C939-F9EC66C4D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- 2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3B208-6D7F-53B0-105B-20435FA15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9532" y="6230016"/>
            <a:ext cx="1470639" cy="4726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20BCM015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4C18-864C-1508-4041-150ECB013654}"/>
              </a:ext>
            </a:extLst>
          </p:cNvPr>
          <p:cNvSpPr txBox="1"/>
          <p:nvPr/>
        </p:nvSpPr>
        <p:spPr>
          <a:xfrm>
            <a:off x="2417779" y="3657601"/>
            <a:ext cx="8471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effectLst/>
              </a:rPr>
              <a:t>Explore and Perform Project Management using the tool you have selected in Practical 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84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EEDB75-AC81-BFCC-6D77-EDCBE70EF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772"/>
            <a:ext cx="121920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9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C977-5AD7-FD04-33F3-9798C88F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7861-C21C-32E5-7104-F63A8C32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E218E-D319-B6CF-FCE9-119AD093B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78"/>
            <a:ext cx="12192000" cy="57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ED55-CDC6-5791-91EC-4987F0A5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E81C-ED23-6615-4B18-7599A79A0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05628-656D-A60F-C8DA-99E1A75F5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408"/>
            <a:ext cx="121920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BF52-1D1D-6B78-0CFC-5D388D62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94168-F530-B201-64D5-43C864F2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1B3F1-F62B-8F85-EA7A-E65B79990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85"/>
            <a:ext cx="12192000" cy="56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4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5D4E-D2F0-B02F-F583-E76E5CC6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8438-0ECF-F3A6-960D-2995D58F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054" y="2015732"/>
            <a:ext cx="10679837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-&gt; All these screenshot are taken from web version (under free trial) of Microsoft Project.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-&gt; One can get free trial version for Microsoft Project by creating a business account under Microsoft which does not requires providing card details.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-&gt; Website: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https://www.microsoft.com/en-in/microsoft-365/project/project-management-software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2612-6C89-7DA3-B863-407BF894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193" y="3157102"/>
            <a:ext cx="4061453" cy="83785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1088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83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Practical - 2</vt:lpstr>
      <vt:lpstr>PowerPoint Presentation</vt:lpstr>
      <vt:lpstr>PowerPoint Presentation</vt:lpstr>
      <vt:lpstr>PowerPoint Presentation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- 2</dc:title>
  <dc:creator>Devdeepsinh Zala</dc:creator>
  <cp:lastModifiedBy>Devdeepsinh Zala</cp:lastModifiedBy>
  <cp:revision>1</cp:revision>
  <dcterms:created xsi:type="dcterms:W3CDTF">2022-09-14T17:57:13Z</dcterms:created>
  <dcterms:modified xsi:type="dcterms:W3CDTF">2022-09-14T18:05:23Z</dcterms:modified>
</cp:coreProperties>
</file>