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7" r:id="rId6"/>
    <p:sldId id="259"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12/10/2015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12/10/2015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12/10/2015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12/10/2015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12/10/2015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12/10/2015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12/10/2015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12/10/2015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12/10/2015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12/10/2015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12/10/2015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12/10/2015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latin typeface="Segoe UI" panose="020B0502040204020203" pitchFamily="34" charset="0"/>
                <a:cs typeface="Segoe UI" panose="020B0502040204020203" pitchFamily="34" charset="0"/>
              </a:rPr>
              <a:t>smartYOU</a:t>
            </a:r>
            <a:endParaRPr lang="en-IN" b="1" dirty="0">
              <a:latin typeface="Segoe UI" panose="020B0502040204020203" pitchFamily="34" charset="0"/>
              <a:cs typeface="Segoe UI" panose="020B0502040204020203" pitchFamily="34" charset="0"/>
            </a:endParaRPr>
          </a:p>
        </p:txBody>
      </p:sp>
      <p:sp>
        <p:nvSpPr>
          <p:cNvPr id="3" name="Subtitle 2"/>
          <p:cNvSpPr>
            <a:spLocks noGrp="1"/>
          </p:cNvSpPr>
          <p:nvPr>
            <p:ph type="subTitle" idx="1"/>
          </p:nvPr>
        </p:nvSpPr>
        <p:spPr/>
        <p:txBody>
          <a:bodyPr/>
          <a:lstStyle/>
          <a:p>
            <a:r>
              <a:rPr lang="en-IN" dirty="0" smtClean="0"/>
              <a:t>A IOT Desktop Application</a:t>
            </a:r>
          </a:p>
        </p:txBody>
      </p:sp>
    </p:spTree>
    <p:extLst>
      <p:ext uri="{BB962C8B-B14F-4D97-AF65-F5344CB8AC3E}">
        <p14:creationId xmlns:p14="http://schemas.microsoft.com/office/powerpoint/2010/main" val="782577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 for your time</a:t>
            </a:r>
            <a:endParaRPr lang="en-IN" dirty="0"/>
          </a:p>
        </p:txBody>
      </p:sp>
      <p:sp>
        <p:nvSpPr>
          <p:cNvPr id="3" name="Text Placeholder 2"/>
          <p:cNvSpPr>
            <a:spLocks noGrp="1"/>
          </p:cNvSpPr>
          <p:nvPr>
            <p:ph type="body" idx="1"/>
          </p:nvPr>
        </p:nvSpPr>
        <p:spPr>
          <a:xfrm>
            <a:off x="8122424" y="5733305"/>
            <a:ext cx="3539489" cy="860400"/>
          </a:xfrm>
        </p:spPr>
        <p:txBody>
          <a:bodyPr/>
          <a:lstStyle/>
          <a:p>
            <a:r>
              <a:rPr lang="en-IN" dirty="0" smtClean="0"/>
              <a:t>-Zalak Shah</a:t>
            </a:r>
            <a:endParaRPr lang="en-IN" dirty="0"/>
          </a:p>
        </p:txBody>
      </p:sp>
    </p:spTree>
    <p:extLst>
      <p:ext uri="{BB962C8B-B14F-4D97-AF65-F5344CB8AC3E}">
        <p14:creationId xmlns:p14="http://schemas.microsoft.com/office/powerpoint/2010/main" val="1661095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Problem Statement</a:t>
            </a:r>
            <a:endParaRPr lang="en-IN" dirty="0"/>
          </a:p>
        </p:txBody>
      </p:sp>
      <p:sp>
        <p:nvSpPr>
          <p:cNvPr id="3" name="Content Placeholder 2"/>
          <p:cNvSpPr>
            <a:spLocks noGrp="1"/>
          </p:cNvSpPr>
          <p:nvPr>
            <p:ph idx="1"/>
          </p:nvPr>
        </p:nvSpPr>
        <p:spPr/>
        <p:txBody>
          <a:bodyPr>
            <a:normAutofit lnSpcReduction="10000"/>
          </a:bodyPr>
          <a:lstStyle/>
          <a:p>
            <a:r>
              <a:rPr lang="en-IN" dirty="0"/>
              <a:t>Nowadays, people are more conscious about their health as it affects their career, finances, personal life etc. This lifestyle contributes the most to the person’s wellbeing. It is very challenging to implement a healthy lifestyle in a person’s daily routine.</a:t>
            </a:r>
          </a:p>
          <a:p>
            <a:r>
              <a:rPr lang="en-IN" dirty="0"/>
              <a:t>We know about the benefits of drinking adequate amount of the water daily. There is a mobile application developed to remind you to drink water within the correct time frame. This kind of information can be used to know about a person’s lifestyle and their critical vital signs. Based on the water consumption per day a doctor can deduce about a person’s wellbeing. </a:t>
            </a:r>
          </a:p>
          <a:p>
            <a:r>
              <a:rPr lang="en-IN" dirty="0"/>
              <a:t>So there is a need for an application which will notify the user and also in some cases act on its own to benefit the user for a healthier lifestyle.</a:t>
            </a:r>
          </a:p>
          <a:p>
            <a:endParaRPr lang="en-IN" dirty="0"/>
          </a:p>
        </p:txBody>
      </p:sp>
    </p:spTree>
    <p:extLst>
      <p:ext uri="{BB962C8B-B14F-4D97-AF65-F5344CB8AC3E}">
        <p14:creationId xmlns:p14="http://schemas.microsoft.com/office/powerpoint/2010/main" val="1826014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Solution</a:t>
            </a:r>
            <a:endParaRPr lang="en-IN" dirty="0"/>
          </a:p>
        </p:txBody>
      </p:sp>
      <p:sp>
        <p:nvSpPr>
          <p:cNvPr id="3" name="Content Placeholder 2"/>
          <p:cNvSpPr>
            <a:spLocks noGrp="1"/>
          </p:cNvSpPr>
          <p:nvPr>
            <p:ph idx="1"/>
          </p:nvPr>
        </p:nvSpPr>
        <p:spPr/>
        <p:txBody>
          <a:bodyPr/>
          <a:lstStyle/>
          <a:p>
            <a:r>
              <a:rPr lang="en-IN" dirty="0"/>
              <a:t>I present a picture in which an application will help the person to keep himself tidy and healthy. The application can manage his or her house based on the vital signs received continuously through the sensors attached. The vital sign history will help doctors to give better consulting based on the regime</a:t>
            </a:r>
            <a:r>
              <a:rPr lang="en-IN" dirty="0" smtClean="0"/>
              <a:t>.</a:t>
            </a:r>
            <a:endParaRPr lang="en-IN" dirty="0"/>
          </a:p>
        </p:txBody>
      </p:sp>
    </p:spTree>
    <p:extLst>
      <p:ext uri="{BB962C8B-B14F-4D97-AF65-F5344CB8AC3E}">
        <p14:creationId xmlns:p14="http://schemas.microsoft.com/office/powerpoint/2010/main" val="1466539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idx="1"/>
          </p:nvPr>
        </p:nvSpPr>
        <p:spPr/>
        <p:txBody>
          <a:bodyPr>
            <a:normAutofit/>
          </a:bodyPr>
          <a:lstStyle/>
          <a:p>
            <a:r>
              <a:rPr lang="en-IN" dirty="0"/>
              <a:t>This can be accomplished by </a:t>
            </a:r>
            <a:r>
              <a:rPr lang="en-IN" i="1" dirty="0"/>
              <a:t>Being a Virtual Self</a:t>
            </a:r>
            <a:r>
              <a:rPr lang="en-IN" dirty="0"/>
              <a:t> logged into the Application. This Virtual Self will have the Health, Finances and House Profile. Additionally this will capture the Use Cases like activities taken up by the person which will change his or her vital signs. These activities will trigger the healthy environment at home by controlling the appliances.</a:t>
            </a:r>
          </a:p>
          <a:p>
            <a:r>
              <a:rPr lang="en-IN" dirty="0"/>
              <a:t>Additionally, Doctors can use these vital sign history and his or her regime to provide the person a better consultation.</a:t>
            </a:r>
          </a:p>
          <a:p>
            <a:r>
              <a:rPr lang="en-IN" dirty="0" smtClean="0"/>
              <a:t>Financial Advisor can help the person monitor his or her financial activities to provide a more appropriate financial decision making.</a:t>
            </a:r>
          </a:p>
        </p:txBody>
      </p:sp>
    </p:spTree>
    <p:extLst>
      <p:ext uri="{BB962C8B-B14F-4D97-AF65-F5344CB8AC3E}">
        <p14:creationId xmlns:p14="http://schemas.microsoft.com/office/powerpoint/2010/main" val="3581461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Object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7776" y="2603500"/>
            <a:ext cx="2442888" cy="3416300"/>
          </a:xfrm>
        </p:spPr>
      </p:pic>
    </p:spTree>
    <p:extLst>
      <p:ext uri="{BB962C8B-B14F-4D97-AF65-F5344CB8AC3E}">
        <p14:creationId xmlns:p14="http://schemas.microsoft.com/office/powerpoint/2010/main" val="3503749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Roles</a:t>
            </a:r>
            <a:endParaRPr lang="en-IN" dirty="0"/>
          </a:p>
        </p:txBody>
      </p:sp>
      <p:sp>
        <p:nvSpPr>
          <p:cNvPr id="3" name="Content Placeholder 2"/>
          <p:cNvSpPr>
            <a:spLocks noGrp="1"/>
          </p:cNvSpPr>
          <p:nvPr>
            <p:ph idx="1"/>
          </p:nvPr>
        </p:nvSpPr>
        <p:spPr/>
        <p:txBody>
          <a:bodyPr/>
          <a:lstStyle/>
          <a:p>
            <a:r>
              <a:rPr lang="en-IN" dirty="0" smtClean="0"/>
              <a:t>There are 3 primary roles:</a:t>
            </a:r>
          </a:p>
          <a:p>
            <a:pPr lvl="1"/>
            <a:r>
              <a:rPr lang="en-IN" dirty="0" smtClean="0"/>
              <a:t>Application User</a:t>
            </a:r>
          </a:p>
          <a:p>
            <a:pPr lvl="1"/>
            <a:r>
              <a:rPr lang="en-IN" dirty="0" smtClean="0"/>
              <a:t>Doctor</a:t>
            </a:r>
          </a:p>
          <a:p>
            <a:pPr lvl="1"/>
            <a:r>
              <a:rPr lang="en-IN" dirty="0" smtClean="0"/>
              <a:t>Financial Advisor</a:t>
            </a:r>
            <a:endParaRPr lang="en-IN" dirty="0"/>
          </a:p>
        </p:txBody>
      </p:sp>
    </p:spTree>
    <p:extLst>
      <p:ext uri="{BB962C8B-B14F-4D97-AF65-F5344CB8AC3E}">
        <p14:creationId xmlns:p14="http://schemas.microsoft.com/office/powerpoint/2010/main" val="1020230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sp>
        <p:nvSpPr>
          <p:cNvPr id="3" name="Content Placeholder 2"/>
          <p:cNvSpPr>
            <a:spLocks noGrp="1"/>
          </p:cNvSpPr>
          <p:nvPr>
            <p:ph idx="1"/>
          </p:nvPr>
        </p:nvSpPr>
        <p:spPr/>
        <p:txBody>
          <a:bodyPr/>
          <a:lstStyle/>
          <a:p>
            <a:r>
              <a:rPr lang="en-IN" dirty="0" smtClean="0"/>
              <a:t>Application Users will able to log their vitals signs continuously by a multithread mechanism.</a:t>
            </a:r>
          </a:p>
          <a:p>
            <a:r>
              <a:rPr lang="en-IN" dirty="0" smtClean="0"/>
              <a:t>Application Users can have the individual graphs for each vitals signs.</a:t>
            </a:r>
          </a:p>
          <a:p>
            <a:r>
              <a:rPr lang="en-IN" dirty="0" smtClean="0"/>
              <a:t>Application Users can monitors the house appliances.</a:t>
            </a:r>
          </a:p>
          <a:p>
            <a:r>
              <a:rPr lang="en-IN" dirty="0" smtClean="0"/>
              <a:t>Application users can get the feedbacks for the financial and other activities from the doctor and financial advisors.</a:t>
            </a:r>
          </a:p>
          <a:p>
            <a:endParaRPr lang="en-IN" dirty="0"/>
          </a:p>
        </p:txBody>
      </p:sp>
    </p:spTree>
    <p:extLst>
      <p:ext uri="{BB962C8B-B14F-4D97-AF65-F5344CB8AC3E}">
        <p14:creationId xmlns:p14="http://schemas.microsoft.com/office/powerpoint/2010/main" val="2376941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Enhancement</a:t>
            </a:r>
            <a:endParaRPr lang="en-IN" dirty="0"/>
          </a:p>
        </p:txBody>
      </p:sp>
      <p:sp>
        <p:nvSpPr>
          <p:cNvPr id="3" name="Content Placeholder 2"/>
          <p:cNvSpPr>
            <a:spLocks noGrp="1"/>
          </p:cNvSpPr>
          <p:nvPr>
            <p:ph idx="1"/>
          </p:nvPr>
        </p:nvSpPr>
        <p:spPr/>
        <p:txBody>
          <a:bodyPr/>
          <a:lstStyle/>
          <a:p>
            <a:r>
              <a:rPr lang="en-IN" dirty="0" smtClean="0"/>
              <a:t>More roles can be included.</a:t>
            </a:r>
          </a:p>
          <a:p>
            <a:r>
              <a:rPr lang="en-IN" dirty="0" smtClean="0"/>
              <a:t>More Appliances </a:t>
            </a:r>
            <a:r>
              <a:rPr lang="en-IN" smtClean="0"/>
              <a:t>can included.</a:t>
            </a:r>
            <a:endParaRPr lang="en-IN" dirty="0"/>
          </a:p>
        </p:txBody>
      </p:sp>
    </p:spTree>
    <p:extLst>
      <p:ext uri="{BB962C8B-B14F-4D97-AF65-F5344CB8AC3E}">
        <p14:creationId xmlns:p14="http://schemas.microsoft.com/office/powerpoint/2010/main" val="1188485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lstStyle/>
          <a:p>
            <a:r>
              <a:rPr lang="en-IN" dirty="0" smtClean="0"/>
              <a:t>??</a:t>
            </a:r>
            <a:endParaRPr lang="en-IN" dirty="0"/>
          </a:p>
        </p:txBody>
      </p:sp>
    </p:spTree>
    <p:extLst>
      <p:ext uri="{BB962C8B-B14F-4D97-AF65-F5344CB8AC3E}">
        <p14:creationId xmlns:p14="http://schemas.microsoft.com/office/powerpoint/2010/main" val="4056167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411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Segoe UI</vt:lpstr>
      <vt:lpstr>Wingdings 3</vt:lpstr>
      <vt:lpstr>Ion Boardroom</vt:lpstr>
      <vt:lpstr>smartYOU</vt:lpstr>
      <vt:lpstr>Project Problem Statement</vt:lpstr>
      <vt:lpstr>Project Solution</vt:lpstr>
      <vt:lpstr>Implementation</vt:lpstr>
      <vt:lpstr>Project Object Model</vt:lpstr>
      <vt:lpstr>Roles</vt:lpstr>
      <vt:lpstr>Features</vt:lpstr>
      <vt:lpstr>Scope of Enhancement</vt:lpstr>
      <vt:lpstr>Questions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smartYOU</dc:title>
  <dc:creator>Zalak Shah</dc:creator>
  <cp:lastModifiedBy>Zalak Shah</cp:lastModifiedBy>
  <cp:revision>6</cp:revision>
  <dcterms:created xsi:type="dcterms:W3CDTF">2015-12-11T03:58:24Z</dcterms:created>
  <dcterms:modified xsi:type="dcterms:W3CDTF">2015-12-11T04:50:03Z</dcterms:modified>
</cp:coreProperties>
</file>