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4"/>
  </p:sldMasterIdLst>
  <p:sldIdLst>
    <p:sldId id="256" r:id="rId5"/>
    <p:sldId id="257" r:id="rId6"/>
    <p:sldId id="258" r:id="rId7"/>
    <p:sldId id="264" r:id="rId8"/>
    <p:sldId id="259" r:id="rId9"/>
    <p:sldId id="260" r:id="rId10"/>
    <p:sldId id="261" r:id="rId11"/>
    <p:sldId id="262" r:id="rId12"/>
    <p:sldId id="284" r:id="rId13"/>
    <p:sldId id="263" r:id="rId14"/>
    <p:sldId id="283" r:id="rId15"/>
    <p:sldId id="265" r:id="rId16"/>
    <p:sldId id="277" r:id="rId17"/>
    <p:sldId id="269" r:id="rId18"/>
    <p:sldId id="276" r:id="rId19"/>
    <p:sldId id="281" r:id="rId20"/>
    <p:sldId id="273" r:id="rId21"/>
    <p:sldId id="266" r:id="rId22"/>
    <p:sldId id="268" r:id="rId23"/>
    <p:sldId id="275" r:id="rId24"/>
    <p:sldId id="274" r:id="rId25"/>
    <p:sldId id="278" r:id="rId26"/>
    <p:sldId id="28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DC49C8-D7A6-4109-8F0C-F75971621975}" v="757" dt="2023-12-13T04:45:22.568"/>
    <p1510:client id="{1C67B84B-6BC0-19F4-27E5-5E08C11DBB40}" v="426" dt="2023-12-12T05:53:24.467"/>
    <p1510:client id="{4A46FA38-D67D-431A-D50D-802BC765343F}" v="1061" dt="2023-12-12T06:41:28.670"/>
    <p1510:client id="{9636B5F2-2C6E-805E-952C-12A25E8B1340}" v="668" vWet="669" dt="2023-12-13T04:35:04.954"/>
    <p1510:client id="{C504A3A3-7AA2-21D9-C9FF-0364CEE3CEFF}" v="1529" dt="2023-12-12T08:05:12.328"/>
    <p1510:client id="{DB19F604-4751-C881-F5CD-C71E65278CDE}" v="20" dt="2023-12-12T21:33:09.2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el, Zalak D" userId="S::zpatel6@calstatela.edu::549031b2-4aa0-4173-b74b-e231a5d4a7d1" providerId="AD" clId="Web-{4A46FA38-D67D-431A-D50D-802BC765343F}"/>
    <pc:docChg chg="addSld delSld modSld sldOrd">
      <pc:chgData name="Patel, Zalak D" userId="S::zpatel6@calstatela.edu::549031b2-4aa0-4173-b74b-e231a5d4a7d1" providerId="AD" clId="Web-{4A46FA38-D67D-431A-D50D-802BC765343F}" dt="2023-12-12T06:41:28.185" v="742" actId="20577"/>
      <pc:docMkLst>
        <pc:docMk/>
      </pc:docMkLst>
      <pc:sldChg chg="modSp">
        <pc:chgData name="Patel, Zalak D" userId="S::zpatel6@calstatela.edu::549031b2-4aa0-4173-b74b-e231a5d4a7d1" providerId="AD" clId="Web-{4A46FA38-D67D-431A-D50D-802BC765343F}" dt="2023-12-12T06:04:47.469" v="462" actId="20577"/>
        <pc:sldMkLst>
          <pc:docMk/>
          <pc:sldMk cId="3549810642" sldId="258"/>
        </pc:sldMkLst>
        <pc:spChg chg="mod">
          <ac:chgData name="Patel, Zalak D" userId="S::zpatel6@calstatela.edu::549031b2-4aa0-4173-b74b-e231a5d4a7d1" providerId="AD" clId="Web-{4A46FA38-D67D-431A-D50D-802BC765343F}" dt="2023-12-12T06:04:47.469" v="462" actId="20577"/>
          <ac:spMkLst>
            <pc:docMk/>
            <pc:sldMk cId="3549810642" sldId="258"/>
            <ac:spMk id="120" creationId="{5A272A09-634C-EC8F-B8CB-45BB7922487F}"/>
          </ac:spMkLst>
        </pc:spChg>
      </pc:sldChg>
      <pc:sldChg chg="modSp">
        <pc:chgData name="Patel, Zalak D" userId="S::zpatel6@calstatela.edu::549031b2-4aa0-4173-b74b-e231a5d4a7d1" providerId="AD" clId="Web-{4A46FA38-D67D-431A-D50D-802BC765343F}" dt="2023-12-12T06:11:04.901" v="469" actId="20577"/>
        <pc:sldMkLst>
          <pc:docMk/>
          <pc:sldMk cId="1460532188" sldId="259"/>
        </pc:sldMkLst>
        <pc:spChg chg="mod">
          <ac:chgData name="Patel, Zalak D" userId="S::zpatel6@calstatela.edu::549031b2-4aa0-4173-b74b-e231a5d4a7d1" providerId="AD" clId="Web-{4A46FA38-D67D-431A-D50D-802BC765343F}" dt="2023-12-12T06:11:04.901" v="469" actId="20577"/>
          <ac:spMkLst>
            <pc:docMk/>
            <pc:sldMk cId="1460532188" sldId="259"/>
            <ac:spMk id="3" creationId="{CA298B28-5BA7-07D6-A375-66D5D1B2B045}"/>
          </ac:spMkLst>
        </pc:spChg>
      </pc:sldChg>
      <pc:sldChg chg="modSp">
        <pc:chgData name="Patel, Zalak D" userId="S::zpatel6@calstatela.edu::549031b2-4aa0-4173-b74b-e231a5d4a7d1" providerId="AD" clId="Web-{4A46FA38-D67D-431A-D50D-802BC765343F}" dt="2023-12-12T06:25:09.096" v="701" actId="20577"/>
        <pc:sldMkLst>
          <pc:docMk/>
          <pc:sldMk cId="4134223422" sldId="263"/>
        </pc:sldMkLst>
        <pc:spChg chg="mod">
          <ac:chgData name="Patel, Zalak D" userId="S::zpatel6@calstatela.edu::549031b2-4aa0-4173-b74b-e231a5d4a7d1" providerId="AD" clId="Web-{4A46FA38-D67D-431A-D50D-802BC765343F}" dt="2023-12-12T06:25:09.096" v="701" actId="20577"/>
          <ac:spMkLst>
            <pc:docMk/>
            <pc:sldMk cId="4134223422" sldId="263"/>
            <ac:spMk id="4" creationId="{671D71A3-2DBC-F82D-60BB-248E8D466E28}"/>
          </ac:spMkLst>
        </pc:spChg>
      </pc:sldChg>
      <pc:sldChg chg="modSp ord">
        <pc:chgData name="Patel, Zalak D" userId="S::zpatel6@calstatela.edu::549031b2-4aa0-4173-b74b-e231a5d4a7d1" providerId="AD" clId="Web-{4A46FA38-D67D-431A-D50D-802BC765343F}" dt="2023-12-12T06:20:49.902" v="696"/>
        <pc:sldMkLst>
          <pc:docMk/>
          <pc:sldMk cId="235884795" sldId="265"/>
        </pc:sldMkLst>
        <pc:graphicFrameChg chg="mod modGraphic">
          <ac:chgData name="Patel, Zalak D" userId="S::zpatel6@calstatela.edu::549031b2-4aa0-4173-b74b-e231a5d4a7d1" providerId="AD" clId="Web-{4A46FA38-D67D-431A-D50D-802BC765343F}" dt="2023-12-12T06:20:49.902" v="696"/>
          <ac:graphicFrameMkLst>
            <pc:docMk/>
            <pc:sldMk cId="235884795" sldId="265"/>
            <ac:graphicFrameMk id="5" creationId="{A2E15678-B8A6-97F6-E197-AD02F466C89E}"/>
          </ac:graphicFrameMkLst>
        </pc:graphicFrameChg>
      </pc:sldChg>
      <pc:sldChg chg="modSp">
        <pc:chgData name="Patel, Zalak D" userId="S::zpatel6@calstatela.edu::549031b2-4aa0-4173-b74b-e231a5d4a7d1" providerId="AD" clId="Web-{4A46FA38-D67D-431A-D50D-802BC765343F}" dt="2023-12-12T06:27:29.366" v="703" actId="20577"/>
        <pc:sldMkLst>
          <pc:docMk/>
          <pc:sldMk cId="1355612878" sldId="266"/>
        </pc:sldMkLst>
        <pc:spChg chg="mod">
          <ac:chgData name="Patel, Zalak D" userId="S::zpatel6@calstatela.edu::549031b2-4aa0-4173-b74b-e231a5d4a7d1" providerId="AD" clId="Web-{4A46FA38-D67D-431A-D50D-802BC765343F}" dt="2023-12-12T06:27:29.366" v="703" actId="20577"/>
          <ac:spMkLst>
            <pc:docMk/>
            <pc:sldMk cId="1355612878" sldId="266"/>
            <ac:spMk id="2" creationId="{C2023E00-12F0-AA7B-FFBB-F72C73531297}"/>
          </ac:spMkLst>
        </pc:spChg>
      </pc:sldChg>
      <pc:sldChg chg="modSp">
        <pc:chgData name="Patel, Zalak D" userId="S::zpatel6@calstatela.edu::549031b2-4aa0-4173-b74b-e231a5d4a7d1" providerId="AD" clId="Web-{4A46FA38-D67D-431A-D50D-802BC765343F}" dt="2023-12-12T06:28:28.508" v="707" actId="1076"/>
        <pc:sldMkLst>
          <pc:docMk/>
          <pc:sldMk cId="2592893177" sldId="268"/>
        </pc:sldMkLst>
        <pc:spChg chg="mod">
          <ac:chgData name="Patel, Zalak D" userId="S::zpatel6@calstatela.edu::549031b2-4aa0-4173-b74b-e231a5d4a7d1" providerId="AD" clId="Web-{4A46FA38-D67D-431A-D50D-802BC765343F}" dt="2023-12-12T06:28:28.508" v="707" actId="1076"/>
          <ac:spMkLst>
            <pc:docMk/>
            <pc:sldMk cId="2592893177" sldId="268"/>
            <ac:spMk id="2" creationId="{1883B8B4-ED2E-A132-BE94-E8A6F458202B}"/>
          </ac:spMkLst>
        </pc:spChg>
      </pc:sldChg>
      <pc:sldChg chg="modSp del">
        <pc:chgData name="Patel, Zalak D" userId="S::zpatel6@calstatela.edu::549031b2-4aa0-4173-b74b-e231a5d4a7d1" providerId="AD" clId="Web-{4A46FA38-D67D-431A-D50D-802BC765343F}" dt="2023-12-12T06:33:28.110" v="708"/>
        <pc:sldMkLst>
          <pc:docMk/>
          <pc:sldMk cId="3985404492" sldId="271"/>
        </pc:sldMkLst>
        <pc:graphicFrameChg chg="mod modGraphic">
          <ac:chgData name="Patel, Zalak D" userId="S::zpatel6@calstatela.edu::549031b2-4aa0-4173-b74b-e231a5d4a7d1" providerId="AD" clId="Web-{4A46FA38-D67D-431A-D50D-802BC765343F}" dt="2023-12-12T05:07:31.705" v="4"/>
          <ac:graphicFrameMkLst>
            <pc:docMk/>
            <pc:sldMk cId="3985404492" sldId="271"/>
            <ac:graphicFrameMk id="16" creationId="{DF8D79E4-4749-478C-CF74-0711DADA9C03}"/>
          </ac:graphicFrameMkLst>
        </pc:graphicFrameChg>
      </pc:sldChg>
      <pc:sldChg chg="modSp">
        <pc:chgData name="Patel, Zalak D" userId="S::zpatel6@calstatela.edu::549031b2-4aa0-4173-b74b-e231a5d4a7d1" providerId="AD" clId="Web-{4A46FA38-D67D-431A-D50D-802BC765343F}" dt="2023-12-12T06:41:28.185" v="742" actId="20577"/>
        <pc:sldMkLst>
          <pc:docMk/>
          <pc:sldMk cId="985383469" sldId="273"/>
        </pc:sldMkLst>
        <pc:spChg chg="mod">
          <ac:chgData name="Patel, Zalak D" userId="S::zpatel6@calstatela.edu::549031b2-4aa0-4173-b74b-e231a5d4a7d1" providerId="AD" clId="Web-{4A46FA38-D67D-431A-D50D-802BC765343F}" dt="2023-12-12T06:33:47.298" v="716" actId="20577"/>
          <ac:spMkLst>
            <pc:docMk/>
            <pc:sldMk cId="985383469" sldId="273"/>
            <ac:spMk id="2" creationId="{AF6FFE35-DBD2-C71A-8F13-EC2745C6DA51}"/>
          </ac:spMkLst>
        </pc:spChg>
        <pc:spChg chg="mod">
          <ac:chgData name="Patel, Zalak D" userId="S::zpatel6@calstatela.edu::549031b2-4aa0-4173-b74b-e231a5d4a7d1" providerId="AD" clId="Web-{4A46FA38-D67D-431A-D50D-802BC765343F}" dt="2023-12-12T06:41:28.185" v="742" actId="20577"/>
          <ac:spMkLst>
            <pc:docMk/>
            <pc:sldMk cId="985383469" sldId="273"/>
            <ac:spMk id="3" creationId="{8340DC8B-8E5E-2D0B-37F3-0CC2294B3BCA}"/>
          </ac:spMkLst>
        </pc:spChg>
      </pc:sldChg>
      <pc:sldChg chg="modSp">
        <pc:chgData name="Patel, Zalak D" userId="S::zpatel6@calstatela.edu::549031b2-4aa0-4173-b74b-e231a5d4a7d1" providerId="AD" clId="Web-{4A46FA38-D67D-431A-D50D-802BC765343F}" dt="2023-12-12T06:41:10.810" v="740" actId="20577"/>
        <pc:sldMkLst>
          <pc:docMk/>
          <pc:sldMk cId="4231379262" sldId="274"/>
        </pc:sldMkLst>
        <pc:spChg chg="mod">
          <ac:chgData name="Patel, Zalak D" userId="S::zpatel6@calstatela.edu::549031b2-4aa0-4173-b74b-e231a5d4a7d1" providerId="AD" clId="Web-{4A46FA38-D67D-431A-D50D-802BC765343F}" dt="2023-12-12T06:41:10.810" v="740" actId="20577"/>
          <ac:spMkLst>
            <pc:docMk/>
            <pc:sldMk cId="4231379262" sldId="274"/>
            <ac:spMk id="22" creationId="{790BEC9C-0ECD-816D-63CF-64852A1EA192}"/>
          </ac:spMkLst>
        </pc:spChg>
      </pc:sldChg>
      <pc:sldChg chg="modSp">
        <pc:chgData name="Patel, Zalak D" userId="S::zpatel6@calstatela.edu::549031b2-4aa0-4173-b74b-e231a5d4a7d1" providerId="AD" clId="Web-{4A46FA38-D67D-431A-D50D-802BC765343F}" dt="2023-12-12T06:35:53.661" v="726"/>
        <pc:sldMkLst>
          <pc:docMk/>
          <pc:sldMk cId="1689097684" sldId="275"/>
        </pc:sldMkLst>
        <pc:spChg chg="mod">
          <ac:chgData name="Patel, Zalak D" userId="S::zpatel6@calstatela.edu::549031b2-4aa0-4173-b74b-e231a5d4a7d1" providerId="AD" clId="Web-{4A46FA38-D67D-431A-D50D-802BC765343F}" dt="2023-12-12T06:34:12.439" v="718" actId="20577"/>
          <ac:spMkLst>
            <pc:docMk/>
            <pc:sldMk cId="1689097684" sldId="275"/>
            <ac:spMk id="2" creationId="{1B3B1BB2-3E8A-5FCE-38BF-5B31B44620AC}"/>
          </ac:spMkLst>
        </pc:spChg>
        <pc:graphicFrameChg chg="mod modGraphic">
          <ac:chgData name="Patel, Zalak D" userId="S::zpatel6@calstatela.edu::549031b2-4aa0-4173-b74b-e231a5d4a7d1" providerId="AD" clId="Web-{4A46FA38-D67D-431A-D50D-802BC765343F}" dt="2023-12-12T06:35:53.661" v="726"/>
          <ac:graphicFrameMkLst>
            <pc:docMk/>
            <pc:sldMk cId="1689097684" sldId="275"/>
            <ac:graphicFrameMk id="4" creationId="{2DD8FCA5-173C-E0B6-CBB8-7A7466FC6A1F}"/>
          </ac:graphicFrameMkLst>
        </pc:graphicFrameChg>
      </pc:sldChg>
      <pc:sldChg chg="modSp del ord">
        <pc:chgData name="Patel, Zalak D" userId="S::zpatel6@calstatela.edu::549031b2-4aa0-4173-b74b-e231a5d4a7d1" providerId="AD" clId="Web-{4A46FA38-D67D-431A-D50D-802BC765343F}" dt="2023-12-12T06:16:45.801" v="482"/>
        <pc:sldMkLst>
          <pc:docMk/>
          <pc:sldMk cId="4110383401" sldId="279"/>
        </pc:sldMkLst>
        <pc:graphicFrameChg chg="mod modGraphic">
          <ac:chgData name="Patel, Zalak D" userId="S::zpatel6@calstatela.edu::549031b2-4aa0-4173-b74b-e231a5d4a7d1" providerId="AD" clId="Web-{4A46FA38-D67D-431A-D50D-802BC765343F}" dt="2023-12-12T05:35:39.735" v="318"/>
          <ac:graphicFrameMkLst>
            <pc:docMk/>
            <pc:sldMk cId="4110383401" sldId="279"/>
            <ac:graphicFrameMk id="5" creationId="{A2E15678-B8A6-97F6-E197-AD02F466C89E}"/>
          </ac:graphicFrameMkLst>
        </pc:graphicFrameChg>
      </pc:sldChg>
      <pc:sldChg chg="new del ord">
        <pc:chgData name="Patel, Zalak D" userId="S::zpatel6@calstatela.edu::549031b2-4aa0-4173-b74b-e231a5d4a7d1" providerId="AD" clId="Web-{4A46FA38-D67D-431A-D50D-802BC765343F}" dt="2023-12-12T05:12:19.635" v="11"/>
        <pc:sldMkLst>
          <pc:docMk/>
          <pc:sldMk cId="2989496885" sldId="280"/>
        </pc:sldMkLst>
      </pc:sldChg>
      <pc:sldChg chg="addSp delSp modSp add replId">
        <pc:chgData name="Patel, Zalak D" userId="S::zpatel6@calstatela.edu::549031b2-4aa0-4173-b74b-e231a5d4a7d1" providerId="AD" clId="Web-{4A46FA38-D67D-431A-D50D-802BC765343F}" dt="2023-12-12T06:33:39.220" v="713" actId="20577"/>
        <pc:sldMkLst>
          <pc:docMk/>
          <pc:sldMk cId="1124015827" sldId="281"/>
        </pc:sldMkLst>
        <pc:spChg chg="mod">
          <ac:chgData name="Patel, Zalak D" userId="S::zpatel6@calstatela.edu::549031b2-4aa0-4173-b74b-e231a5d4a7d1" providerId="AD" clId="Web-{4A46FA38-D67D-431A-D50D-802BC765343F}" dt="2023-12-12T06:33:39.220" v="713" actId="20577"/>
          <ac:spMkLst>
            <pc:docMk/>
            <pc:sldMk cId="1124015827" sldId="281"/>
            <ac:spMk id="2" creationId="{AF6FFE35-DBD2-C71A-8F13-EC2745C6DA51}"/>
          </ac:spMkLst>
        </pc:spChg>
        <pc:spChg chg="add del mod">
          <ac:chgData name="Patel, Zalak D" userId="S::zpatel6@calstatela.edu::549031b2-4aa0-4173-b74b-e231a5d4a7d1" providerId="AD" clId="Web-{4A46FA38-D67D-431A-D50D-802BC765343F}" dt="2023-12-12T05:13:06.417" v="19"/>
          <ac:spMkLst>
            <pc:docMk/>
            <pc:sldMk cId="1124015827" sldId="281"/>
            <ac:spMk id="3" creationId="{3FD72383-EBF7-E481-21BD-BDF863F7A642}"/>
          </ac:spMkLst>
        </pc:spChg>
        <pc:spChg chg="add mod">
          <ac:chgData name="Patel, Zalak D" userId="S::zpatel6@calstatela.edu::549031b2-4aa0-4173-b74b-e231a5d4a7d1" providerId="AD" clId="Web-{4A46FA38-D67D-431A-D50D-802BC765343F}" dt="2023-12-12T05:20:41.695" v="241" actId="1076"/>
          <ac:spMkLst>
            <pc:docMk/>
            <pc:sldMk cId="1124015827" sldId="281"/>
            <ac:spMk id="4" creationId="{10ECCB97-092F-DF32-C84A-BE4868A30187}"/>
          </ac:spMkLst>
        </pc:spChg>
        <pc:graphicFrameChg chg="del">
          <ac:chgData name="Patel, Zalak D" userId="S::zpatel6@calstatela.edu::549031b2-4aa0-4173-b74b-e231a5d4a7d1" providerId="AD" clId="Web-{4A46FA38-D67D-431A-D50D-802BC765343F}" dt="2023-12-12T05:12:28.401" v="12"/>
          <ac:graphicFrameMkLst>
            <pc:docMk/>
            <pc:sldMk cId="1124015827" sldId="281"/>
            <ac:graphicFrameMk id="16" creationId="{DF8D79E4-4749-478C-CF74-0711DADA9C03}"/>
          </ac:graphicFrameMkLst>
        </pc:graphicFrameChg>
        <pc:picChg chg="mod">
          <ac:chgData name="Patel, Zalak D" userId="S::zpatel6@calstatela.edu::549031b2-4aa0-4173-b74b-e231a5d4a7d1" providerId="AD" clId="Web-{4A46FA38-D67D-431A-D50D-802BC765343F}" dt="2023-12-12T05:13:21.480" v="22" actId="1076"/>
          <ac:picMkLst>
            <pc:docMk/>
            <pc:sldMk cId="1124015827" sldId="281"/>
            <ac:picMk id="13" creationId="{3E9BA332-6A0F-F7C4-BFE6-ED391A62EBE6}"/>
          </ac:picMkLst>
        </pc:picChg>
      </pc:sldChg>
      <pc:sldChg chg="modSp del ord">
        <pc:chgData name="Patel, Zalak D" userId="S::zpatel6@calstatela.edu::549031b2-4aa0-4173-b74b-e231a5d4a7d1" providerId="AD" clId="Web-{4A46FA38-D67D-431A-D50D-802BC765343F}" dt="2023-12-12T06:16:43.395" v="481"/>
        <pc:sldMkLst>
          <pc:docMk/>
          <pc:sldMk cId="1975278402" sldId="282"/>
        </pc:sldMkLst>
        <pc:graphicFrameChg chg="mod modGraphic">
          <ac:chgData name="Patel, Zalak D" userId="S::zpatel6@calstatela.edu::549031b2-4aa0-4173-b74b-e231a5d4a7d1" providerId="AD" clId="Web-{4A46FA38-D67D-431A-D50D-802BC765343F}" dt="2023-12-12T05:59:23.007" v="433"/>
          <ac:graphicFrameMkLst>
            <pc:docMk/>
            <pc:sldMk cId="1975278402" sldId="282"/>
            <ac:graphicFrameMk id="5" creationId="{A2E15678-B8A6-97F6-E197-AD02F466C89E}"/>
          </ac:graphicFrameMkLst>
        </pc:graphicFrameChg>
      </pc:sldChg>
      <pc:sldChg chg="add del replId">
        <pc:chgData name="Patel, Zalak D" userId="S::zpatel6@calstatela.edu::549031b2-4aa0-4173-b74b-e231a5d4a7d1" providerId="AD" clId="Web-{4A46FA38-D67D-431A-D50D-802BC765343F}" dt="2023-12-12T05:12:37.432" v="14"/>
        <pc:sldMkLst>
          <pc:docMk/>
          <pc:sldMk cId="2547371063" sldId="282"/>
        </pc:sldMkLst>
      </pc:sldChg>
      <pc:sldChg chg="new del ord">
        <pc:chgData name="Patel, Zalak D" userId="S::zpatel6@calstatela.edu::549031b2-4aa0-4173-b74b-e231a5d4a7d1" providerId="AD" clId="Web-{4A46FA38-D67D-431A-D50D-802BC765343F}" dt="2023-12-12T06:24:56.971" v="700"/>
        <pc:sldMkLst>
          <pc:docMk/>
          <pc:sldMk cId="3039798532" sldId="282"/>
        </pc:sldMkLst>
      </pc:sldChg>
      <pc:sldChg chg="add replId">
        <pc:chgData name="Patel, Zalak D" userId="S::zpatel6@calstatela.edu::549031b2-4aa0-4173-b74b-e231a5d4a7d1" providerId="AD" clId="Web-{4A46FA38-D67D-431A-D50D-802BC765343F}" dt="2023-12-12T06:24:54.205" v="699"/>
        <pc:sldMkLst>
          <pc:docMk/>
          <pc:sldMk cId="2798270868" sldId="283"/>
        </pc:sldMkLst>
      </pc:sldChg>
    </pc:docChg>
  </pc:docChgLst>
  <pc:docChgLst>
    <pc:chgData name="Bhandare, Kajal" userId="S::kbhanda3@calstatela.edu::c0f37dd1-b0d8-4ed5-b98f-163ca1ac9667" providerId="AD" clId="Web-{DB19F604-4751-C881-F5CD-C71E65278CDE}"/>
    <pc:docChg chg="addSld delSld modSld">
      <pc:chgData name="Bhandare, Kajal" userId="S::kbhanda3@calstatela.edu::c0f37dd1-b0d8-4ed5-b98f-163ca1ac9667" providerId="AD" clId="Web-{DB19F604-4751-C881-F5CD-C71E65278CDE}" dt="2023-12-12T21:33:09.295" v="18"/>
      <pc:docMkLst>
        <pc:docMk/>
      </pc:docMkLst>
      <pc:sldChg chg="modSp">
        <pc:chgData name="Bhandare, Kajal" userId="S::kbhanda3@calstatela.edu::c0f37dd1-b0d8-4ed5-b98f-163ca1ac9667" providerId="AD" clId="Web-{DB19F604-4751-C881-F5CD-C71E65278CDE}" dt="2023-12-12T20:58:44.632" v="16" actId="20577"/>
        <pc:sldMkLst>
          <pc:docMk/>
          <pc:sldMk cId="3549810642" sldId="258"/>
        </pc:sldMkLst>
        <pc:spChg chg="mod">
          <ac:chgData name="Bhandare, Kajal" userId="S::kbhanda3@calstatela.edu::c0f37dd1-b0d8-4ed5-b98f-163ca1ac9667" providerId="AD" clId="Web-{DB19F604-4751-C881-F5CD-C71E65278CDE}" dt="2023-12-12T20:58:44.632" v="16" actId="20577"/>
          <ac:spMkLst>
            <pc:docMk/>
            <pc:sldMk cId="3549810642" sldId="258"/>
            <ac:spMk id="120" creationId="{5A272A09-634C-EC8F-B8CB-45BB7922487F}"/>
          </ac:spMkLst>
        </pc:spChg>
      </pc:sldChg>
      <pc:sldChg chg="add del replId">
        <pc:chgData name="Bhandare, Kajal" userId="S::kbhanda3@calstatela.edu::c0f37dd1-b0d8-4ed5-b98f-163ca1ac9667" providerId="AD" clId="Web-{DB19F604-4751-C881-F5CD-C71E65278CDE}" dt="2023-12-12T21:33:09.295" v="18"/>
        <pc:sldMkLst>
          <pc:docMk/>
          <pc:sldMk cId="3591139764" sldId="284"/>
        </pc:sldMkLst>
      </pc:sldChg>
    </pc:docChg>
  </pc:docChgLst>
  <pc:docChgLst>
    <pc:chgData name="Lin, Clifford T" userId="S::clin22@calstatela.edu::c2e547bc-6e20-4468-8130-98dc94922f9c" providerId="AD" clId="Web-{1C67B84B-6BC0-19F4-27E5-5E08C11DBB40}"/>
    <pc:docChg chg="addSld modSld sldOrd">
      <pc:chgData name="Lin, Clifford T" userId="S::clin22@calstatela.edu::c2e547bc-6e20-4468-8130-98dc94922f9c" providerId="AD" clId="Web-{1C67B84B-6BC0-19F4-27E5-5E08C11DBB40}" dt="2023-12-12T05:53:23.123" v="380"/>
      <pc:docMkLst>
        <pc:docMk/>
      </pc:docMkLst>
      <pc:sldChg chg="addSp delSp modSp">
        <pc:chgData name="Lin, Clifford T" userId="S::clin22@calstatela.edu::c2e547bc-6e20-4468-8130-98dc94922f9c" providerId="AD" clId="Web-{1C67B84B-6BC0-19F4-27E5-5E08C11DBB40}" dt="2023-12-12T03:20:21.403" v="273"/>
        <pc:sldMkLst>
          <pc:docMk/>
          <pc:sldMk cId="235884795" sldId="265"/>
        </pc:sldMkLst>
        <pc:spChg chg="add del mod">
          <ac:chgData name="Lin, Clifford T" userId="S::clin22@calstatela.edu::c2e547bc-6e20-4468-8130-98dc94922f9c" providerId="AD" clId="Web-{1C67B84B-6BC0-19F4-27E5-5E08C11DBB40}" dt="2023-12-12T03:20:21.403" v="273"/>
          <ac:spMkLst>
            <pc:docMk/>
            <pc:sldMk cId="235884795" sldId="265"/>
            <ac:spMk id="3" creationId="{D6B5407F-B22E-E497-0834-BAB32FF9751D}"/>
          </ac:spMkLst>
        </pc:spChg>
        <pc:graphicFrameChg chg="mod modGraphic">
          <ac:chgData name="Lin, Clifford T" userId="S::clin22@calstatela.edu::c2e547bc-6e20-4468-8130-98dc94922f9c" providerId="AD" clId="Web-{1C67B84B-6BC0-19F4-27E5-5E08C11DBB40}" dt="2023-12-12T03:20:15.121" v="269"/>
          <ac:graphicFrameMkLst>
            <pc:docMk/>
            <pc:sldMk cId="235884795" sldId="265"/>
            <ac:graphicFrameMk id="5" creationId="{A2E15678-B8A6-97F6-E197-AD02F466C89E}"/>
          </ac:graphicFrameMkLst>
        </pc:graphicFrameChg>
      </pc:sldChg>
      <pc:sldChg chg="modSp add replId">
        <pc:chgData name="Lin, Clifford T" userId="S::clin22@calstatela.edu::c2e547bc-6e20-4468-8130-98dc94922f9c" providerId="AD" clId="Web-{1C67B84B-6BC0-19F4-27E5-5E08C11DBB40}" dt="2023-12-12T03:21:00.263" v="351"/>
        <pc:sldMkLst>
          <pc:docMk/>
          <pc:sldMk cId="4110383401" sldId="279"/>
        </pc:sldMkLst>
        <pc:graphicFrameChg chg="mod modGraphic">
          <ac:chgData name="Lin, Clifford T" userId="S::clin22@calstatela.edu::c2e547bc-6e20-4468-8130-98dc94922f9c" providerId="AD" clId="Web-{1C67B84B-6BC0-19F4-27E5-5E08C11DBB40}" dt="2023-12-12T03:21:00.263" v="351"/>
          <ac:graphicFrameMkLst>
            <pc:docMk/>
            <pc:sldMk cId="4110383401" sldId="279"/>
            <ac:graphicFrameMk id="5" creationId="{A2E15678-B8A6-97F6-E197-AD02F466C89E}"/>
          </ac:graphicFrameMkLst>
        </pc:graphicFrameChg>
      </pc:sldChg>
      <pc:sldChg chg="modSp ord">
        <pc:chgData name="Lin, Clifford T" userId="S::clin22@calstatela.edu::c2e547bc-6e20-4468-8130-98dc94922f9c" providerId="AD" clId="Web-{1C67B84B-6BC0-19F4-27E5-5E08C11DBB40}" dt="2023-12-12T05:53:23.123" v="380"/>
        <pc:sldMkLst>
          <pc:docMk/>
          <pc:sldMk cId="1975278402" sldId="282"/>
        </pc:sldMkLst>
        <pc:graphicFrameChg chg="mod modGraphic">
          <ac:chgData name="Lin, Clifford T" userId="S::clin22@calstatela.edu::c2e547bc-6e20-4468-8130-98dc94922f9c" providerId="AD" clId="Web-{1C67B84B-6BC0-19F4-27E5-5E08C11DBB40}" dt="2023-12-12T05:53:23.123" v="380"/>
          <ac:graphicFrameMkLst>
            <pc:docMk/>
            <pc:sldMk cId="1975278402" sldId="282"/>
            <ac:graphicFrameMk id="5" creationId="{A2E15678-B8A6-97F6-E197-AD02F466C89E}"/>
          </ac:graphicFrameMkLst>
        </pc:graphicFrameChg>
      </pc:sldChg>
    </pc:docChg>
  </pc:docChgLst>
  <pc:docChgLst>
    <pc:chgData name="Bhandare, Kajal" userId="S::kbhanda3@calstatela.edu::c0f37dd1-b0d8-4ed5-b98f-163ca1ac9667" providerId="AD" clId="Web-{C5436406-A011-B16B-F7A5-0480B845BC29}"/>
    <pc:docChg chg="addSld delSld modSld">
      <pc:chgData name="Bhandare, Kajal" userId="S::kbhanda3@calstatela.edu::c0f37dd1-b0d8-4ed5-b98f-163ca1ac9667" providerId="AD" clId="Web-{C5436406-A011-B16B-F7A5-0480B845BC29}" dt="2023-11-28T22:23:12.222" v="42" actId="20577"/>
      <pc:docMkLst>
        <pc:docMk/>
      </pc:docMkLst>
      <pc:sldChg chg="modSp">
        <pc:chgData name="Bhandare, Kajal" userId="S::kbhanda3@calstatela.edu::c0f37dd1-b0d8-4ed5-b98f-163ca1ac9667" providerId="AD" clId="Web-{C5436406-A011-B16B-F7A5-0480B845BC29}" dt="2023-11-28T22:22:53.892" v="28" actId="20577"/>
        <pc:sldMkLst>
          <pc:docMk/>
          <pc:sldMk cId="3549810642" sldId="258"/>
        </pc:sldMkLst>
        <pc:spChg chg="mod">
          <ac:chgData name="Bhandare, Kajal" userId="S::kbhanda3@calstatela.edu::c0f37dd1-b0d8-4ed5-b98f-163ca1ac9667" providerId="AD" clId="Web-{C5436406-A011-B16B-F7A5-0480B845BC29}" dt="2023-11-28T22:22:53.892" v="28" actId="20577"/>
          <ac:spMkLst>
            <pc:docMk/>
            <pc:sldMk cId="3549810642" sldId="258"/>
            <ac:spMk id="7" creationId="{F40F59D6-AA98-B787-615D-5310969FFE4F}"/>
          </ac:spMkLst>
        </pc:spChg>
      </pc:sldChg>
      <pc:sldChg chg="modSp">
        <pc:chgData name="Bhandare, Kajal" userId="S::kbhanda3@calstatela.edu::c0f37dd1-b0d8-4ed5-b98f-163ca1ac9667" providerId="AD" clId="Web-{C5436406-A011-B16B-F7A5-0480B845BC29}" dt="2023-11-28T22:16:15.783" v="2" actId="14100"/>
        <pc:sldMkLst>
          <pc:docMk/>
          <pc:sldMk cId="736949996" sldId="260"/>
        </pc:sldMkLst>
        <pc:spChg chg="mod">
          <ac:chgData name="Bhandare, Kajal" userId="S::kbhanda3@calstatela.edu::c0f37dd1-b0d8-4ed5-b98f-163ca1ac9667" providerId="AD" clId="Web-{C5436406-A011-B16B-F7A5-0480B845BC29}" dt="2023-11-28T22:16:15.783" v="2" actId="14100"/>
          <ac:spMkLst>
            <pc:docMk/>
            <pc:sldMk cId="736949996" sldId="260"/>
            <ac:spMk id="4" creationId="{493C7692-F837-1D71-BAE2-2E291748C587}"/>
          </ac:spMkLst>
        </pc:spChg>
      </pc:sldChg>
      <pc:sldChg chg="modSp new">
        <pc:chgData name="Bhandare, Kajal" userId="S::kbhanda3@calstatela.edu::c0f37dd1-b0d8-4ed5-b98f-163ca1ac9667" providerId="AD" clId="Web-{C5436406-A011-B16B-F7A5-0480B845BC29}" dt="2023-11-28T22:23:12.222" v="42" actId="20577"/>
        <pc:sldMkLst>
          <pc:docMk/>
          <pc:sldMk cId="1383186239" sldId="264"/>
        </pc:sldMkLst>
        <pc:spChg chg="mod">
          <ac:chgData name="Bhandare, Kajal" userId="S::kbhanda3@calstatela.edu::c0f37dd1-b0d8-4ed5-b98f-163ca1ac9667" providerId="AD" clId="Web-{C5436406-A011-B16B-F7A5-0480B845BC29}" dt="2023-11-28T22:23:12.222" v="42" actId="20577"/>
          <ac:spMkLst>
            <pc:docMk/>
            <pc:sldMk cId="1383186239" sldId="264"/>
            <ac:spMk id="50" creationId="{84FFB82E-D6D6-F78E-DCB4-3BE379F164A0}"/>
          </ac:spMkLst>
        </pc:spChg>
      </pc:sldChg>
      <pc:sldChg chg="add del replId">
        <pc:chgData name="Bhandare, Kajal" userId="S::kbhanda3@calstatela.edu::c0f37dd1-b0d8-4ed5-b98f-163ca1ac9667" providerId="AD" clId="Web-{C5436406-A011-B16B-F7A5-0480B845BC29}" dt="2023-11-28T22:23:01.971" v="30"/>
        <pc:sldMkLst>
          <pc:docMk/>
          <pc:sldMk cId="2419337868" sldId="264"/>
        </pc:sldMkLst>
      </pc:sldChg>
    </pc:docChg>
  </pc:docChgLst>
  <pc:docChgLst>
    <pc:chgData name="Bhandare, Kajal" userId="S::kbhanda3@calstatela.edu::c0f37dd1-b0d8-4ed5-b98f-163ca1ac9667" providerId="AD" clId="Web-{C504A3A3-7AA2-21D9-C9FF-0364CEE3CEFF}"/>
    <pc:docChg chg="addSld modSld">
      <pc:chgData name="Bhandare, Kajal" userId="S::kbhanda3@calstatela.edu::c0f37dd1-b0d8-4ed5-b98f-163ca1ac9667" providerId="AD" clId="Web-{C504A3A3-7AA2-21D9-C9FF-0364CEE3CEFF}" dt="2023-12-12T08:05:12.328" v="1412" actId="20577"/>
      <pc:docMkLst>
        <pc:docMk/>
      </pc:docMkLst>
      <pc:sldChg chg="addSp delSp modSp mod setBg">
        <pc:chgData name="Bhandare, Kajal" userId="S::kbhanda3@calstatela.edu::c0f37dd1-b0d8-4ed5-b98f-163ca1ac9667" providerId="AD" clId="Web-{C504A3A3-7AA2-21D9-C9FF-0364CEE3CEFF}" dt="2023-12-12T07:48:26.787" v="871"/>
        <pc:sldMkLst>
          <pc:docMk/>
          <pc:sldMk cId="3922094100" sldId="256"/>
        </pc:sldMkLst>
        <pc:spChg chg="mod">
          <ac:chgData name="Bhandare, Kajal" userId="S::kbhanda3@calstatela.edu::c0f37dd1-b0d8-4ed5-b98f-163ca1ac9667" providerId="AD" clId="Web-{C504A3A3-7AA2-21D9-C9FF-0364CEE3CEFF}" dt="2023-12-12T07:48:26.787" v="871"/>
          <ac:spMkLst>
            <pc:docMk/>
            <pc:sldMk cId="3922094100" sldId="256"/>
            <ac:spMk id="2" creationId="{BB858188-F409-A54B-F6A1-D4B662484FE8}"/>
          </ac:spMkLst>
        </pc:spChg>
        <pc:spChg chg="mod">
          <ac:chgData name="Bhandare, Kajal" userId="S::kbhanda3@calstatela.edu::c0f37dd1-b0d8-4ed5-b98f-163ca1ac9667" providerId="AD" clId="Web-{C504A3A3-7AA2-21D9-C9FF-0364CEE3CEFF}" dt="2023-12-12T07:48:26.787" v="871"/>
          <ac:spMkLst>
            <pc:docMk/>
            <pc:sldMk cId="3922094100" sldId="256"/>
            <ac:spMk id="3" creationId="{8EA71B26-5F6F-8526-DDE8-DAE0EF87A0AA}"/>
          </ac:spMkLst>
        </pc:spChg>
        <pc:spChg chg="add del">
          <ac:chgData name="Bhandare, Kajal" userId="S::kbhanda3@calstatela.edu::c0f37dd1-b0d8-4ed5-b98f-163ca1ac9667" providerId="AD" clId="Web-{C504A3A3-7AA2-21D9-C9FF-0364CEE3CEFF}" dt="2023-12-12T07:48:26.787" v="871"/>
          <ac:spMkLst>
            <pc:docMk/>
            <pc:sldMk cId="3922094100" sldId="256"/>
            <ac:spMk id="18" creationId="{94C52C56-BEF2-4E22-8C8E-A7AC96B03A72}"/>
          </ac:spMkLst>
        </pc:spChg>
        <pc:spChg chg="add del">
          <ac:chgData name="Bhandare, Kajal" userId="S::kbhanda3@calstatela.edu::c0f37dd1-b0d8-4ed5-b98f-163ca1ac9667" providerId="AD" clId="Web-{C504A3A3-7AA2-21D9-C9FF-0364CEE3CEFF}" dt="2023-12-12T07:48:26.787" v="871"/>
          <ac:spMkLst>
            <pc:docMk/>
            <pc:sldMk cId="3922094100" sldId="256"/>
            <ac:spMk id="20" creationId="{42285737-90EE-47DC-AC80-8AE156B11969}"/>
          </ac:spMkLst>
        </pc:spChg>
        <pc:spChg chg="add del">
          <ac:chgData name="Bhandare, Kajal" userId="S::kbhanda3@calstatela.edu::c0f37dd1-b0d8-4ed5-b98f-163ca1ac9667" providerId="AD" clId="Web-{C504A3A3-7AA2-21D9-C9FF-0364CEE3CEFF}" dt="2023-12-12T07:48:26.787" v="871"/>
          <ac:spMkLst>
            <pc:docMk/>
            <pc:sldMk cId="3922094100" sldId="256"/>
            <ac:spMk id="42" creationId="{08689088-E8EA-4B0D-9DF5-6503E5538721}"/>
          </ac:spMkLst>
        </pc:spChg>
        <pc:spChg chg="add del">
          <ac:chgData name="Bhandare, Kajal" userId="S::kbhanda3@calstatela.edu::c0f37dd1-b0d8-4ed5-b98f-163ca1ac9667" providerId="AD" clId="Web-{C504A3A3-7AA2-21D9-C9FF-0364CEE3CEFF}" dt="2023-12-12T07:48:26.787" v="871"/>
          <ac:spMkLst>
            <pc:docMk/>
            <pc:sldMk cId="3922094100" sldId="256"/>
            <ac:spMk id="52" creationId="{61CA6EE3-50AE-4068-8444-C8B685FC8BA8}"/>
          </ac:spMkLst>
        </pc:spChg>
        <pc:grpChg chg="add del">
          <ac:chgData name="Bhandare, Kajal" userId="S::kbhanda3@calstatela.edu::c0f37dd1-b0d8-4ed5-b98f-163ca1ac9667" providerId="AD" clId="Web-{C504A3A3-7AA2-21D9-C9FF-0364CEE3CEFF}" dt="2023-12-12T07:48:26.787" v="871"/>
          <ac:grpSpMkLst>
            <pc:docMk/>
            <pc:sldMk cId="3922094100" sldId="256"/>
            <ac:grpSpMk id="10" creationId="{71092D16-14DA-4606-831F-0DB3EEECB91C}"/>
          </ac:grpSpMkLst>
        </pc:grpChg>
        <pc:grpChg chg="add del">
          <ac:chgData name="Bhandare, Kajal" userId="S::kbhanda3@calstatela.edu::c0f37dd1-b0d8-4ed5-b98f-163ca1ac9667" providerId="AD" clId="Web-{C504A3A3-7AA2-21D9-C9FF-0364CEE3CEFF}" dt="2023-12-12T07:48:26.787" v="871"/>
          <ac:grpSpMkLst>
            <pc:docMk/>
            <pc:sldMk cId="3922094100" sldId="256"/>
            <ac:grpSpMk id="22" creationId="{B57BDC17-F1B3-455F-BBF1-680AA1F25C06}"/>
          </ac:grpSpMkLst>
        </pc:grpChg>
        <pc:grpChg chg="add del">
          <ac:chgData name="Bhandare, Kajal" userId="S::kbhanda3@calstatela.edu::c0f37dd1-b0d8-4ed5-b98f-163ca1ac9667" providerId="AD" clId="Web-{C504A3A3-7AA2-21D9-C9FF-0364CEE3CEFF}" dt="2023-12-12T07:48:26.787" v="871"/>
          <ac:grpSpMkLst>
            <pc:docMk/>
            <pc:sldMk cId="3922094100" sldId="256"/>
            <ac:grpSpMk id="34" creationId="{A41F1421-EB4D-4FCC-84AA-B8EAB598DAE1}"/>
          </ac:grpSpMkLst>
        </pc:grpChg>
        <pc:grpChg chg="add del">
          <ac:chgData name="Bhandare, Kajal" userId="S::kbhanda3@calstatela.edu::c0f37dd1-b0d8-4ed5-b98f-163ca1ac9667" providerId="AD" clId="Web-{C504A3A3-7AA2-21D9-C9FF-0364CEE3CEFF}" dt="2023-12-12T07:48:26.787" v="871"/>
          <ac:grpSpMkLst>
            <pc:docMk/>
            <pc:sldMk cId="3922094100" sldId="256"/>
            <ac:grpSpMk id="44" creationId="{690B3B91-59FA-408F-A060-4A5642F58BD9}"/>
          </ac:grpSpMkLst>
        </pc:grpChg>
        <pc:picChg chg="add del">
          <ac:chgData name="Bhandare, Kajal" userId="S::kbhanda3@calstatela.edu::c0f37dd1-b0d8-4ed5-b98f-163ca1ac9667" providerId="AD" clId="Web-{C504A3A3-7AA2-21D9-C9FF-0364CEE3CEFF}" dt="2023-12-12T07:48:26.787" v="871"/>
          <ac:picMkLst>
            <pc:docMk/>
            <pc:sldMk cId="3922094100" sldId="256"/>
            <ac:picMk id="30" creationId="{4562102A-D31B-CEAE-5159-A9677364D2AA}"/>
          </ac:picMkLst>
        </pc:picChg>
      </pc:sldChg>
      <pc:sldChg chg="modSp">
        <pc:chgData name="Bhandare, Kajal" userId="S::kbhanda3@calstatela.edu::c0f37dd1-b0d8-4ed5-b98f-163ca1ac9667" providerId="AD" clId="Web-{C504A3A3-7AA2-21D9-C9FF-0364CEE3CEFF}" dt="2023-12-12T07:55:31.671" v="1144"/>
        <pc:sldMkLst>
          <pc:docMk/>
          <pc:sldMk cId="235884795" sldId="265"/>
        </pc:sldMkLst>
        <pc:spChg chg="mod">
          <ac:chgData name="Bhandare, Kajal" userId="S::kbhanda3@calstatela.edu::c0f37dd1-b0d8-4ed5-b98f-163ca1ac9667" providerId="AD" clId="Web-{C504A3A3-7AA2-21D9-C9FF-0364CEE3CEFF}" dt="2023-12-12T07:55:08.046" v="1134" actId="14100"/>
          <ac:spMkLst>
            <pc:docMk/>
            <pc:sldMk cId="235884795" sldId="265"/>
            <ac:spMk id="2" creationId="{F37C71D1-831F-DF15-48A8-2BE8E7D7BEA0}"/>
          </ac:spMkLst>
        </pc:spChg>
        <pc:graphicFrameChg chg="mod modGraphic">
          <ac:chgData name="Bhandare, Kajal" userId="S::kbhanda3@calstatela.edu::c0f37dd1-b0d8-4ed5-b98f-163ca1ac9667" providerId="AD" clId="Web-{C504A3A3-7AA2-21D9-C9FF-0364CEE3CEFF}" dt="2023-12-12T07:55:31.671" v="1144"/>
          <ac:graphicFrameMkLst>
            <pc:docMk/>
            <pc:sldMk cId="235884795" sldId="265"/>
            <ac:graphicFrameMk id="5" creationId="{A2E15678-B8A6-97F6-E197-AD02F466C89E}"/>
          </ac:graphicFrameMkLst>
        </pc:graphicFrameChg>
      </pc:sldChg>
      <pc:sldChg chg="modSp">
        <pc:chgData name="Bhandare, Kajal" userId="S::kbhanda3@calstatela.edu::c0f37dd1-b0d8-4ed5-b98f-163ca1ac9667" providerId="AD" clId="Web-{C504A3A3-7AA2-21D9-C9FF-0364CEE3CEFF}" dt="2023-12-12T08:05:12.328" v="1412" actId="20577"/>
        <pc:sldMkLst>
          <pc:docMk/>
          <pc:sldMk cId="4231379262" sldId="274"/>
        </pc:sldMkLst>
        <pc:spChg chg="mod">
          <ac:chgData name="Bhandare, Kajal" userId="S::kbhanda3@calstatela.edu::c0f37dd1-b0d8-4ed5-b98f-163ca1ac9667" providerId="AD" clId="Web-{C504A3A3-7AA2-21D9-C9FF-0364CEE3CEFF}" dt="2023-12-12T08:05:12.328" v="1412" actId="20577"/>
          <ac:spMkLst>
            <pc:docMk/>
            <pc:sldMk cId="4231379262" sldId="274"/>
            <ac:spMk id="22" creationId="{790BEC9C-0ECD-816D-63CF-64852A1EA192}"/>
          </ac:spMkLst>
        </pc:spChg>
      </pc:sldChg>
      <pc:sldChg chg="addSp delSp modSp">
        <pc:chgData name="Bhandare, Kajal" userId="S::kbhanda3@calstatela.edu::c0f37dd1-b0d8-4ed5-b98f-163ca1ac9667" providerId="AD" clId="Web-{C504A3A3-7AA2-21D9-C9FF-0364CEE3CEFF}" dt="2023-12-12T07:49:24.398" v="951"/>
        <pc:sldMkLst>
          <pc:docMk/>
          <pc:sldMk cId="1689097684" sldId="275"/>
        </pc:sldMkLst>
        <pc:spChg chg="mod">
          <ac:chgData name="Bhandare, Kajal" userId="S::kbhanda3@calstatela.edu::c0f37dd1-b0d8-4ed5-b98f-163ca1ac9667" providerId="AD" clId="Web-{C504A3A3-7AA2-21D9-C9FF-0364CEE3CEFF}" dt="2023-12-12T07:34:23.160" v="864"/>
          <ac:spMkLst>
            <pc:docMk/>
            <pc:sldMk cId="1689097684" sldId="275"/>
            <ac:spMk id="2" creationId="{1B3B1BB2-3E8A-5FCE-38BF-5B31B44620AC}"/>
          </ac:spMkLst>
        </pc:spChg>
        <pc:spChg chg="mod">
          <ac:chgData name="Bhandare, Kajal" userId="S::kbhanda3@calstatela.edu::c0f37dd1-b0d8-4ed5-b98f-163ca1ac9667" providerId="AD" clId="Web-{C504A3A3-7AA2-21D9-C9FF-0364CEE3CEFF}" dt="2023-12-12T07:34:23.160" v="864"/>
          <ac:spMkLst>
            <pc:docMk/>
            <pc:sldMk cId="1689097684" sldId="275"/>
            <ac:spMk id="3" creationId="{215B8C03-296D-9253-F54C-DEDDB6C1F58A}"/>
          </ac:spMkLst>
        </pc:spChg>
        <pc:spChg chg="add del">
          <ac:chgData name="Bhandare, Kajal" userId="S::kbhanda3@calstatela.edu::c0f37dd1-b0d8-4ed5-b98f-163ca1ac9667" providerId="AD" clId="Web-{C504A3A3-7AA2-21D9-C9FF-0364CEE3CEFF}" dt="2023-12-12T07:34:23.160" v="864"/>
          <ac:spMkLst>
            <pc:docMk/>
            <pc:sldMk cId="1689097684" sldId="275"/>
            <ac:spMk id="38" creationId="{21ECAAB0-702B-4C08-B30F-0AFAC3479ADF}"/>
          </ac:spMkLst>
        </pc:spChg>
        <pc:spChg chg="add del">
          <ac:chgData name="Bhandare, Kajal" userId="S::kbhanda3@calstatela.edu::c0f37dd1-b0d8-4ed5-b98f-163ca1ac9667" providerId="AD" clId="Web-{C504A3A3-7AA2-21D9-C9FF-0364CEE3CEFF}" dt="2023-12-12T07:34:23.129" v="863"/>
          <ac:spMkLst>
            <pc:docMk/>
            <pc:sldMk cId="1689097684" sldId="275"/>
            <ac:spMk id="51" creationId="{63A60C88-7443-4827-9241-5019758CB4F0}"/>
          </ac:spMkLst>
        </pc:spChg>
        <pc:grpChg chg="add del">
          <ac:chgData name="Bhandare, Kajal" userId="S::kbhanda3@calstatela.edu::c0f37dd1-b0d8-4ed5-b98f-163ca1ac9667" providerId="AD" clId="Web-{C504A3A3-7AA2-21D9-C9FF-0364CEE3CEFF}" dt="2023-12-12T07:34:23.160" v="864"/>
          <ac:grpSpMkLst>
            <pc:docMk/>
            <pc:sldMk cId="1689097684" sldId="275"/>
            <ac:grpSpMk id="37" creationId="{28A4A409-9242-444A-AC1F-809866828B50}"/>
          </ac:grpSpMkLst>
        </pc:grpChg>
        <pc:grpChg chg="add del">
          <ac:chgData name="Bhandare, Kajal" userId="S::kbhanda3@calstatela.edu::c0f37dd1-b0d8-4ed5-b98f-163ca1ac9667" providerId="AD" clId="Web-{C504A3A3-7AA2-21D9-C9FF-0364CEE3CEFF}" dt="2023-12-12T07:34:23.129" v="863"/>
          <ac:grpSpMkLst>
            <pc:docMk/>
            <pc:sldMk cId="1689097684" sldId="275"/>
            <ac:grpSpMk id="43" creationId="{DF8D5C46-63E5-40C5-A208-4B2189FA1032}"/>
          </ac:grpSpMkLst>
        </pc:grpChg>
        <pc:graphicFrameChg chg="mod modGraphic">
          <ac:chgData name="Bhandare, Kajal" userId="S::kbhanda3@calstatela.edu::c0f37dd1-b0d8-4ed5-b98f-163ca1ac9667" providerId="AD" clId="Web-{C504A3A3-7AA2-21D9-C9FF-0364CEE3CEFF}" dt="2023-12-12T07:49:24.398" v="951"/>
          <ac:graphicFrameMkLst>
            <pc:docMk/>
            <pc:sldMk cId="1689097684" sldId="275"/>
            <ac:graphicFrameMk id="4" creationId="{2DD8FCA5-173C-E0B6-CBB8-7A7466FC6A1F}"/>
          </ac:graphicFrameMkLst>
        </pc:graphicFrameChg>
      </pc:sldChg>
      <pc:sldChg chg="addSp delSp modSp mod setBg">
        <pc:chgData name="Bhandare, Kajal" userId="S::kbhanda3@calstatela.edu::c0f37dd1-b0d8-4ed5-b98f-163ca1ac9667" providerId="AD" clId="Web-{C504A3A3-7AA2-21D9-C9FF-0364CEE3CEFF}" dt="2023-12-12T07:35:14.177" v="869"/>
        <pc:sldMkLst>
          <pc:docMk/>
          <pc:sldMk cId="1222802931" sldId="276"/>
        </pc:sldMkLst>
        <pc:spChg chg="mod">
          <ac:chgData name="Bhandare, Kajal" userId="S::kbhanda3@calstatela.edu::c0f37dd1-b0d8-4ed5-b98f-163ca1ac9667" providerId="AD" clId="Web-{C504A3A3-7AA2-21D9-C9FF-0364CEE3CEFF}" dt="2023-12-12T07:35:14.177" v="869"/>
          <ac:spMkLst>
            <pc:docMk/>
            <pc:sldMk cId="1222802931" sldId="276"/>
            <ac:spMk id="2" creationId="{846603B6-08B8-C228-4F98-3F06F08AABD7}"/>
          </ac:spMkLst>
        </pc:spChg>
        <pc:spChg chg="mod ord">
          <ac:chgData name="Bhandare, Kajal" userId="S::kbhanda3@calstatela.edu::c0f37dd1-b0d8-4ed5-b98f-163ca1ac9667" providerId="AD" clId="Web-{C504A3A3-7AA2-21D9-C9FF-0364CEE3CEFF}" dt="2023-12-12T07:35:14.177" v="869"/>
          <ac:spMkLst>
            <pc:docMk/>
            <pc:sldMk cId="1222802931" sldId="276"/>
            <ac:spMk id="14" creationId="{B07F1370-A78D-5B88-F1E7-00934A385712}"/>
          </ac:spMkLst>
        </pc:spChg>
        <pc:grpChg chg="add del">
          <ac:chgData name="Bhandare, Kajal" userId="S::kbhanda3@calstatela.edu::c0f37dd1-b0d8-4ed5-b98f-163ca1ac9667" providerId="AD" clId="Web-{C504A3A3-7AA2-21D9-C9FF-0364CEE3CEFF}" dt="2023-12-12T07:35:14.177" v="869"/>
          <ac:grpSpMkLst>
            <pc:docMk/>
            <pc:sldMk cId="1222802931" sldId="276"/>
            <ac:grpSpMk id="17" creationId="{15FF890B-3CE7-403A-AECE-2DE04FC7AF80}"/>
          </ac:grpSpMkLst>
        </pc:grpChg>
        <pc:picChg chg="add mod">
          <ac:chgData name="Bhandare, Kajal" userId="S::kbhanda3@calstatela.edu::c0f37dd1-b0d8-4ed5-b98f-163ca1ac9667" providerId="AD" clId="Web-{C504A3A3-7AA2-21D9-C9FF-0364CEE3CEFF}" dt="2023-12-12T07:35:14.177" v="869"/>
          <ac:picMkLst>
            <pc:docMk/>
            <pc:sldMk cId="1222802931" sldId="276"/>
            <ac:picMk id="3" creationId="{F11F37E9-1BC1-F9B9-B5F9-43005FB5A1A7}"/>
          </ac:picMkLst>
        </pc:picChg>
        <pc:picChg chg="del">
          <ac:chgData name="Bhandare, Kajal" userId="S::kbhanda3@calstatela.edu::c0f37dd1-b0d8-4ed5-b98f-163ca1ac9667" providerId="AD" clId="Web-{C504A3A3-7AA2-21D9-C9FF-0364CEE3CEFF}" dt="2023-12-12T07:08:06.378" v="241"/>
          <ac:picMkLst>
            <pc:docMk/>
            <pc:sldMk cId="1222802931" sldId="276"/>
            <ac:picMk id="10" creationId="{F8D74E02-3A43-241B-2906-696CFB3EAB34}"/>
          </ac:picMkLst>
        </pc:picChg>
      </pc:sldChg>
      <pc:sldChg chg="modSp">
        <pc:chgData name="Bhandare, Kajal" userId="S::kbhanda3@calstatela.edu::c0f37dd1-b0d8-4ed5-b98f-163ca1ac9667" providerId="AD" clId="Web-{C504A3A3-7AA2-21D9-C9FF-0364CEE3CEFF}" dt="2023-12-12T05:53:17.178" v="218"/>
        <pc:sldMkLst>
          <pc:docMk/>
          <pc:sldMk cId="4110383401" sldId="279"/>
        </pc:sldMkLst>
        <pc:graphicFrameChg chg="mod modGraphic">
          <ac:chgData name="Bhandare, Kajal" userId="S::kbhanda3@calstatela.edu::c0f37dd1-b0d8-4ed5-b98f-163ca1ac9667" providerId="AD" clId="Web-{C504A3A3-7AA2-21D9-C9FF-0364CEE3CEFF}" dt="2023-12-12T05:53:17.178" v="218"/>
          <ac:graphicFrameMkLst>
            <pc:docMk/>
            <pc:sldMk cId="4110383401" sldId="279"/>
            <ac:graphicFrameMk id="5" creationId="{A2E15678-B8A6-97F6-E197-AD02F466C89E}"/>
          </ac:graphicFrameMkLst>
        </pc:graphicFrameChg>
      </pc:sldChg>
      <pc:sldChg chg="modSp add replId">
        <pc:chgData name="Bhandare, Kajal" userId="S::kbhanda3@calstatela.edu::c0f37dd1-b0d8-4ed5-b98f-163ca1ac9667" providerId="AD" clId="Web-{C504A3A3-7AA2-21D9-C9FF-0364CEE3CEFF}" dt="2023-12-12T05:47:50.325" v="20"/>
        <pc:sldMkLst>
          <pc:docMk/>
          <pc:sldMk cId="1975278402" sldId="282"/>
        </pc:sldMkLst>
        <pc:graphicFrameChg chg="mod modGraphic">
          <ac:chgData name="Bhandare, Kajal" userId="S::kbhanda3@calstatela.edu::c0f37dd1-b0d8-4ed5-b98f-163ca1ac9667" providerId="AD" clId="Web-{C504A3A3-7AA2-21D9-C9FF-0364CEE3CEFF}" dt="2023-12-12T05:47:50.325" v="20"/>
          <ac:graphicFrameMkLst>
            <pc:docMk/>
            <pc:sldMk cId="1975278402" sldId="282"/>
            <ac:graphicFrameMk id="5" creationId="{A2E15678-B8A6-97F6-E197-AD02F466C89E}"/>
          </ac:graphicFrameMkLst>
        </pc:graphicFrameChg>
      </pc:sldChg>
    </pc:docChg>
  </pc:docChgLst>
  <pc:docChgLst>
    <pc:chgData name="Porwal, Ayushi" userId="S::aporwal@calstatela.edu::376b8226-391e-430a-942b-c07c6ca5498d" providerId="AD" clId="Web-{A92642B4-B940-97CA-68A2-6941309B038A}"/>
    <pc:docChg chg="modSld">
      <pc:chgData name="Porwal, Ayushi" userId="S::aporwal@calstatela.edu::376b8226-391e-430a-942b-c07c6ca5498d" providerId="AD" clId="Web-{A92642B4-B940-97CA-68A2-6941309B038A}" dt="2023-12-04T17:23:51.840" v="6"/>
      <pc:docMkLst>
        <pc:docMk/>
      </pc:docMkLst>
      <pc:sldChg chg="addSp delSp modSp">
        <pc:chgData name="Porwal, Ayushi" userId="S::aporwal@calstatela.edu::376b8226-391e-430a-942b-c07c6ca5498d" providerId="AD" clId="Web-{A92642B4-B940-97CA-68A2-6941309B038A}" dt="2023-12-04T17:20:28.695" v="0"/>
        <pc:sldMkLst>
          <pc:docMk/>
          <pc:sldMk cId="1355612878" sldId="266"/>
        </pc:sldMkLst>
        <pc:spChg chg="del">
          <ac:chgData name="Porwal, Ayushi" userId="S::aporwal@calstatela.edu::376b8226-391e-430a-942b-c07c6ca5498d" providerId="AD" clId="Web-{A92642B4-B940-97CA-68A2-6941309B038A}" dt="2023-12-04T17:20:28.695" v="0"/>
          <ac:spMkLst>
            <pc:docMk/>
            <pc:sldMk cId="1355612878" sldId="266"/>
            <ac:spMk id="3" creationId="{A8E9396A-6AA6-B1F8-D2F1-21365CAC3291}"/>
          </ac:spMkLst>
        </pc:spChg>
        <pc:picChg chg="add mod ord">
          <ac:chgData name="Porwal, Ayushi" userId="S::aporwal@calstatela.edu::376b8226-391e-430a-942b-c07c6ca5498d" providerId="AD" clId="Web-{A92642B4-B940-97CA-68A2-6941309B038A}" dt="2023-12-04T17:20:28.695" v="0"/>
          <ac:picMkLst>
            <pc:docMk/>
            <pc:sldMk cId="1355612878" sldId="266"/>
            <ac:picMk id="16" creationId="{41E7721D-E832-A95B-8EBB-04BE2C51331F}"/>
          </ac:picMkLst>
        </pc:picChg>
      </pc:sldChg>
      <pc:sldChg chg="addSp delSp modSp">
        <pc:chgData name="Porwal, Ayushi" userId="S::aporwal@calstatela.edu::376b8226-391e-430a-942b-c07c6ca5498d" providerId="AD" clId="Web-{A92642B4-B940-97CA-68A2-6941309B038A}" dt="2023-12-04T17:23:51.840" v="6"/>
        <pc:sldMkLst>
          <pc:docMk/>
          <pc:sldMk cId="901690512" sldId="267"/>
        </pc:sldMkLst>
        <pc:spChg chg="del">
          <ac:chgData name="Porwal, Ayushi" userId="S::aporwal@calstatela.edu::376b8226-391e-430a-942b-c07c6ca5498d" providerId="AD" clId="Web-{A92642B4-B940-97CA-68A2-6941309B038A}" dt="2023-12-04T17:23:14.495" v="1"/>
          <ac:spMkLst>
            <pc:docMk/>
            <pc:sldMk cId="901690512" sldId="267"/>
            <ac:spMk id="3" creationId="{26BC99C9-7C29-48F8-7E0F-CFA107204545}"/>
          </ac:spMkLst>
        </pc:spChg>
        <pc:picChg chg="add mod ord">
          <ac:chgData name="Porwal, Ayushi" userId="S::aporwal@calstatela.edu::376b8226-391e-430a-942b-c07c6ca5498d" providerId="AD" clId="Web-{A92642B4-B940-97CA-68A2-6941309B038A}" dt="2023-12-04T17:23:51.840" v="6"/>
          <ac:picMkLst>
            <pc:docMk/>
            <pc:sldMk cId="901690512" sldId="267"/>
            <ac:picMk id="4" creationId="{0F901EED-1FF9-C816-6CD2-F5692B110074}"/>
          </ac:picMkLst>
        </pc:picChg>
      </pc:sldChg>
    </pc:docChg>
  </pc:docChgLst>
  <pc:docChgLst>
    <pc:chgData name="Lin, Clifford T" userId="S::clin22@calstatela.edu::c2e547bc-6e20-4468-8130-98dc94922f9c" providerId="AD" clId="Web-{6A1023C9-475B-99FC-AA15-0DFEC1EEB64D}"/>
    <pc:docChg chg="addSld modSld">
      <pc:chgData name="Lin, Clifford T" userId="S::clin22@calstatela.edu::c2e547bc-6e20-4468-8130-98dc94922f9c" providerId="AD" clId="Web-{6A1023C9-475B-99FC-AA15-0DFEC1EEB64D}" dt="2023-12-10T17:13:05.297" v="415" actId="20577"/>
      <pc:docMkLst>
        <pc:docMk/>
      </pc:docMkLst>
      <pc:sldChg chg="addSp delSp modSp new mod setBg">
        <pc:chgData name="Lin, Clifford T" userId="S::clin22@calstatela.edu::c2e547bc-6e20-4468-8130-98dc94922f9c" providerId="AD" clId="Web-{6A1023C9-475B-99FC-AA15-0DFEC1EEB64D}" dt="2023-12-10T17:13:05.297" v="415" actId="20577"/>
        <pc:sldMkLst>
          <pc:docMk/>
          <pc:sldMk cId="1548164901" sldId="269"/>
        </pc:sldMkLst>
        <pc:spChg chg="del mod">
          <ac:chgData name="Lin, Clifford T" userId="S::clin22@calstatela.edu::c2e547bc-6e20-4468-8130-98dc94922f9c" providerId="AD" clId="Web-{6A1023C9-475B-99FC-AA15-0DFEC1EEB64D}" dt="2023-12-07T04:03:02.855" v="14"/>
          <ac:spMkLst>
            <pc:docMk/>
            <pc:sldMk cId="1548164901" sldId="269"/>
            <ac:spMk id="2" creationId="{9005B4A5-E25B-077B-160B-7E582154486D}"/>
          </ac:spMkLst>
        </pc:spChg>
        <pc:spChg chg="del">
          <ac:chgData name="Lin, Clifford T" userId="S::clin22@calstatela.edu::c2e547bc-6e20-4468-8130-98dc94922f9c" providerId="AD" clId="Web-{6A1023C9-475B-99FC-AA15-0DFEC1EEB64D}" dt="2023-12-07T04:02:53.651" v="12"/>
          <ac:spMkLst>
            <pc:docMk/>
            <pc:sldMk cId="1548164901" sldId="269"/>
            <ac:spMk id="3" creationId="{9FAAFC65-4A5C-EE6E-BE97-37FE4B40C041}"/>
          </ac:spMkLst>
        </pc:spChg>
        <pc:spChg chg="add del">
          <ac:chgData name="Lin, Clifford T" userId="S::clin22@calstatela.edu::c2e547bc-6e20-4468-8130-98dc94922f9c" providerId="AD" clId="Web-{6A1023C9-475B-99FC-AA15-0DFEC1EEB64D}" dt="2023-12-10T16:23:35.322" v="23"/>
          <ac:spMkLst>
            <pc:docMk/>
            <pc:sldMk cId="1548164901" sldId="269"/>
            <ac:spMk id="3" creationId="{B6EE3189-E3C1-937B-1C2B-CED25B5DE18F}"/>
          </ac:spMkLst>
        </pc:spChg>
        <pc:spChg chg="add del mod">
          <ac:chgData name="Lin, Clifford T" userId="S::clin22@calstatela.edu::c2e547bc-6e20-4468-8130-98dc94922f9c" providerId="AD" clId="Web-{6A1023C9-475B-99FC-AA15-0DFEC1EEB64D}" dt="2023-12-10T17:07:22.109" v="349"/>
          <ac:spMkLst>
            <pc:docMk/>
            <pc:sldMk cId="1548164901" sldId="269"/>
            <ac:spMk id="5" creationId="{6A0604AD-5525-0EA3-A30A-999EBE93876F}"/>
          </ac:spMkLst>
        </pc:spChg>
        <pc:spChg chg="add del mod replId">
          <ac:chgData name="Lin, Clifford T" userId="S::clin22@calstatela.edu::c2e547bc-6e20-4468-8130-98dc94922f9c" providerId="AD" clId="Web-{6A1023C9-475B-99FC-AA15-0DFEC1EEB64D}" dt="2023-12-10T17:13:05.297" v="415" actId="20577"/>
          <ac:spMkLst>
            <pc:docMk/>
            <pc:sldMk cId="1548164901" sldId="269"/>
            <ac:spMk id="11" creationId="{8927A3A1-25F5-1B18-7AD0-0F06B1163B24}"/>
          </ac:spMkLst>
        </pc:spChg>
        <pc:grpChg chg="add del">
          <ac:chgData name="Lin, Clifford T" userId="S::clin22@calstatela.edu::c2e547bc-6e20-4468-8130-98dc94922f9c" providerId="AD" clId="Web-{6A1023C9-475B-99FC-AA15-0DFEC1EEB64D}" dt="2023-12-10T16:23:35.322" v="23"/>
          <ac:grpSpMkLst>
            <pc:docMk/>
            <pc:sldMk cId="1548164901" sldId="269"/>
            <ac:grpSpMk id="9" creationId="{6258F736-B256-8039-9DC6-F4E49A5C5AD5}"/>
          </ac:grpSpMkLst>
        </pc:grpChg>
        <pc:picChg chg="add del mod ord replId">
          <ac:chgData name="Lin, Clifford T" userId="S::clin22@calstatela.edu::c2e547bc-6e20-4468-8130-98dc94922f9c" providerId="AD" clId="Web-{6A1023C9-475B-99FC-AA15-0DFEC1EEB64D}" dt="2023-12-10T17:07:16.109" v="348"/>
          <ac:picMkLst>
            <pc:docMk/>
            <pc:sldMk cId="1548164901" sldId="269"/>
            <ac:picMk id="4" creationId="{217ABB9B-6DA8-AA87-FAE6-629CC1A7BBFD}"/>
          </ac:picMkLst>
        </pc:picChg>
        <pc:picChg chg="add del">
          <ac:chgData name="Lin, Clifford T" userId="S::clin22@calstatela.edu::c2e547bc-6e20-4468-8130-98dc94922f9c" providerId="AD" clId="Web-{6A1023C9-475B-99FC-AA15-0DFEC1EEB64D}" dt="2023-12-10T16:23:35.322" v="23"/>
          <ac:picMkLst>
            <pc:docMk/>
            <pc:sldMk cId="1548164901" sldId="269"/>
            <ac:picMk id="4" creationId="{BC117DC1-0559-2AFB-A9DE-2D79E57B8748}"/>
          </ac:picMkLst>
        </pc:picChg>
        <pc:picChg chg="add mod">
          <ac:chgData name="Lin, Clifford T" userId="S::clin22@calstatela.edu::c2e547bc-6e20-4468-8130-98dc94922f9c" providerId="AD" clId="Web-{6A1023C9-475B-99FC-AA15-0DFEC1EEB64D}" dt="2023-12-10T17:07:55.235" v="358" actId="1076"/>
          <ac:picMkLst>
            <pc:docMk/>
            <pc:sldMk cId="1548164901" sldId="269"/>
            <ac:picMk id="18" creationId="{6AB24577-1C74-AFAC-4594-CBD16C3C0E4B}"/>
          </ac:picMkLst>
        </pc:picChg>
      </pc:sldChg>
    </pc:docChg>
  </pc:docChgLst>
  <pc:docChgLst>
    <pc:chgData name="Porwal, Ayushi" userId="376b8226-391e-430a-942b-c07c6ca5498d" providerId="ADAL" clId="{16DC49C8-D7A6-4109-8F0C-F75971621975}"/>
    <pc:docChg chg="undo redo custSel addSld delSld modSld sldOrd modMainMaster">
      <pc:chgData name="Porwal, Ayushi" userId="376b8226-391e-430a-942b-c07c6ca5498d" providerId="ADAL" clId="{16DC49C8-D7A6-4109-8F0C-F75971621975}" dt="2023-12-13T04:45:22.568" v="2842" actId="14100"/>
      <pc:docMkLst>
        <pc:docMk/>
      </pc:docMkLst>
      <pc:sldChg chg="addSp delSp modSp mod setBg delDesignElem">
        <pc:chgData name="Porwal, Ayushi" userId="376b8226-391e-430a-942b-c07c6ca5498d" providerId="ADAL" clId="{16DC49C8-D7A6-4109-8F0C-F75971621975}" dt="2023-12-13T03:55:21.197" v="2484"/>
        <pc:sldMkLst>
          <pc:docMk/>
          <pc:sldMk cId="3922094100" sldId="256"/>
        </pc:sldMkLst>
        <pc:spChg chg="add mod">
          <ac:chgData name="Porwal, Ayushi" userId="376b8226-391e-430a-942b-c07c6ca5498d" providerId="ADAL" clId="{16DC49C8-D7A6-4109-8F0C-F75971621975}" dt="2023-12-13T03:52:03.293" v="2453" actId="113"/>
          <ac:spMkLst>
            <pc:docMk/>
            <pc:sldMk cId="3922094100" sldId="256"/>
            <ac:spMk id="2" creationId="{BB858188-F409-A54B-F6A1-D4B662484FE8}"/>
          </ac:spMkLst>
        </pc:spChg>
        <pc:spChg chg="add mod">
          <ac:chgData name="Porwal, Ayushi" userId="376b8226-391e-430a-942b-c07c6ca5498d" providerId="ADAL" clId="{16DC49C8-D7A6-4109-8F0C-F75971621975}" dt="2023-12-13T03:46:05.604" v="2385" actId="2711"/>
          <ac:spMkLst>
            <pc:docMk/>
            <pc:sldMk cId="3922094100" sldId="256"/>
            <ac:spMk id="3" creationId="{8EA71B26-5F6F-8526-DDE8-DAE0EF87A0AA}"/>
          </ac:spMkLst>
        </pc:spChg>
        <pc:spChg chg="add mod">
          <ac:chgData name="Porwal, Ayushi" userId="376b8226-391e-430a-942b-c07c6ca5498d" providerId="ADAL" clId="{16DC49C8-D7A6-4109-8F0C-F75971621975}" dt="2023-12-13T03:46:13.405" v="2390" actId="20577"/>
          <ac:spMkLst>
            <pc:docMk/>
            <pc:sldMk cId="3922094100" sldId="256"/>
            <ac:spMk id="4" creationId="{B42009DA-13AC-748C-B079-C9D785C63AB8}"/>
          </ac:spMkLst>
        </pc:spChg>
        <pc:spChg chg="del mod replId">
          <ac:chgData name="Porwal, Ayushi" userId="376b8226-391e-430a-942b-c07c6ca5498d" providerId="ADAL" clId="{16DC49C8-D7A6-4109-8F0C-F75971621975}" dt="2023-12-11T17:06:36.010" v="1849" actId="26606"/>
          <ac:spMkLst>
            <pc:docMk/>
            <pc:sldMk cId="3922094100" sldId="256"/>
            <ac:spMk id="6" creationId="{9CC892DE-8B11-33A7-F48C-40B48A904B92}"/>
          </ac:spMkLst>
        </pc:spChg>
        <pc:spChg chg="del mod replId">
          <ac:chgData name="Porwal, Ayushi" userId="376b8226-391e-430a-942b-c07c6ca5498d" providerId="ADAL" clId="{16DC49C8-D7A6-4109-8F0C-F75971621975}" dt="2023-12-11T17:06:36.010" v="1849" actId="26606"/>
          <ac:spMkLst>
            <pc:docMk/>
            <pc:sldMk cId="3922094100" sldId="256"/>
            <ac:spMk id="7" creationId="{FD29267E-B6D8-12BE-3B54-6C1EFD2C7643}"/>
          </ac:spMkLst>
        </pc:spChg>
        <pc:spChg chg="del mod replId">
          <ac:chgData name="Porwal, Ayushi" userId="376b8226-391e-430a-942b-c07c6ca5498d" providerId="ADAL" clId="{16DC49C8-D7A6-4109-8F0C-F75971621975}" dt="2023-12-11T17:06:36.010" v="1849" actId="26606"/>
          <ac:spMkLst>
            <pc:docMk/>
            <pc:sldMk cId="3922094100" sldId="256"/>
            <ac:spMk id="8" creationId="{0A1A5D14-394C-8868-287F-2A0577762C40}"/>
          </ac:spMkLst>
        </pc:spChg>
        <pc:spChg chg="add del">
          <ac:chgData name="Porwal, Ayushi" userId="376b8226-391e-430a-942b-c07c6ca5498d" providerId="ADAL" clId="{16DC49C8-D7A6-4109-8F0C-F75971621975}" dt="2023-12-13T03:55:21.197" v="2484"/>
          <ac:spMkLst>
            <pc:docMk/>
            <pc:sldMk cId="3922094100" sldId="256"/>
            <ac:spMk id="18" creationId="{94C52C56-BEF2-4E22-8C8E-A7AC96B03A72}"/>
          </ac:spMkLst>
        </pc:spChg>
        <pc:spChg chg="add del">
          <ac:chgData name="Porwal, Ayushi" userId="376b8226-391e-430a-942b-c07c6ca5498d" providerId="ADAL" clId="{16DC49C8-D7A6-4109-8F0C-F75971621975}" dt="2023-12-13T03:55:21.197" v="2484"/>
          <ac:spMkLst>
            <pc:docMk/>
            <pc:sldMk cId="3922094100" sldId="256"/>
            <ac:spMk id="20" creationId="{42285737-90EE-47DC-AC80-8AE156B11969}"/>
          </ac:spMkLst>
        </pc:spChg>
        <pc:grpChg chg="add del">
          <ac:chgData name="Porwal, Ayushi" userId="376b8226-391e-430a-942b-c07c6ca5498d" providerId="ADAL" clId="{16DC49C8-D7A6-4109-8F0C-F75971621975}" dt="2023-12-13T03:55:21.197" v="2484"/>
          <ac:grpSpMkLst>
            <pc:docMk/>
            <pc:sldMk cId="3922094100" sldId="256"/>
            <ac:grpSpMk id="10" creationId="{71092D16-14DA-4606-831F-0DB3EEECB91C}"/>
          </ac:grpSpMkLst>
        </pc:grpChg>
        <pc:grpChg chg="add del">
          <ac:chgData name="Porwal, Ayushi" userId="376b8226-391e-430a-942b-c07c6ca5498d" providerId="ADAL" clId="{16DC49C8-D7A6-4109-8F0C-F75971621975}" dt="2023-12-13T03:55:21.197" v="2484"/>
          <ac:grpSpMkLst>
            <pc:docMk/>
            <pc:sldMk cId="3922094100" sldId="256"/>
            <ac:grpSpMk id="22" creationId="{B57BDC17-F1B3-455F-BBF1-680AA1F25C06}"/>
          </ac:grpSpMkLst>
        </pc:grpChg>
      </pc:sldChg>
      <pc:sldChg chg="addSp delSp modSp mod setBg delDesignElem">
        <pc:chgData name="Porwal, Ayushi" userId="376b8226-391e-430a-942b-c07c6ca5498d" providerId="ADAL" clId="{16DC49C8-D7A6-4109-8F0C-F75971621975}" dt="2023-12-13T03:55:21.197" v="2484"/>
        <pc:sldMkLst>
          <pc:docMk/>
          <pc:sldMk cId="871117107" sldId="257"/>
        </pc:sldMkLst>
        <pc:spChg chg="add mod">
          <ac:chgData name="Porwal, Ayushi" userId="376b8226-391e-430a-942b-c07c6ca5498d" providerId="ADAL" clId="{16DC49C8-D7A6-4109-8F0C-F75971621975}" dt="2023-12-13T03:51:59.087" v="2452" actId="113"/>
          <ac:spMkLst>
            <pc:docMk/>
            <pc:sldMk cId="871117107" sldId="257"/>
            <ac:spMk id="2" creationId="{D4A754BC-6AD7-3A62-3309-2547B7362579}"/>
          </ac:spMkLst>
        </pc:spChg>
        <pc:spChg chg="del mod replId">
          <ac:chgData name="Porwal, Ayushi" userId="376b8226-391e-430a-942b-c07c6ca5498d" providerId="ADAL" clId="{16DC49C8-D7A6-4109-8F0C-F75971621975}" dt="2023-12-11T17:07:17.557" v="1853" actId="26606"/>
          <ac:spMkLst>
            <pc:docMk/>
            <pc:sldMk cId="871117107" sldId="257"/>
            <ac:spMk id="7" creationId="{7A3CCF74-4B86-D991-1E16-483BF14E9A89}"/>
          </ac:spMkLst>
        </pc:spChg>
        <pc:spChg chg="add del mod">
          <ac:chgData name="Porwal, Ayushi" userId="376b8226-391e-430a-942b-c07c6ca5498d" providerId="ADAL" clId="{16DC49C8-D7A6-4109-8F0C-F75971621975}" dt="2023-12-13T03:55:21.197" v="2484"/>
          <ac:spMkLst>
            <pc:docMk/>
            <pc:sldMk cId="871117107" sldId="257"/>
            <ac:spMk id="10" creationId="{94C52C56-BEF2-4E22-8C8E-A7AC96B03A72}"/>
          </ac:spMkLst>
        </pc:spChg>
        <pc:spChg chg="add del mod">
          <ac:chgData name="Porwal, Ayushi" userId="376b8226-391e-430a-942b-c07c6ca5498d" providerId="ADAL" clId="{16DC49C8-D7A6-4109-8F0C-F75971621975}" dt="2023-12-13T03:55:21.197" v="2484"/>
          <ac:spMkLst>
            <pc:docMk/>
            <pc:sldMk cId="871117107" sldId="257"/>
            <ac:spMk id="12" creationId="{42285737-90EE-47DC-AC80-8AE156B11969}"/>
          </ac:spMkLst>
        </pc:spChg>
        <pc:grpChg chg="add del mod">
          <ac:chgData name="Porwal, Ayushi" userId="376b8226-391e-430a-942b-c07c6ca5498d" providerId="ADAL" clId="{16DC49C8-D7A6-4109-8F0C-F75971621975}" dt="2023-12-13T03:55:21.197" v="2484"/>
          <ac:grpSpMkLst>
            <pc:docMk/>
            <pc:sldMk cId="871117107" sldId="257"/>
            <ac:grpSpMk id="14" creationId="{B57BDC17-F1B3-455F-BBF1-680AA1F25C06}"/>
          </ac:grpSpMkLst>
        </pc:grpChg>
        <pc:graphicFrameChg chg="add mod modGraphic">
          <ac:chgData name="Porwal, Ayushi" userId="376b8226-391e-430a-942b-c07c6ca5498d" providerId="ADAL" clId="{16DC49C8-D7A6-4109-8F0C-F75971621975}" dt="2023-12-13T03:46:28.159" v="2391" actId="2711"/>
          <ac:graphicFrameMkLst>
            <pc:docMk/>
            <pc:sldMk cId="871117107" sldId="257"/>
            <ac:graphicFrameMk id="5" creationId="{86F45853-4F50-D853-6796-A75B5E589D62}"/>
          </ac:graphicFrameMkLst>
        </pc:graphicFrameChg>
        <pc:graphicFrameChg chg="del mod replId">
          <ac:chgData name="Porwal, Ayushi" userId="376b8226-391e-430a-942b-c07c6ca5498d" providerId="ADAL" clId="{16DC49C8-D7A6-4109-8F0C-F75971621975}" dt="2023-12-11T17:07:17.557" v="1853" actId="26606"/>
          <ac:graphicFrameMkLst>
            <pc:docMk/>
            <pc:sldMk cId="871117107" sldId="257"/>
            <ac:graphicFrameMk id="8" creationId="{9C4AE997-7D75-FA57-6312-8161F2D47307}"/>
          </ac:graphicFrameMkLst>
        </pc:graphicFrameChg>
      </pc:sldChg>
      <pc:sldChg chg="addSp delSp modSp mod setBg setClrOvrMap delDesignElem">
        <pc:chgData name="Porwal, Ayushi" userId="376b8226-391e-430a-942b-c07c6ca5498d" providerId="ADAL" clId="{16DC49C8-D7A6-4109-8F0C-F75971621975}" dt="2023-12-13T04:26:46.427" v="2650" actId="255"/>
        <pc:sldMkLst>
          <pc:docMk/>
          <pc:sldMk cId="3549810642" sldId="258"/>
        </pc:sldMkLst>
        <pc:spChg chg="add mod">
          <ac:chgData name="Porwal, Ayushi" userId="376b8226-391e-430a-942b-c07c6ca5498d" providerId="ADAL" clId="{16DC49C8-D7A6-4109-8F0C-F75971621975}" dt="2023-12-13T04:26:46.427" v="2650" actId="255"/>
          <ac:spMkLst>
            <pc:docMk/>
            <pc:sldMk cId="3549810642" sldId="258"/>
            <ac:spMk id="2" creationId="{09B5817D-7D20-47A1-84EC-03FC49DC0D91}"/>
          </ac:spMkLst>
        </pc:spChg>
        <pc:spChg chg="add del">
          <ac:chgData name="Porwal, Ayushi" userId="376b8226-391e-430a-942b-c07c6ca5498d" providerId="ADAL" clId="{16DC49C8-D7A6-4109-8F0C-F75971621975}" dt="2023-12-11T18:40:25.622" v="1893" actId="26606"/>
          <ac:spMkLst>
            <pc:docMk/>
            <pc:sldMk cId="3549810642" sldId="258"/>
            <ac:spMk id="2" creationId="{19E34EDC-3B8E-86FC-5601-44F158C79877}"/>
          </ac:spMkLst>
        </pc:spChg>
        <pc:spChg chg="add del">
          <ac:chgData name="Porwal, Ayushi" userId="376b8226-391e-430a-942b-c07c6ca5498d" providerId="ADAL" clId="{16DC49C8-D7A6-4109-8F0C-F75971621975}" dt="2023-12-11T18:40:03.735" v="1881" actId="26606"/>
          <ac:spMkLst>
            <pc:docMk/>
            <pc:sldMk cId="3549810642" sldId="258"/>
            <ac:spMk id="2" creationId="{413EFF9B-3210-3A05-8372-A1F0A7A93F1F}"/>
          </ac:spMkLst>
        </pc:spChg>
        <pc:spChg chg="add del">
          <ac:chgData name="Porwal, Ayushi" userId="376b8226-391e-430a-942b-c07c6ca5498d" providerId="ADAL" clId="{16DC49C8-D7A6-4109-8F0C-F75971621975}" dt="2023-12-11T18:40:47.863" v="1896" actId="26606"/>
          <ac:spMkLst>
            <pc:docMk/>
            <pc:sldMk cId="3549810642" sldId="258"/>
            <ac:spMk id="2" creationId="{689AB0D2-8F28-1873-2577-A0CB413F810D}"/>
          </ac:spMkLst>
        </pc:spChg>
        <pc:spChg chg="add del">
          <ac:chgData name="Porwal, Ayushi" userId="376b8226-391e-430a-942b-c07c6ca5498d" providerId="ADAL" clId="{16DC49C8-D7A6-4109-8F0C-F75971621975}" dt="2023-12-11T18:40:08.331" v="1887" actId="26606"/>
          <ac:spMkLst>
            <pc:docMk/>
            <pc:sldMk cId="3549810642" sldId="258"/>
            <ac:spMk id="2" creationId="{74182903-0599-170B-1D4F-5EBE5E561EF2}"/>
          </ac:spMkLst>
        </pc:spChg>
        <pc:spChg chg="add del">
          <ac:chgData name="Porwal, Ayushi" userId="376b8226-391e-430a-942b-c07c6ca5498d" providerId="ADAL" clId="{16DC49C8-D7A6-4109-8F0C-F75971621975}" dt="2023-12-11T17:08:36.365" v="1856" actId="26606"/>
          <ac:spMkLst>
            <pc:docMk/>
            <pc:sldMk cId="3549810642" sldId="258"/>
            <ac:spMk id="2" creationId="{9D382118-A524-052A-D447-208AAFF3F600}"/>
          </ac:spMkLst>
        </pc:spChg>
        <pc:spChg chg="add del">
          <ac:chgData name="Porwal, Ayushi" userId="376b8226-391e-430a-942b-c07c6ca5498d" providerId="ADAL" clId="{16DC49C8-D7A6-4109-8F0C-F75971621975}" dt="2023-12-11T18:39:56.819" v="1872" actId="26606"/>
          <ac:spMkLst>
            <pc:docMk/>
            <pc:sldMk cId="3549810642" sldId="258"/>
            <ac:spMk id="2" creationId="{9FA9D6AF-6E3F-F643-651E-3074A3A92FAB}"/>
          </ac:spMkLst>
        </pc:spChg>
        <pc:spChg chg="add del">
          <ac:chgData name="Porwal, Ayushi" userId="376b8226-391e-430a-942b-c07c6ca5498d" providerId="ADAL" clId="{16DC49C8-D7A6-4109-8F0C-F75971621975}" dt="2023-12-11T18:40:00.480" v="1875" actId="26606"/>
          <ac:spMkLst>
            <pc:docMk/>
            <pc:sldMk cId="3549810642" sldId="258"/>
            <ac:spMk id="2" creationId="{A2FF58B0-FC85-E14A-FCB4-DD8F33574DB9}"/>
          </ac:spMkLst>
        </pc:spChg>
        <pc:spChg chg="add del">
          <ac:chgData name="Porwal, Ayushi" userId="376b8226-391e-430a-942b-c07c6ca5498d" providerId="ADAL" clId="{16DC49C8-D7A6-4109-8F0C-F75971621975}" dt="2023-12-11T18:39:12.111" v="1869" actId="26606"/>
          <ac:spMkLst>
            <pc:docMk/>
            <pc:sldMk cId="3549810642" sldId="258"/>
            <ac:spMk id="2" creationId="{D2CE9236-0F0E-60DE-BC34-82AF5273889C}"/>
          </ac:spMkLst>
        </pc:spChg>
        <pc:spChg chg="add del">
          <ac:chgData name="Porwal, Ayushi" userId="376b8226-391e-430a-942b-c07c6ca5498d" providerId="ADAL" clId="{16DC49C8-D7A6-4109-8F0C-F75971621975}" dt="2023-12-11T18:40:10.449" v="1890" actId="26606"/>
          <ac:spMkLst>
            <pc:docMk/>
            <pc:sldMk cId="3549810642" sldId="258"/>
            <ac:spMk id="2" creationId="{E652464B-26A0-7CD4-7AC7-5EED6821BBEC}"/>
          </ac:spMkLst>
        </pc:spChg>
        <pc:spChg chg="add del">
          <ac:chgData name="Porwal, Ayushi" userId="376b8226-391e-430a-942b-c07c6ca5498d" providerId="ADAL" clId="{16DC49C8-D7A6-4109-8F0C-F75971621975}" dt="2023-12-11T18:40:06.187" v="1884" actId="26606"/>
          <ac:spMkLst>
            <pc:docMk/>
            <pc:sldMk cId="3549810642" sldId="258"/>
            <ac:spMk id="2" creationId="{F02EA49A-CFE3-A5BD-2AC6-13E7DF216982}"/>
          </ac:spMkLst>
        </pc:spChg>
        <pc:spChg chg="add del">
          <ac:chgData name="Porwal, Ayushi" userId="376b8226-391e-430a-942b-c07c6ca5498d" providerId="ADAL" clId="{16DC49C8-D7A6-4109-8F0C-F75971621975}" dt="2023-12-11T18:40:02.432" v="1878" actId="26606"/>
          <ac:spMkLst>
            <pc:docMk/>
            <pc:sldMk cId="3549810642" sldId="258"/>
            <ac:spMk id="2" creationId="{F5411D95-C054-D2C0-97D1-57D935B7A0C3}"/>
          </ac:spMkLst>
        </pc:spChg>
        <pc:spChg chg="add del">
          <ac:chgData name="Porwal, Ayushi" userId="376b8226-391e-430a-942b-c07c6ca5498d" providerId="ADAL" clId="{16DC49C8-D7A6-4109-8F0C-F75971621975}" dt="2023-12-11T17:08:36.365" v="1856" actId="26606"/>
          <ac:spMkLst>
            <pc:docMk/>
            <pc:sldMk cId="3549810642" sldId="258"/>
            <ac:spMk id="3" creationId="{10A894B3-2A02-7F84-4635-45BAAD8271EB}"/>
          </ac:spMkLst>
        </pc:spChg>
        <pc:spChg chg="add del">
          <ac:chgData name="Porwal, Ayushi" userId="376b8226-391e-430a-942b-c07c6ca5498d" providerId="ADAL" clId="{16DC49C8-D7A6-4109-8F0C-F75971621975}" dt="2023-12-11T18:39:56.819" v="1872" actId="26606"/>
          <ac:spMkLst>
            <pc:docMk/>
            <pc:sldMk cId="3549810642" sldId="258"/>
            <ac:spMk id="3" creationId="{6B819987-1785-3247-58AE-5F6A9968F91F}"/>
          </ac:spMkLst>
        </pc:spChg>
        <pc:spChg chg="add del mod replId">
          <ac:chgData name="Porwal, Ayushi" userId="376b8226-391e-430a-942b-c07c6ca5498d" providerId="ADAL" clId="{16DC49C8-D7A6-4109-8F0C-F75971621975}" dt="2023-12-11T18:40:47.901" v="1898" actId="26606"/>
          <ac:spMkLst>
            <pc:docMk/>
            <pc:sldMk cId="3549810642" sldId="258"/>
            <ac:spMk id="3" creationId="{8115CB23-28F9-5625-207B-4011618B37DC}"/>
          </ac:spMkLst>
        </pc:spChg>
        <pc:spChg chg="add del mod">
          <ac:chgData name="Porwal, Ayushi" userId="376b8226-391e-430a-942b-c07c6ca5498d" providerId="ADAL" clId="{16DC49C8-D7A6-4109-8F0C-F75971621975}" dt="2023-12-11T18:39:12.111" v="1869" actId="26606"/>
          <ac:spMkLst>
            <pc:docMk/>
            <pc:sldMk cId="3549810642" sldId="258"/>
            <ac:spMk id="3" creationId="{C32F3FE9-B603-DA6E-4730-617193D4A8DB}"/>
          </ac:spMkLst>
        </pc:spChg>
        <pc:spChg chg="del mod">
          <ac:chgData name="Porwal, Ayushi" userId="376b8226-391e-430a-942b-c07c6ca5498d" providerId="ADAL" clId="{16DC49C8-D7A6-4109-8F0C-F75971621975}" dt="2023-12-11T16:19:14.375" v="1442"/>
          <ac:spMkLst>
            <pc:docMk/>
            <pc:sldMk cId="3549810642" sldId="258"/>
            <ac:spMk id="5" creationId="{6055C7B7-87BC-AFBF-F16F-815027CA3A65}"/>
          </ac:spMkLst>
        </pc:spChg>
        <pc:spChg chg="del mod">
          <ac:chgData name="Porwal, Ayushi" userId="376b8226-391e-430a-942b-c07c6ca5498d" providerId="ADAL" clId="{16DC49C8-D7A6-4109-8F0C-F75971621975}" dt="2023-12-11T16:19:22.818" v="1447" actId="478"/>
          <ac:spMkLst>
            <pc:docMk/>
            <pc:sldMk cId="3549810642" sldId="258"/>
            <ac:spMk id="6" creationId="{27089DC4-4B22-8F14-0DE6-4E3E26340591}"/>
          </ac:spMkLst>
        </pc:spChg>
        <pc:spChg chg="del mod">
          <ac:chgData name="Porwal, Ayushi" userId="376b8226-391e-430a-942b-c07c6ca5498d" providerId="ADAL" clId="{16DC49C8-D7A6-4109-8F0C-F75971621975}" dt="2023-12-11T16:19:14.375" v="1444"/>
          <ac:spMkLst>
            <pc:docMk/>
            <pc:sldMk cId="3549810642" sldId="258"/>
            <ac:spMk id="7" creationId="{F40F59D6-AA98-B787-615D-5310969FFE4F}"/>
          </ac:spMkLst>
        </pc:spChg>
        <pc:spChg chg="add del">
          <ac:chgData name="Porwal, Ayushi" userId="376b8226-391e-430a-942b-c07c6ca5498d" providerId="ADAL" clId="{16DC49C8-D7A6-4109-8F0C-F75971621975}" dt="2023-12-11T17:08:36.365" v="1856" actId="26606"/>
          <ac:spMkLst>
            <pc:docMk/>
            <pc:sldMk cId="3549810642" sldId="258"/>
            <ac:spMk id="8" creationId="{24DFAAE7-061D-4086-99EC-872CB305082A}"/>
          </ac:spMkLst>
        </pc:spChg>
        <pc:spChg chg="add del">
          <ac:chgData name="Porwal, Ayushi" userId="376b8226-391e-430a-942b-c07c6ca5498d" providerId="ADAL" clId="{16DC49C8-D7A6-4109-8F0C-F75971621975}" dt="2023-12-11T18:39:12.111" v="1869" actId="26606"/>
          <ac:spMkLst>
            <pc:docMk/>
            <pc:sldMk cId="3549810642" sldId="258"/>
            <ac:spMk id="9" creationId="{E03BF673-8C68-4092-BF1B-53C57EFEC21F}"/>
          </ac:spMkLst>
        </pc:spChg>
        <pc:spChg chg="add del">
          <ac:chgData name="Porwal, Ayushi" userId="376b8226-391e-430a-942b-c07c6ca5498d" providerId="ADAL" clId="{16DC49C8-D7A6-4109-8F0C-F75971621975}" dt="2023-12-11T17:08:36.365" v="1856" actId="26606"/>
          <ac:spMkLst>
            <pc:docMk/>
            <pc:sldMk cId="3549810642" sldId="258"/>
            <ac:spMk id="10" creationId="{E7570099-A243-48DD-9EAE-36F4AC095B94}"/>
          </ac:spMkLst>
        </pc:spChg>
        <pc:spChg chg="add del">
          <ac:chgData name="Porwal, Ayushi" userId="376b8226-391e-430a-942b-c07c6ca5498d" providerId="ADAL" clId="{16DC49C8-D7A6-4109-8F0C-F75971621975}" dt="2023-12-11T18:39:12.111" v="1869" actId="26606"/>
          <ac:spMkLst>
            <pc:docMk/>
            <pc:sldMk cId="3549810642" sldId="258"/>
            <ac:spMk id="11" creationId="{08751D95-C333-4DEB-90B4-1EAC9A91DCA3}"/>
          </ac:spMkLst>
        </pc:spChg>
        <pc:spChg chg="add del">
          <ac:chgData name="Porwal, Ayushi" userId="376b8226-391e-430a-942b-c07c6ca5498d" providerId="ADAL" clId="{16DC49C8-D7A6-4109-8F0C-F75971621975}" dt="2023-12-11T17:08:36.365" v="1856" actId="26606"/>
          <ac:spMkLst>
            <pc:docMk/>
            <pc:sldMk cId="3549810642" sldId="258"/>
            <ac:spMk id="12" creationId="{45E4A74B-6514-424A-ADFA-C232FA6B9018}"/>
          </ac:spMkLst>
        </pc:spChg>
        <pc:spChg chg="add del">
          <ac:chgData name="Porwal, Ayushi" userId="376b8226-391e-430a-942b-c07c6ca5498d" providerId="ADAL" clId="{16DC49C8-D7A6-4109-8F0C-F75971621975}" dt="2023-12-11T17:08:36.365" v="1856" actId="26606"/>
          <ac:spMkLst>
            <pc:docMk/>
            <pc:sldMk cId="3549810642" sldId="258"/>
            <ac:spMk id="14" creationId="{F61C5C86-C785-4B92-9F2D-133B8B8C24F5}"/>
          </ac:spMkLst>
        </pc:spChg>
        <pc:spChg chg="add del">
          <ac:chgData name="Porwal, Ayushi" userId="376b8226-391e-430a-942b-c07c6ca5498d" providerId="ADAL" clId="{16DC49C8-D7A6-4109-8F0C-F75971621975}" dt="2023-12-11T17:08:36.365" v="1856" actId="26606"/>
          <ac:spMkLst>
            <pc:docMk/>
            <pc:sldMk cId="3549810642" sldId="258"/>
            <ac:spMk id="16" creationId="{954D0BF9-002C-4D3A-A222-C166094A5D1D}"/>
          </ac:spMkLst>
        </pc:spChg>
        <pc:spChg chg="add del">
          <ac:chgData name="Porwal, Ayushi" userId="376b8226-391e-430a-942b-c07c6ca5498d" providerId="ADAL" clId="{16DC49C8-D7A6-4109-8F0C-F75971621975}" dt="2023-12-11T17:08:36.365" v="1856" actId="26606"/>
          <ac:spMkLst>
            <pc:docMk/>
            <pc:sldMk cId="3549810642" sldId="258"/>
            <ac:spMk id="18" creationId="{6080EB6E-D69F-43B1-91EC-75C303342580}"/>
          </ac:spMkLst>
        </pc:spChg>
        <pc:spChg chg="add del">
          <ac:chgData name="Porwal, Ayushi" userId="376b8226-391e-430a-942b-c07c6ca5498d" providerId="ADAL" clId="{16DC49C8-D7A6-4109-8F0C-F75971621975}" dt="2023-12-11T17:08:36.365" v="1856" actId="26606"/>
          <ac:spMkLst>
            <pc:docMk/>
            <pc:sldMk cId="3549810642" sldId="258"/>
            <ac:spMk id="20" creationId="{21BA816A-EE68-4A96-BA05-73303B2F4FE7}"/>
          </ac:spMkLst>
        </pc:spChg>
        <pc:spChg chg="add del">
          <ac:chgData name="Porwal, Ayushi" userId="376b8226-391e-430a-942b-c07c6ca5498d" providerId="ADAL" clId="{16DC49C8-D7A6-4109-8F0C-F75971621975}" dt="2023-12-11T17:08:36.365" v="1856" actId="26606"/>
          <ac:spMkLst>
            <pc:docMk/>
            <pc:sldMk cId="3549810642" sldId="258"/>
            <ac:spMk id="22" creationId="{22A94CDB-5D63-4C75-9CB6-6C18CDF372F0}"/>
          </ac:spMkLst>
        </pc:spChg>
        <pc:spChg chg="add del">
          <ac:chgData name="Porwal, Ayushi" userId="376b8226-391e-430a-942b-c07c6ca5498d" providerId="ADAL" clId="{16DC49C8-D7A6-4109-8F0C-F75971621975}" dt="2023-12-11T18:39:56.819" v="1872" actId="26606"/>
          <ac:spMkLst>
            <pc:docMk/>
            <pc:sldMk cId="3549810642" sldId="258"/>
            <ac:spMk id="23" creationId="{85428F22-76B3-4107-AADE-3F9EC95FD325}"/>
          </ac:spMkLst>
        </pc:spChg>
        <pc:spChg chg="add del">
          <ac:chgData name="Porwal, Ayushi" userId="376b8226-391e-430a-942b-c07c6ca5498d" providerId="ADAL" clId="{16DC49C8-D7A6-4109-8F0C-F75971621975}" dt="2023-12-11T18:40:00.480" v="1875" actId="26606"/>
          <ac:spMkLst>
            <pc:docMk/>
            <pc:sldMk cId="3549810642" sldId="258"/>
            <ac:spMk id="33" creationId="{94C52C56-BEF2-4E22-8C8E-A7AC96B03A72}"/>
          </ac:spMkLst>
        </pc:spChg>
        <pc:spChg chg="add del">
          <ac:chgData name="Porwal, Ayushi" userId="376b8226-391e-430a-942b-c07c6ca5498d" providerId="ADAL" clId="{16DC49C8-D7A6-4109-8F0C-F75971621975}" dt="2023-12-11T18:40:00.480" v="1875" actId="26606"/>
          <ac:spMkLst>
            <pc:docMk/>
            <pc:sldMk cId="3549810642" sldId="258"/>
            <ac:spMk id="34" creationId="{42285737-90EE-47DC-AC80-8AE156B11969}"/>
          </ac:spMkLst>
        </pc:spChg>
        <pc:spChg chg="add del">
          <ac:chgData name="Porwal, Ayushi" userId="376b8226-391e-430a-942b-c07c6ca5498d" providerId="ADAL" clId="{16DC49C8-D7A6-4109-8F0C-F75971621975}" dt="2023-12-11T18:40:02.432" v="1878" actId="26606"/>
          <ac:spMkLst>
            <pc:docMk/>
            <pc:sldMk cId="3549810642" sldId="258"/>
            <ac:spMk id="43" creationId="{6AD30037-67ED-4367-9BE0-45787510BF13}"/>
          </ac:spMkLst>
        </pc:spChg>
        <pc:spChg chg="add del">
          <ac:chgData name="Porwal, Ayushi" userId="376b8226-391e-430a-942b-c07c6ca5498d" providerId="ADAL" clId="{16DC49C8-D7A6-4109-8F0C-F75971621975}" dt="2023-12-11T18:40:02.432" v="1878" actId="26606"/>
          <ac:spMkLst>
            <pc:docMk/>
            <pc:sldMk cId="3549810642" sldId="258"/>
            <ac:spMk id="50" creationId="{ADDACC4C-E840-BDA4-02F0-6B12417438CB}"/>
          </ac:spMkLst>
        </pc:spChg>
        <pc:spChg chg="add del">
          <ac:chgData name="Porwal, Ayushi" userId="376b8226-391e-430a-942b-c07c6ca5498d" providerId="ADAL" clId="{16DC49C8-D7A6-4109-8F0C-F75971621975}" dt="2023-12-11T18:40:03.735" v="1881" actId="26606"/>
          <ac:spMkLst>
            <pc:docMk/>
            <pc:sldMk cId="3549810642" sldId="258"/>
            <ac:spMk id="52" creationId="{94C52C56-BEF2-4E22-8C8E-A7AC96B03A72}"/>
          </ac:spMkLst>
        </pc:spChg>
        <pc:spChg chg="add del">
          <ac:chgData name="Porwal, Ayushi" userId="376b8226-391e-430a-942b-c07c6ca5498d" providerId="ADAL" clId="{16DC49C8-D7A6-4109-8F0C-F75971621975}" dt="2023-12-11T18:40:03.735" v="1881" actId="26606"/>
          <ac:spMkLst>
            <pc:docMk/>
            <pc:sldMk cId="3549810642" sldId="258"/>
            <ac:spMk id="53" creationId="{42285737-90EE-47DC-AC80-8AE156B11969}"/>
          </ac:spMkLst>
        </pc:spChg>
        <pc:spChg chg="add del">
          <ac:chgData name="Porwal, Ayushi" userId="376b8226-391e-430a-942b-c07c6ca5498d" providerId="ADAL" clId="{16DC49C8-D7A6-4109-8F0C-F75971621975}" dt="2023-12-11T18:40:06.187" v="1884" actId="26606"/>
          <ac:spMkLst>
            <pc:docMk/>
            <pc:sldMk cId="3549810642" sldId="258"/>
            <ac:spMk id="61" creationId="{E03BF673-8C68-4092-BF1B-53C57EFEC21F}"/>
          </ac:spMkLst>
        </pc:spChg>
        <pc:spChg chg="add del">
          <ac:chgData name="Porwal, Ayushi" userId="376b8226-391e-430a-942b-c07c6ca5498d" providerId="ADAL" clId="{16DC49C8-D7A6-4109-8F0C-F75971621975}" dt="2023-12-11T18:40:06.187" v="1884" actId="26606"/>
          <ac:spMkLst>
            <pc:docMk/>
            <pc:sldMk cId="3549810642" sldId="258"/>
            <ac:spMk id="62" creationId="{B1BDB70B-F0E6-4867-818F-C582494FB6D6}"/>
          </ac:spMkLst>
        </pc:spChg>
        <pc:spChg chg="add del">
          <ac:chgData name="Porwal, Ayushi" userId="376b8226-391e-430a-942b-c07c6ca5498d" providerId="ADAL" clId="{16DC49C8-D7A6-4109-8F0C-F75971621975}" dt="2023-12-11T18:40:06.187" v="1884" actId="26606"/>
          <ac:spMkLst>
            <pc:docMk/>
            <pc:sldMk cId="3549810642" sldId="258"/>
            <ac:spMk id="69" creationId="{C877F1CF-E6FD-2644-A0EE-0476B8548FA3}"/>
          </ac:spMkLst>
        </pc:spChg>
        <pc:spChg chg="add del">
          <ac:chgData name="Porwal, Ayushi" userId="376b8226-391e-430a-942b-c07c6ca5498d" providerId="ADAL" clId="{16DC49C8-D7A6-4109-8F0C-F75971621975}" dt="2023-12-11T18:40:08.331" v="1887" actId="26606"/>
          <ac:spMkLst>
            <pc:docMk/>
            <pc:sldMk cId="3549810642" sldId="258"/>
            <ac:spMk id="71" creationId="{BED1B64B-251E-446A-A285-6626C4EC010D}"/>
          </ac:spMkLst>
        </pc:spChg>
        <pc:spChg chg="add del">
          <ac:chgData name="Porwal, Ayushi" userId="376b8226-391e-430a-942b-c07c6ca5498d" providerId="ADAL" clId="{16DC49C8-D7A6-4109-8F0C-F75971621975}" dt="2023-12-11T18:40:08.331" v="1887" actId="26606"/>
          <ac:spMkLst>
            <pc:docMk/>
            <pc:sldMk cId="3549810642" sldId="258"/>
            <ac:spMk id="78" creationId="{A27AE693-58E8-48BC-8ED0-568ABFEABB35}"/>
          </ac:spMkLst>
        </pc:spChg>
        <pc:spChg chg="add del">
          <ac:chgData name="Porwal, Ayushi" userId="376b8226-391e-430a-942b-c07c6ca5498d" providerId="ADAL" clId="{16DC49C8-D7A6-4109-8F0C-F75971621975}" dt="2023-12-11T18:40:10.449" v="1890" actId="26606"/>
          <ac:spMkLst>
            <pc:docMk/>
            <pc:sldMk cId="3549810642" sldId="258"/>
            <ac:spMk id="81" creationId="{F659138C-74A1-445B-848C-3608AE871A9F}"/>
          </ac:spMkLst>
        </pc:spChg>
        <pc:spChg chg="add del">
          <ac:chgData name="Porwal, Ayushi" userId="376b8226-391e-430a-942b-c07c6ca5498d" providerId="ADAL" clId="{16DC49C8-D7A6-4109-8F0C-F75971621975}" dt="2023-12-11T18:40:10.449" v="1890" actId="26606"/>
          <ac:spMkLst>
            <pc:docMk/>
            <pc:sldMk cId="3549810642" sldId="258"/>
            <ac:spMk id="89" creationId="{225F4217-4021-45A0-812B-398F9A7A93F9}"/>
          </ac:spMkLst>
        </pc:spChg>
        <pc:spChg chg="add del">
          <ac:chgData name="Porwal, Ayushi" userId="376b8226-391e-430a-942b-c07c6ca5498d" providerId="ADAL" clId="{16DC49C8-D7A6-4109-8F0C-F75971621975}" dt="2023-12-11T18:40:10.449" v="1890" actId="26606"/>
          <ac:spMkLst>
            <pc:docMk/>
            <pc:sldMk cId="3549810642" sldId="258"/>
            <ac:spMk id="91" creationId="{1453A7BE-CDE2-81F4-E617-36A06483F6E6}"/>
          </ac:spMkLst>
        </pc:spChg>
        <pc:spChg chg="add del">
          <ac:chgData name="Porwal, Ayushi" userId="376b8226-391e-430a-942b-c07c6ca5498d" providerId="ADAL" clId="{16DC49C8-D7A6-4109-8F0C-F75971621975}" dt="2023-12-11T18:40:25.622" v="1893" actId="26606"/>
          <ac:spMkLst>
            <pc:docMk/>
            <pc:sldMk cId="3549810642" sldId="258"/>
            <ac:spMk id="93" creationId="{C8643778-7F6C-4E8D-84D1-D5CDB9928191}"/>
          </ac:spMkLst>
        </pc:spChg>
        <pc:spChg chg="add del">
          <ac:chgData name="Porwal, Ayushi" userId="376b8226-391e-430a-942b-c07c6ca5498d" providerId="ADAL" clId="{16DC49C8-D7A6-4109-8F0C-F75971621975}" dt="2023-12-11T18:40:25.622" v="1893" actId="26606"/>
          <ac:spMkLst>
            <pc:docMk/>
            <pc:sldMk cId="3549810642" sldId="258"/>
            <ac:spMk id="94" creationId="{1D22F88D-6907-48AF-B024-346E855E0D96}"/>
          </ac:spMkLst>
        </pc:spChg>
        <pc:spChg chg="add del">
          <ac:chgData name="Porwal, Ayushi" userId="376b8226-391e-430a-942b-c07c6ca5498d" providerId="ADAL" clId="{16DC49C8-D7A6-4109-8F0C-F75971621975}" dt="2023-12-11T18:40:25.622" v="1893" actId="26606"/>
          <ac:spMkLst>
            <pc:docMk/>
            <pc:sldMk cId="3549810642" sldId="258"/>
            <ac:spMk id="101" creationId="{F1986CD2-0134-D4A9-3908-9D06A6BA74A0}"/>
          </ac:spMkLst>
        </pc:spChg>
        <pc:spChg chg="add del">
          <ac:chgData name="Porwal, Ayushi" userId="376b8226-391e-430a-942b-c07c6ca5498d" providerId="ADAL" clId="{16DC49C8-D7A6-4109-8F0C-F75971621975}" dt="2023-12-11T18:40:47.863" v="1896" actId="26606"/>
          <ac:spMkLst>
            <pc:docMk/>
            <pc:sldMk cId="3549810642" sldId="258"/>
            <ac:spMk id="103" creationId="{24DFAAE7-061D-4086-99EC-872CB305082A}"/>
          </ac:spMkLst>
        </pc:spChg>
        <pc:spChg chg="add del">
          <ac:chgData name="Porwal, Ayushi" userId="376b8226-391e-430a-942b-c07c6ca5498d" providerId="ADAL" clId="{16DC49C8-D7A6-4109-8F0C-F75971621975}" dt="2023-12-11T18:40:47.863" v="1896" actId="26606"/>
          <ac:spMkLst>
            <pc:docMk/>
            <pc:sldMk cId="3549810642" sldId="258"/>
            <ac:spMk id="104" creationId="{E7570099-A243-48DD-9EAE-36F4AC095B94}"/>
          </ac:spMkLst>
        </pc:spChg>
        <pc:spChg chg="add del">
          <ac:chgData name="Porwal, Ayushi" userId="376b8226-391e-430a-942b-c07c6ca5498d" providerId="ADAL" clId="{16DC49C8-D7A6-4109-8F0C-F75971621975}" dt="2023-12-11T18:40:47.863" v="1896" actId="26606"/>
          <ac:spMkLst>
            <pc:docMk/>
            <pc:sldMk cId="3549810642" sldId="258"/>
            <ac:spMk id="105" creationId="{45E4A74B-6514-424A-ADFA-C232FA6B9018}"/>
          </ac:spMkLst>
        </pc:spChg>
        <pc:spChg chg="add del">
          <ac:chgData name="Porwal, Ayushi" userId="376b8226-391e-430a-942b-c07c6ca5498d" providerId="ADAL" clId="{16DC49C8-D7A6-4109-8F0C-F75971621975}" dt="2023-12-11T18:40:47.863" v="1896" actId="26606"/>
          <ac:spMkLst>
            <pc:docMk/>
            <pc:sldMk cId="3549810642" sldId="258"/>
            <ac:spMk id="106" creationId="{F61C5C86-C785-4B92-9F2D-133B8B8C24F5}"/>
          </ac:spMkLst>
        </pc:spChg>
        <pc:spChg chg="add del">
          <ac:chgData name="Porwal, Ayushi" userId="376b8226-391e-430a-942b-c07c6ca5498d" providerId="ADAL" clId="{16DC49C8-D7A6-4109-8F0C-F75971621975}" dt="2023-12-11T18:40:47.863" v="1896" actId="26606"/>
          <ac:spMkLst>
            <pc:docMk/>
            <pc:sldMk cId="3549810642" sldId="258"/>
            <ac:spMk id="107" creationId="{954D0BF9-002C-4D3A-A222-C166094A5D1D}"/>
          </ac:spMkLst>
        </pc:spChg>
        <pc:spChg chg="add del">
          <ac:chgData name="Porwal, Ayushi" userId="376b8226-391e-430a-942b-c07c6ca5498d" providerId="ADAL" clId="{16DC49C8-D7A6-4109-8F0C-F75971621975}" dt="2023-12-11T18:40:47.863" v="1896" actId="26606"/>
          <ac:spMkLst>
            <pc:docMk/>
            <pc:sldMk cId="3549810642" sldId="258"/>
            <ac:spMk id="108" creationId="{6080EB6E-D69F-43B1-91EC-75C303342580}"/>
          </ac:spMkLst>
        </pc:spChg>
        <pc:spChg chg="add del">
          <ac:chgData name="Porwal, Ayushi" userId="376b8226-391e-430a-942b-c07c6ca5498d" providerId="ADAL" clId="{16DC49C8-D7A6-4109-8F0C-F75971621975}" dt="2023-12-11T18:40:47.863" v="1896" actId="26606"/>
          <ac:spMkLst>
            <pc:docMk/>
            <pc:sldMk cId="3549810642" sldId="258"/>
            <ac:spMk id="109" creationId="{21BA816A-EE68-4A96-BA05-73303B2F4FE7}"/>
          </ac:spMkLst>
        </pc:spChg>
        <pc:spChg chg="add del">
          <ac:chgData name="Porwal, Ayushi" userId="376b8226-391e-430a-942b-c07c6ca5498d" providerId="ADAL" clId="{16DC49C8-D7A6-4109-8F0C-F75971621975}" dt="2023-12-11T18:40:47.863" v="1896" actId="26606"/>
          <ac:spMkLst>
            <pc:docMk/>
            <pc:sldMk cId="3549810642" sldId="258"/>
            <ac:spMk id="110" creationId="{22A94CDB-5D63-4C75-9CB6-6C18CDF372F0}"/>
          </ac:spMkLst>
        </pc:spChg>
        <pc:spChg chg="add del">
          <ac:chgData name="Porwal, Ayushi" userId="376b8226-391e-430a-942b-c07c6ca5498d" providerId="ADAL" clId="{16DC49C8-D7A6-4109-8F0C-F75971621975}" dt="2023-12-11T18:40:47.863" v="1896" actId="26606"/>
          <ac:spMkLst>
            <pc:docMk/>
            <pc:sldMk cId="3549810642" sldId="258"/>
            <ac:spMk id="111" creationId="{E8DEC631-2064-BB53-7E7C-6382E5746C01}"/>
          </ac:spMkLst>
        </pc:spChg>
        <pc:spChg chg="add del">
          <ac:chgData name="Porwal, Ayushi" userId="376b8226-391e-430a-942b-c07c6ca5498d" providerId="ADAL" clId="{16DC49C8-D7A6-4109-8F0C-F75971621975}" dt="2023-12-11T18:41:59.071" v="1907" actId="26606"/>
          <ac:spMkLst>
            <pc:docMk/>
            <pc:sldMk cId="3549810642" sldId="258"/>
            <ac:spMk id="113" creationId="{99CAC3B1-4879-424D-8F15-206277196159}"/>
          </ac:spMkLst>
        </pc:spChg>
        <pc:spChg chg="add del">
          <ac:chgData name="Porwal, Ayushi" userId="376b8226-391e-430a-942b-c07c6ca5498d" providerId="ADAL" clId="{16DC49C8-D7A6-4109-8F0C-F75971621975}" dt="2023-12-11T18:41:59.071" v="1907" actId="26606"/>
          <ac:spMkLst>
            <pc:docMk/>
            <pc:sldMk cId="3549810642" sldId="258"/>
            <ac:spMk id="114" creationId="{E34CC1C8-EBDD-4AEA-83E6-B27575B62E2E}"/>
          </ac:spMkLst>
        </pc:spChg>
        <pc:spChg chg="add del">
          <ac:chgData name="Porwal, Ayushi" userId="376b8226-391e-430a-942b-c07c6ca5498d" providerId="ADAL" clId="{16DC49C8-D7A6-4109-8F0C-F75971621975}" dt="2023-12-11T18:41:59.071" v="1907" actId="26606"/>
          <ac:spMkLst>
            <pc:docMk/>
            <pc:sldMk cId="3549810642" sldId="258"/>
            <ac:spMk id="115" creationId="{D6B38644-B85D-4211-9526-5B4C2A662BF7}"/>
          </ac:spMkLst>
        </pc:spChg>
        <pc:spChg chg="add del">
          <ac:chgData name="Porwal, Ayushi" userId="376b8226-391e-430a-942b-c07c6ca5498d" providerId="ADAL" clId="{16DC49C8-D7A6-4109-8F0C-F75971621975}" dt="2023-12-11T18:41:59.071" v="1907" actId="26606"/>
          <ac:spMkLst>
            <pc:docMk/>
            <pc:sldMk cId="3549810642" sldId="258"/>
            <ac:spMk id="116" creationId="{8A8B2820-6B8F-4C19-BFC5-D28EE44E54CB}"/>
          </ac:spMkLst>
        </pc:spChg>
        <pc:spChg chg="add del">
          <ac:chgData name="Porwal, Ayushi" userId="376b8226-391e-430a-942b-c07c6ca5498d" providerId="ADAL" clId="{16DC49C8-D7A6-4109-8F0C-F75971621975}" dt="2023-12-11T18:41:59.071" v="1907" actId="26606"/>
          <ac:spMkLst>
            <pc:docMk/>
            <pc:sldMk cId="3549810642" sldId="258"/>
            <ac:spMk id="117" creationId="{DCA45AB7-441E-40A8-A98B-557D68F48A48}"/>
          </ac:spMkLst>
        </pc:spChg>
        <pc:spChg chg="add del">
          <ac:chgData name="Porwal, Ayushi" userId="376b8226-391e-430a-942b-c07c6ca5498d" providerId="ADAL" clId="{16DC49C8-D7A6-4109-8F0C-F75971621975}" dt="2023-12-11T18:41:59.071" v="1907" actId="26606"/>
          <ac:spMkLst>
            <pc:docMk/>
            <pc:sldMk cId="3549810642" sldId="258"/>
            <ac:spMk id="118" creationId="{5F516030-4F00-4C48-AD93-91EFA17A1AC3}"/>
          </ac:spMkLst>
        </pc:spChg>
        <pc:spChg chg="add del">
          <ac:chgData name="Porwal, Ayushi" userId="376b8226-391e-430a-942b-c07c6ca5498d" providerId="ADAL" clId="{16DC49C8-D7A6-4109-8F0C-F75971621975}" dt="2023-12-11T18:41:59.071" v="1907" actId="26606"/>
          <ac:spMkLst>
            <pc:docMk/>
            <pc:sldMk cId="3549810642" sldId="258"/>
            <ac:spMk id="119" creationId="{5820085E-2582-4A95-98EE-45DFFD5C017C}"/>
          </ac:spMkLst>
        </pc:spChg>
        <pc:spChg chg="add mod">
          <ac:chgData name="Porwal, Ayushi" userId="376b8226-391e-430a-942b-c07c6ca5498d" providerId="ADAL" clId="{16DC49C8-D7A6-4109-8F0C-F75971621975}" dt="2023-12-12T16:39:27.837" v="2363"/>
          <ac:spMkLst>
            <pc:docMk/>
            <pc:sldMk cId="3549810642" sldId="258"/>
            <ac:spMk id="120" creationId="{5A272A09-634C-EC8F-B8CB-45BB7922487F}"/>
          </ac:spMkLst>
        </pc:spChg>
        <pc:spChg chg="add del mod replId">
          <ac:chgData name="Porwal, Ayushi" userId="376b8226-391e-430a-942b-c07c6ca5498d" providerId="ADAL" clId="{16DC49C8-D7A6-4109-8F0C-F75971621975}" dt="2023-12-11T18:40:47.901" v="1898" actId="26606"/>
          <ac:spMkLst>
            <pc:docMk/>
            <pc:sldMk cId="3549810642" sldId="258"/>
            <ac:spMk id="121" creationId="{EDF61F98-D69F-5FA8-5893-6DC36028C7B3}"/>
          </ac:spMkLst>
        </pc:spChg>
        <pc:spChg chg="add del mod replId">
          <ac:chgData name="Porwal, Ayushi" userId="376b8226-391e-430a-942b-c07c6ca5498d" providerId="ADAL" clId="{16DC49C8-D7A6-4109-8F0C-F75971621975}" dt="2023-12-11T18:41:59.071" v="1907" actId="26606"/>
          <ac:spMkLst>
            <pc:docMk/>
            <pc:sldMk cId="3549810642" sldId="258"/>
            <ac:spMk id="122" creationId="{15342A50-9A24-9D2E-75CF-61E63697F3C3}"/>
          </ac:spMkLst>
        </pc:spChg>
        <pc:spChg chg="add del mod replId">
          <ac:chgData name="Porwal, Ayushi" userId="376b8226-391e-430a-942b-c07c6ca5498d" providerId="ADAL" clId="{16DC49C8-D7A6-4109-8F0C-F75971621975}" dt="2023-12-11T18:41:59.071" v="1907" actId="26606"/>
          <ac:spMkLst>
            <pc:docMk/>
            <pc:sldMk cId="3549810642" sldId="258"/>
            <ac:spMk id="123" creationId="{18E4FE46-6E5D-8243-E5D5-820014E72BEB}"/>
          </ac:spMkLst>
        </pc:spChg>
        <pc:spChg chg="add del">
          <ac:chgData name="Porwal, Ayushi" userId="376b8226-391e-430a-942b-c07c6ca5498d" providerId="ADAL" clId="{16DC49C8-D7A6-4109-8F0C-F75971621975}" dt="2023-12-13T03:55:21.197" v="2484"/>
          <ac:spMkLst>
            <pc:docMk/>
            <pc:sldMk cId="3549810642" sldId="258"/>
            <ac:spMk id="125" creationId="{E03BF673-8C68-4092-BF1B-53C57EFEC21F}"/>
          </ac:spMkLst>
        </pc:spChg>
        <pc:spChg chg="add del">
          <ac:chgData name="Porwal, Ayushi" userId="376b8226-391e-430a-942b-c07c6ca5498d" providerId="ADAL" clId="{16DC49C8-D7A6-4109-8F0C-F75971621975}" dt="2023-12-13T03:55:21.197" v="2484"/>
          <ac:spMkLst>
            <pc:docMk/>
            <pc:sldMk cId="3549810642" sldId="258"/>
            <ac:spMk id="127" creationId="{08751D95-C333-4DEB-90B4-1EAC9A91DCA3}"/>
          </ac:spMkLst>
        </pc:spChg>
        <pc:grpChg chg="add del">
          <ac:chgData name="Porwal, Ayushi" userId="376b8226-391e-430a-942b-c07c6ca5498d" providerId="ADAL" clId="{16DC49C8-D7A6-4109-8F0C-F75971621975}" dt="2023-12-11T18:40:03.735" v="1881" actId="26606"/>
          <ac:grpSpMkLst>
            <pc:docMk/>
            <pc:sldMk cId="3549810642" sldId="258"/>
            <ac:grpSpMk id="13" creationId="{B57BDC17-F1B3-455F-BBF1-680AA1F25C06}"/>
          </ac:grpSpMkLst>
        </pc:grpChg>
        <pc:grpChg chg="add del">
          <ac:chgData name="Porwal, Ayushi" userId="376b8226-391e-430a-942b-c07c6ca5498d" providerId="ADAL" clId="{16DC49C8-D7A6-4109-8F0C-F75971621975}" dt="2023-12-11T18:39:56.819" v="1872" actId="26606"/>
          <ac:grpSpMkLst>
            <pc:docMk/>
            <pc:sldMk cId="3549810642" sldId="258"/>
            <ac:grpSpMk id="15" creationId="{78326E10-C8CB-487F-A110-F861268DE619}"/>
          </ac:grpSpMkLst>
        </pc:grpChg>
        <pc:grpChg chg="add del">
          <ac:chgData name="Porwal, Ayushi" userId="376b8226-391e-430a-942b-c07c6ca5498d" providerId="ADAL" clId="{16DC49C8-D7A6-4109-8F0C-F75971621975}" dt="2023-12-11T18:39:12.111" v="1869" actId="26606"/>
          <ac:grpSpMkLst>
            <pc:docMk/>
            <pc:sldMk cId="3549810642" sldId="258"/>
            <ac:grpSpMk id="19" creationId="{FBBA7535-3851-431E-BDA9-B4F6C1201291}"/>
          </ac:grpSpMkLst>
        </pc:grpChg>
        <pc:grpChg chg="add del">
          <ac:chgData name="Porwal, Ayushi" userId="376b8226-391e-430a-942b-c07c6ca5498d" providerId="ADAL" clId="{16DC49C8-D7A6-4109-8F0C-F75971621975}" dt="2023-12-11T18:39:56.819" v="1872" actId="26606"/>
          <ac:grpSpMkLst>
            <pc:docMk/>
            <pc:sldMk cId="3549810642" sldId="258"/>
            <ac:grpSpMk id="24" creationId="{5346FBCF-5353-4172-96F5-4B7EB07777C4}"/>
          </ac:grpSpMkLst>
        </pc:grpChg>
        <pc:grpChg chg="add del">
          <ac:chgData name="Porwal, Ayushi" userId="376b8226-391e-430a-942b-c07c6ca5498d" providerId="ADAL" clId="{16DC49C8-D7A6-4109-8F0C-F75971621975}" dt="2023-12-11T18:40:00.480" v="1875" actId="26606"/>
          <ac:grpSpMkLst>
            <pc:docMk/>
            <pc:sldMk cId="3549810642" sldId="258"/>
            <ac:grpSpMk id="35" creationId="{B57BDC17-F1B3-455F-BBF1-680AA1F25C06}"/>
          </ac:grpSpMkLst>
        </pc:grpChg>
        <pc:grpChg chg="add del">
          <ac:chgData name="Porwal, Ayushi" userId="376b8226-391e-430a-942b-c07c6ca5498d" providerId="ADAL" clId="{16DC49C8-D7A6-4109-8F0C-F75971621975}" dt="2023-12-11T18:40:02.432" v="1878" actId="26606"/>
          <ac:grpSpMkLst>
            <pc:docMk/>
            <pc:sldMk cId="3549810642" sldId="258"/>
            <ac:grpSpMk id="45" creationId="{50841A4E-5BC1-44B4-83CF-D524E8AEAD64}"/>
          </ac:grpSpMkLst>
        </pc:grpChg>
        <pc:grpChg chg="add del">
          <ac:chgData name="Porwal, Ayushi" userId="376b8226-391e-430a-942b-c07c6ca5498d" providerId="ADAL" clId="{16DC49C8-D7A6-4109-8F0C-F75971621975}" dt="2023-12-11T18:40:06.187" v="1884" actId="26606"/>
          <ac:grpSpMkLst>
            <pc:docMk/>
            <pc:sldMk cId="3549810642" sldId="258"/>
            <ac:grpSpMk id="63" creationId="{1E52C707-F508-47B5-8864-8CC3EE0F030B}"/>
          </ac:grpSpMkLst>
        </pc:grpChg>
        <pc:grpChg chg="add del">
          <ac:chgData name="Porwal, Ayushi" userId="376b8226-391e-430a-942b-c07c6ca5498d" providerId="ADAL" clId="{16DC49C8-D7A6-4109-8F0C-F75971621975}" dt="2023-12-11T18:40:08.331" v="1887" actId="26606"/>
          <ac:grpSpMkLst>
            <pc:docMk/>
            <pc:sldMk cId="3549810642" sldId="258"/>
            <ac:grpSpMk id="72" creationId="{CD02B5D1-60D4-4D5B-AFD9-C986E227431B}"/>
          </ac:grpSpMkLst>
        </pc:grpChg>
        <pc:grpChg chg="add del">
          <ac:chgData name="Porwal, Ayushi" userId="376b8226-391e-430a-942b-c07c6ca5498d" providerId="ADAL" clId="{16DC49C8-D7A6-4109-8F0C-F75971621975}" dt="2023-12-11T18:40:10.449" v="1890" actId="26606"/>
          <ac:grpSpMkLst>
            <pc:docMk/>
            <pc:sldMk cId="3549810642" sldId="258"/>
            <ac:grpSpMk id="82" creationId="{7DFD7409-66D7-4C9C-B528-E79EB64A4D31}"/>
          </ac:grpSpMkLst>
        </pc:grpChg>
        <pc:grpChg chg="add del">
          <ac:chgData name="Porwal, Ayushi" userId="376b8226-391e-430a-942b-c07c6ca5498d" providerId="ADAL" clId="{16DC49C8-D7A6-4109-8F0C-F75971621975}" dt="2023-12-11T18:40:25.622" v="1893" actId="26606"/>
          <ac:grpSpMkLst>
            <pc:docMk/>
            <pc:sldMk cId="3549810642" sldId="258"/>
            <ac:grpSpMk id="95" creationId="{F3842748-48B5-4DD0-A06A-A31C74024A99}"/>
          </ac:grpSpMkLst>
        </pc:grpChg>
        <pc:grpChg chg="add del">
          <ac:chgData name="Porwal, Ayushi" userId="376b8226-391e-430a-942b-c07c6ca5498d" providerId="ADAL" clId="{16DC49C8-D7A6-4109-8F0C-F75971621975}" dt="2023-12-13T03:55:21.197" v="2484"/>
          <ac:grpSpMkLst>
            <pc:docMk/>
            <pc:sldMk cId="3549810642" sldId="258"/>
            <ac:grpSpMk id="129" creationId="{FBBA7535-3851-431E-BDA9-B4F6C1201291}"/>
          </ac:grpSpMkLst>
        </pc:grpChg>
        <pc:graphicFrameChg chg="add del">
          <ac:chgData name="Porwal, Ayushi" userId="376b8226-391e-430a-942b-c07c6ca5498d" providerId="ADAL" clId="{16DC49C8-D7A6-4109-8F0C-F75971621975}" dt="2023-12-11T18:40:00.480" v="1875" actId="26606"/>
          <ac:graphicFrameMkLst>
            <pc:docMk/>
            <pc:sldMk cId="3549810642" sldId="258"/>
            <ac:graphicFrameMk id="41" creationId="{AF7D720F-A9CE-5D7C-C04A-F1246FB8CC0B}"/>
          </ac:graphicFrameMkLst>
        </pc:graphicFrameChg>
        <pc:graphicFrameChg chg="add del">
          <ac:chgData name="Porwal, Ayushi" userId="376b8226-391e-430a-942b-c07c6ca5498d" providerId="ADAL" clId="{16DC49C8-D7A6-4109-8F0C-F75971621975}" dt="2023-12-11T18:40:03.735" v="1881" actId="26606"/>
          <ac:graphicFrameMkLst>
            <pc:docMk/>
            <pc:sldMk cId="3549810642" sldId="258"/>
            <ac:graphicFrameMk id="59" creationId="{B8431AF3-BA84-D61E-B031-6F6AE1B95549}"/>
          </ac:graphicFrameMkLst>
        </pc:graphicFrameChg>
        <pc:graphicFrameChg chg="add del">
          <ac:chgData name="Porwal, Ayushi" userId="376b8226-391e-430a-942b-c07c6ca5498d" providerId="ADAL" clId="{16DC49C8-D7A6-4109-8F0C-F75971621975}" dt="2023-12-11T18:40:08.331" v="1887" actId="26606"/>
          <ac:graphicFrameMkLst>
            <pc:docMk/>
            <pc:sldMk cId="3549810642" sldId="258"/>
            <ac:graphicFrameMk id="79" creationId="{70BDD648-D54E-01BC-A735-F952A94471D7}"/>
          </ac:graphicFrameMkLst>
        </pc:graphicFrameChg>
        <pc:picChg chg="add del">
          <ac:chgData name="Porwal, Ayushi" userId="376b8226-391e-430a-942b-c07c6ca5498d" providerId="ADAL" clId="{16DC49C8-D7A6-4109-8F0C-F75971621975}" dt="2023-12-11T18:39:56.819" v="1872" actId="26606"/>
          <ac:picMkLst>
            <pc:docMk/>
            <pc:sldMk cId="3549810642" sldId="258"/>
            <ac:picMk id="30" creationId="{C2DA5C06-1FB5-32C0-7AE5-58592977BFB2}"/>
          </ac:picMkLst>
        </pc:picChg>
        <pc:picChg chg="add del">
          <ac:chgData name="Porwal, Ayushi" userId="376b8226-391e-430a-942b-c07c6ca5498d" providerId="ADAL" clId="{16DC49C8-D7A6-4109-8F0C-F75971621975}" dt="2023-12-11T18:40:02.432" v="1878" actId="26606"/>
          <ac:picMkLst>
            <pc:docMk/>
            <pc:sldMk cId="3549810642" sldId="258"/>
            <ac:picMk id="44" creationId="{BDC6E592-9DC6-562A-852E-3F6D38AAB7FF}"/>
          </ac:picMkLst>
        </pc:picChg>
        <pc:cxnChg chg="add del">
          <ac:chgData name="Porwal, Ayushi" userId="376b8226-391e-430a-942b-c07c6ca5498d" providerId="ADAL" clId="{16DC49C8-D7A6-4109-8F0C-F75971621975}" dt="2023-12-11T18:40:10.449" v="1890" actId="26606"/>
          <ac:cxnSpMkLst>
            <pc:docMk/>
            <pc:sldMk cId="3549810642" sldId="258"/>
            <ac:cxnSpMk id="90" creationId="{486F4EBC-E415-40E4-A8BA-BA66F0B632CB}"/>
          </ac:cxnSpMkLst>
        </pc:cxnChg>
      </pc:sldChg>
      <pc:sldChg chg="addSp delSp modSp mod setBg delDesignElem">
        <pc:chgData name="Porwal, Ayushi" userId="376b8226-391e-430a-942b-c07c6ca5498d" providerId="ADAL" clId="{16DC49C8-D7A6-4109-8F0C-F75971621975}" dt="2023-12-13T04:26:29.288" v="2647" actId="14100"/>
        <pc:sldMkLst>
          <pc:docMk/>
          <pc:sldMk cId="1460532188" sldId="259"/>
        </pc:sldMkLst>
        <pc:spChg chg="add del">
          <ac:chgData name="Porwal, Ayushi" userId="376b8226-391e-430a-942b-c07c6ca5498d" providerId="ADAL" clId="{16DC49C8-D7A6-4109-8F0C-F75971621975}" dt="2023-12-11T18:49:23.972" v="1973" actId="26606"/>
          <ac:spMkLst>
            <pc:docMk/>
            <pc:sldMk cId="1460532188" sldId="259"/>
            <ac:spMk id="2" creationId="{11B7453A-6236-0317-BEB1-77014242BB51}"/>
          </ac:spMkLst>
        </pc:spChg>
        <pc:spChg chg="add del">
          <ac:chgData name="Porwal, Ayushi" userId="376b8226-391e-430a-942b-c07c6ca5498d" providerId="ADAL" clId="{16DC49C8-D7A6-4109-8F0C-F75971621975}" dt="2023-12-11T18:51:53.651" v="1981" actId="26606"/>
          <ac:spMkLst>
            <pc:docMk/>
            <pc:sldMk cId="1460532188" sldId="259"/>
            <ac:spMk id="2" creationId="{43EBAEC2-F23C-A129-3D5B-6193E05BB570}"/>
          </ac:spMkLst>
        </pc:spChg>
        <pc:spChg chg="add mod">
          <ac:chgData name="Porwal, Ayushi" userId="376b8226-391e-430a-942b-c07c6ca5498d" providerId="ADAL" clId="{16DC49C8-D7A6-4109-8F0C-F75971621975}" dt="2023-12-13T04:26:29.288" v="2647" actId="14100"/>
          <ac:spMkLst>
            <pc:docMk/>
            <pc:sldMk cId="1460532188" sldId="259"/>
            <ac:spMk id="2" creationId="{81D0F879-53DF-BF09-37A0-D96A5A310F0F}"/>
          </ac:spMkLst>
        </pc:spChg>
        <pc:spChg chg="add del">
          <ac:chgData name="Porwal, Ayushi" userId="376b8226-391e-430a-942b-c07c6ca5498d" providerId="ADAL" clId="{16DC49C8-D7A6-4109-8F0C-F75971621975}" dt="2023-12-11T18:45:49.463" v="1967" actId="26606"/>
          <ac:spMkLst>
            <pc:docMk/>
            <pc:sldMk cId="1460532188" sldId="259"/>
            <ac:spMk id="2" creationId="{F6E83708-D46E-CB60-A4AC-8F7E00D1A7A1}"/>
          </ac:spMkLst>
        </pc:spChg>
        <pc:spChg chg="add del">
          <ac:chgData name="Porwal, Ayushi" userId="376b8226-391e-430a-942b-c07c6ca5498d" providerId="ADAL" clId="{16DC49C8-D7A6-4109-8F0C-F75971621975}" dt="2023-12-11T18:51:53.651" v="1981" actId="26606"/>
          <ac:spMkLst>
            <pc:docMk/>
            <pc:sldMk cId="1460532188" sldId="259"/>
            <ac:spMk id="3" creationId="{7135416B-FC66-F076-9822-0707FC2D2702}"/>
          </ac:spMkLst>
        </pc:spChg>
        <pc:spChg chg="add del">
          <ac:chgData name="Porwal, Ayushi" userId="376b8226-391e-430a-942b-c07c6ca5498d" providerId="ADAL" clId="{16DC49C8-D7A6-4109-8F0C-F75971621975}" dt="2023-12-11T18:45:49.463" v="1967" actId="26606"/>
          <ac:spMkLst>
            <pc:docMk/>
            <pc:sldMk cId="1460532188" sldId="259"/>
            <ac:spMk id="3" creationId="{C6693B0E-EDB3-BA61-F420-8DC92A4C492A}"/>
          </ac:spMkLst>
        </pc:spChg>
        <pc:spChg chg="add mod">
          <ac:chgData name="Porwal, Ayushi" userId="376b8226-391e-430a-942b-c07c6ca5498d" providerId="ADAL" clId="{16DC49C8-D7A6-4109-8F0C-F75971621975}" dt="2023-12-11T19:08:15.141" v="2085" actId="207"/>
          <ac:spMkLst>
            <pc:docMk/>
            <pc:sldMk cId="1460532188" sldId="259"/>
            <ac:spMk id="3" creationId="{CA298B28-5BA7-07D6-A375-66D5D1B2B045}"/>
          </ac:spMkLst>
        </pc:spChg>
        <pc:spChg chg="add del">
          <ac:chgData name="Porwal, Ayushi" userId="376b8226-391e-430a-942b-c07c6ca5498d" providerId="ADAL" clId="{16DC49C8-D7A6-4109-8F0C-F75971621975}" dt="2023-12-11T18:51:53.651" v="1981" actId="26606"/>
          <ac:spMkLst>
            <pc:docMk/>
            <pc:sldMk cId="1460532188" sldId="259"/>
            <ac:spMk id="8" creationId="{24DFAAE7-061D-4086-99EC-872CB305082A}"/>
          </ac:spMkLst>
        </pc:spChg>
        <pc:spChg chg="add del">
          <ac:chgData name="Porwal, Ayushi" userId="376b8226-391e-430a-942b-c07c6ca5498d" providerId="ADAL" clId="{16DC49C8-D7A6-4109-8F0C-F75971621975}" dt="2023-12-11T18:45:49.463" v="1967" actId="26606"/>
          <ac:spMkLst>
            <pc:docMk/>
            <pc:sldMk cId="1460532188" sldId="259"/>
            <ac:spMk id="9" creationId="{6AD30037-67ED-4367-9BE0-45787510BF13}"/>
          </ac:spMkLst>
        </pc:spChg>
        <pc:spChg chg="add del">
          <ac:chgData name="Porwal, Ayushi" userId="376b8226-391e-430a-942b-c07c6ca5498d" providerId="ADAL" clId="{16DC49C8-D7A6-4109-8F0C-F75971621975}" dt="2023-12-11T18:51:53.651" v="1981" actId="26606"/>
          <ac:spMkLst>
            <pc:docMk/>
            <pc:sldMk cId="1460532188" sldId="259"/>
            <ac:spMk id="10" creationId="{E7570099-A243-48DD-9EAE-36F4AC095B94}"/>
          </ac:spMkLst>
        </pc:spChg>
        <pc:spChg chg="add del">
          <ac:chgData name="Porwal, Ayushi" userId="376b8226-391e-430a-942b-c07c6ca5498d" providerId="ADAL" clId="{16DC49C8-D7A6-4109-8F0C-F75971621975}" dt="2023-12-11T18:51:53.651" v="1981" actId="26606"/>
          <ac:spMkLst>
            <pc:docMk/>
            <pc:sldMk cId="1460532188" sldId="259"/>
            <ac:spMk id="12" creationId="{45E4A74B-6514-424A-ADFA-C232FA6B9018}"/>
          </ac:spMkLst>
        </pc:spChg>
        <pc:spChg chg="add del">
          <ac:chgData name="Porwal, Ayushi" userId="376b8226-391e-430a-942b-c07c6ca5498d" providerId="ADAL" clId="{16DC49C8-D7A6-4109-8F0C-F75971621975}" dt="2023-12-11T18:51:53.651" v="1981" actId="26606"/>
          <ac:spMkLst>
            <pc:docMk/>
            <pc:sldMk cId="1460532188" sldId="259"/>
            <ac:spMk id="14" creationId="{F61C5C86-C785-4B92-9F2D-133B8B8C24F5}"/>
          </ac:spMkLst>
        </pc:spChg>
        <pc:spChg chg="add del">
          <ac:chgData name="Porwal, Ayushi" userId="376b8226-391e-430a-942b-c07c6ca5498d" providerId="ADAL" clId="{16DC49C8-D7A6-4109-8F0C-F75971621975}" dt="2023-12-11T18:51:53.651" v="1981" actId="26606"/>
          <ac:spMkLst>
            <pc:docMk/>
            <pc:sldMk cId="1460532188" sldId="259"/>
            <ac:spMk id="16" creationId="{954D0BF9-002C-4D3A-A222-C166094A5D1D}"/>
          </ac:spMkLst>
        </pc:spChg>
        <pc:spChg chg="add del">
          <ac:chgData name="Porwal, Ayushi" userId="376b8226-391e-430a-942b-c07c6ca5498d" providerId="ADAL" clId="{16DC49C8-D7A6-4109-8F0C-F75971621975}" dt="2023-12-11T18:51:53.651" v="1981" actId="26606"/>
          <ac:spMkLst>
            <pc:docMk/>
            <pc:sldMk cId="1460532188" sldId="259"/>
            <ac:spMk id="18" creationId="{6080EB6E-D69F-43B1-91EC-75C303342580}"/>
          </ac:spMkLst>
        </pc:spChg>
        <pc:spChg chg="add del">
          <ac:chgData name="Porwal, Ayushi" userId="376b8226-391e-430a-942b-c07c6ca5498d" providerId="ADAL" clId="{16DC49C8-D7A6-4109-8F0C-F75971621975}" dt="2023-12-11T18:51:53.651" v="1981" actId="26606"/>
          <ac:spMkLst>
            <pc:docMk/>
            <pc:sldMk cId="1460532188" sldId="259"/>
            <ac:spMk id="20" creationId="{21BA816A-EE68-4A96-BA05-73303B2F4FE7}"/>
          </ac:spMkLst>
        </pc:spChg>
        <pc:spChg chg="add del">
          <ac:chgData name="Porwal, Ayushi" userId="376b8226-391e-430a-942b-c07c6ca5498d" providerId="ADAL" clId="{16DC49C8-D7A6-4109-8F0C-F75971621975}" dt="2023-12-11T18:51:53.651" v="1981" actId="26606"/>
          <ac:spMkLst>
            <pc:docMk/>
            <pc:sldMk cId="1460532188" sldId="259"/>
            <ac:spMk id="22" creationId="{22A94CDB-5D63-4C75-9CB6-6C18CDF372F0}"/>
          </ac:spMkLst>
        </pc:spChg>
        <pc:spChg chg="add del">
          <ac:chgData name="Porwal, Ayushi" userId="376b8226-391e-430a-942b-c07c6ca5498d" providerId="ADAL" clId="{16DC49C8-D7A6-4109-8F0C-F75971621975}" dt="2023-12-13T03:55:21.197" v="2484"/>
          <ac:spMkLst>
            <pc:docMk/>
            <pc:sldMk cId="1460532188" sldId="259"/>
            <ac:spMk id="24" creationId="{E03BF673-8C68-4092-BF1B-53C57EFEC21F}"/>
          </ac:spMkLst>
        </pc:spChg>
        <pc:spChg chg="add del">
          <ac:chgData name="Porwal, Ayushi" userId="376b8226-391e-430a-942b-c07c6ca5498d" providerId="ADAL" clId="{16DC49C8-D7A6-4109-8F0C-F75971621975}" dt="2023-12-13T03:55:21.197" v="2484"/>
          <ac:spMkLst>
            <pc:docMk/>
            <pc:sldMk cId="1460532188" sldId="259"/>
            <ac:spMk id="25" creationId="{08751D95-C333-4DEB-90B4-1EAC9A91DCA3}"/>
          </ac:spMkLst>
        </pc:spChg>
        <pc:spChg chg="add del mod replId">
          <ac:chgData name="Porwal, Ayushi" userId="376b8226-391e-430a-942b-c07c6ca5498d" providerId="ADAL" clId="{16DC49C8-D7A6-4109-8F0C-F75971621975}" dt="2023-12-11T18:51:53.698" v="1983" actId="26606"/>
          <ac:spMkLst>
            <pc:docMk/>
            <pc:sldMk cId="1460532188" sldId="259"/>
            <ac:spMk id="30" creationId="{E1672DA9-4323-60A8-ABEF-25ACEEB5080F}"/>
          </ac:spMkLst>
        </pc:spChg>
        <pc:spChg chg="add del mod replId">
          <ac:chgData name="Porwal, Ayushi" userId="376b8226-391e-430a-942b-c07c6ca5498d" providerId="ADAL" clId="{16DC49C8-D7A6-4109-8F0C-F75971621975}" dt="2023-12-11T18:51:53.698" v="1983" actId="26606"/>
          <ac:spMkLst>
            <pc:docMk/>
            <pc:sldMk cId="1460532188" sldId="259"/>
            <ac:spMk id="31" creationId="{2525519B-2AF6-3A73-1129-604844BBA09E}"/>
          </ac:spMkLst>
        </pc:spChg>
        <pc:grpChg chg="add del">
          <ac:chgData name="Porwal, Ayushi" userId="376b8226-391e-430a-942b-c07c6ca5498d" providerId="ADAL" clId="{16DC49C8-D7A6-4109-8F0C-F75971621975}" dt="2023-12-11T18:45:49.463" v="1967" actId="26606"/>
          <ac:grpSpMkLst>
            <pc:docMk/>
            <pc:sldMk cId="1460532188" sldId="259"/>
            <ac:grpSpMk id="11" creationId="{50841A4E-5BC1-44B4-83CF-D524E8AEAD64}"/>
          </ac:grpSpMkLst>
        </pc:grpChg>
        <pc:grpChg chg="add del">
          <ac:chgData name="Porwal, Ayushi" userId="376b8226-391e-430a-942b-c07c6ca5498d" providerId="ADAL" clId="{16DC49C8-D7A6-4109-8F0C-F75971621975}" dt="2023-12-13T03:55:21.197" v="2484"/>
          <ac:grpSpMkLst>
            <pc:docMk/>
            <pc:sldMk cId="1460532188" sldId="259"/>
            <ac:grpSpMk id="26" creationId="{FBBA7535-3851-431E-BDA9-B4F6C1201291}"/>
          </ac:grpSpMkLst>
        </pc:grpChg>
        <pc:graphicFrameChg chg="add del">
          <ac:chgData name="Porwal, Ayushi" userId="376b8226-391e-430a-942b-c07c6ca5498d" providerId="ADAL" clId="{16DC49C8-D7A6-4109-8F0C-F75971621975}" dt="2023-12-11T18:49:23.972" v="1973" actId="26606"/>
          <ac:graphicFrameMkLst>
            <pc:docMk/>
            <pc:sldMk cId="1460532188" sldId="259"/>
            <ac:graphicFrameMk id="6" creationId="{8FC84AF5-85E3-F761-5998-623CC61FBEF7}"/>
          </ac:graphicFrameMkLst>
        </pc:graphicFrameChg>
        <pc:picChg chg="add del">
          <ac:chgData name="Porwal, Ayushi" userId="376b8226-391e-430a-942b-c07c6ca5498d" providerId="ADAL" clId="{16DC49C8-D7A6-4109-8F0C-F75971621975}" dt="2023-12-11T18:45:49.463" v="1967" actId="26606"/>
          <ac:picMkLst>
            <pc:docMk/>
            <pc:sldMk cId="1460532188" sldId="259"/>
            <ac:picMk id="5" creationId="{72DC4C17-82AB-FC18-067A-6C82495CAA67}"/>
          </ac:picMkLst>
        </pc:picChg>
      </pc:sldChg>
      <pc:sldChg chg="addSp delSp modSp mod setBg">
        <pc:chgData name="Porwal, Ayushi" userId="376b8226-391e-430a-942b-c07c6ca5498d" providerId="ADAL" clId="{16DC49C8-D7A6-4109-8F0C-F75971621975}" dt="2023-12-13T03:52:13.645" v="2454" actId="207"/>
        <pc:sldMkLst>
          <pc:docMk/>
          <pc:sldMk cId="736949996" sldId="260"/>
        </pc:sldMkLst>
        <pc:spChg chg="add mod">
          <ac:chgData name="Porwal, Ayushi" userId="376b8226-391e-430a-942b-c07c6ca5498d" providerId="ADAL" clId="{16DC49C8-D7A6-4109-8F0C-F75971621975}" dt="2023-12-13T03:52:13.645" v="2454" actId="207"/>
          <ac:spMkLst>
            <pc:docMk/>
            <pc:sldMk cId="736949996" sldId="260"/>
            <ac:spMk id="2" creationId="{077C8A19-7112-8780-D815-1D39004B888D}"/>
          </ac:spMkLst>
        </pc:spChg>
        <pc:spChg chg="add del">
          <ac:chgData name="Porwal, Ayushi" userId="376b8226-391e-430a-942b-c07c6ca5498d" providerId="ADAL" clId="{16DC49C8-D7A6-4109-8F0C-F75971621975}" dt="2023-12-11T19:09:04.079" v="2088" actId="26606"/>
          <ac:spMkLst>
            <pc:docMk/>
            <pc:sldMk cId="736949996" sldId="260"/>
            <ac:spMk id="2" creationId="{970D41CB-D2F5-29B8-8B73-D0D4CBEC7D19}"/>
          </ac:spMkLst>
        </pc:spChg>
        <pc:spChg chg="add del">
          <ac:chgData name="Porwal, Ayushi" userId="376b8226-391e-430a-942b-c07c6ca5498d" providerId="ADAL" clId="{16DC49C8-D7A6-4109-8F0C-F75971621975}" dt="2023-12-11T19:09:49.249" v="2091" actId="26606"/>
          <ac:spMkLst>
            <pc:docMk/>
            <pc:sldMk cId="736949996" sldId="260"/>
            <ac:spMk id="2" creationId="{C924889F-AA68-EDF4-BFAC-9AE9809456A4}"/>
          </ac:spMkLst>
        </pc:spChg>
        <pc:spChg chg="add del">
          <ac:chgData name="Porwal, Ayushi" userId="376b8226-391e-430a-942b-c07c6ca5498d" providerId="ADAL" clId="{16DC49C8-D7A6-4109-8F0C-F75971621975}" dt="2023-12-11T19:09:49.316" v="2093" actId="26606"/>
          <ac:spMkLst>
            <pc:docMk/>
            <pc:sldMk cId="736949996" sldId="260"/>
            <ac:spMk id="4" creationId="{493C7692-F837-1D71-BAE2-2E291748C587}"/>
          </ac:spMkLst>
        </pc:spChg>
        <pc:spChg chg="add del mod replId">
          <ac:chgData name="Porwal, Ayushi" userId="376b8226-391e-430a-942b-c07c6ca5498d" providerId="ADAL" clId="{16DC49C8-D7A6-4109-8F0C-F75971621975}" dt="2023-12-11T19:09:49.316" v="2093" actId="26606"/>
          <ac:spMkLst>
            <pc:docMk/>
            <pc:sldMk cId="736949996" sldId="260"/>
            <ac:spMk id="11" creationId="{E1672DA9-4323-60A8-ABEF-25ACEEB5080F}"/>
          </ac:spMkLst>
        </pc:spChg>
        <pc:graphicFrameChg chg="add del">
          <ac:chgData name="Porwal, Ayushi" userId="376b8226-391e-430a-942b-c07c6ca5498d" providerId="ADAL" clId="{16DC49C8-D7A6-4109-8F0C-F75971621975}" dt="2023-12-11T19:09:04.079" v="2088" actId="26606"/>
          <ac:graphicFrameMkLst>
            <pc:docMk/>
            <pc:sldMk cId="736949996" sldId="260"/>
            <ac:graphicFrameMk id="6" creationId="{268D2BD5-A8B0-8E4E-DE8A-544A6BFD6E0D}"/>
          </ac:graphicFrameMkLst>
        </pc:graphicFrameChg>
        <pc:graphicFrameChg chg="add del">
          <ac:chgData name="Porwal, Ayushi" userId="376b8226-391e-430a-942b-c07c6ca5498d" providerId="ADAL" clId="{16DC49C8-D7A6-4109-8F0C-F75971621975}" dt="2023-12-11T19:09:49.249" v="2091" actId="26606"/>
          <ac:graphicFrameMkLst>
            <pc:docMk/>
            <pc:sldMk cId="736949996" sldId="260"/>
            <ac:graphicFrameMk id="8" creationId="{4D9B7430-4BA9-F980-497B-B2F53548917E}"/>
          </ac:graphicFrameMkLst>
        </pc:graphicFrameChg>
        <pc:graphicFrameChg chg="add mod modGraphic">
          <ac:chgData name="Porwal, Ayushi" userId="376b8226-391e-430a-942b-c07c6ca5498d" providerId="ADAL" clId="{16DC49C8-D7A6-4109-8F0C-F75971621975}" dt="2023-12-11T19:10:37.489" v="2100" actId="1076"/>
          <ac:graphicFrameMkLst>
            <pc:docMk/>
            <pc:sldMk cId="736949996" sldId="260"/>
            <ac:graphicFrameMk id="10" creationId="{97D80833-9460-2405-CFD1-0BCC8381B568}"/>
          </ac:graphicFrameMkLst>
        </pc:graphicFrameChg>
      </pc:sldChg>
      <pc:sldChg chg="modSp mod">
        <pc:chgData name="Porwal, Ayushi" userId="376b8226-391e-430a-942b-c07c6ca5498d" providerId="ADAL" clId="{16DC49C8-D7A6-4109-8F0C-F75971621975}" dt="2023-12-13T04:26:08.393" v="2645" actId="255"/>
        <pc:sldMkLst>
          <pc:docMk/>
          <pc:sldMk cId="3743018143" sldId="261"/>
        </pc:sldMkLst>
        <pc:spChg chg="mod">
          <ac:chgData name="Porwal, Ayushi" userId="376b8226-391e-430a-942b-c07c6ca5498d" providerId="ADAL" clId="{16DC49C8-D7A6-4109-8F0C-F75971621975}" dt="2023-12-13T04:26:08.393" v="2645" actId="255"/>
          <ac:spMkLst>
            <pc:docMk/>
            <pc:sldMk cId="3743018143" sldId="261"/>
            <ac:spMk id="2" creationId="{019BC77B-CE70-CDC6-BC7C-B5C3026986DB}"/>
          </ac:spMkLst>
        </pc:spChg>
        <pc:graphicFrameChg chg="mod modGraphic">
          <ac:chgData name="Porwal, Ayushi" userId="376b8226-391e-430a-942b-c07c6ca5498d" providerId="ADAL" clId="{16DC49C8-D7A6-4109-8F0C-F75971621975}" dt="2023-12-13T03:55:21.197" v="2484"/>
          <ac:graphicFrameMkLst>
            <pc:docMk/>
            <pc:sldMk cId="3743018143" sldId="261"/>
            <ac:graphicFrameMk id="4" creationId="{16AB7E39-E109-94A4-6427-39B4696593E7}"/>
          </ac:graphicFrameMkLst>
        </pc:graphicFrameChg>
        <pc:picChg chg="mod">
          <ac:chgData name="Porwal, Ayushi" userId="376b8226-391e-430a-942b-c07c6ca5498d" providerId="ADAL" clId="{16DC49C8-D7A6-4109-8F0C-F75971621975}" dt="2023-12-11T18:54:42.954" v="1995" actId="1076"/>
          <ac:picMkLst>
            <pc:docMk/>
            <pc:sldMk cId="3743018143" sldId="261"/>
            <ac:picMk id="5" creationId="{9A05DC88-8102-3243-F15A-F189CF6B9367}"/>
          </ac:picMkLst>
        </pc:picChg>
        <pc:picChg chg="mod">
          <ac:chgData name="Porwal, Ayushi" userId="376b8226-391e-430a-942b-c07c6ca5498d" providerId="ADAL" clId="{16DC49C8-D7A6-4109-8F0C-F75971621975}" dt="2023-12-11T18:54:52.894" v="1998" actId="1076"/>
          <ac:picMkLst>
            <pc:docMk/>
            <pc:sldMk cId="3743018143" sldId="261"/>
            <ac:picMk id="6" creationId="{FEC84B16-B0CF-750E-ABB0-B9A43D8ED965}"/>
          </ac:picMkLst>
        </pc:picChg>
        <pc:picChg chg="mod">
          <ac:chgData name="Porwal, Ayushi" userId="376b8226-391e-430a-942b-c07c6ca5498d" providerId="ADAL" clId="{16DC49C8-D7A6-4109-8F0C-F75971621975}" dt="2023-12-11T18:54:59.752" v="2001" actId="1076"/>
          <ac:picMkLst>
            <pc:docMk/>
            <pc:sldMk cId="3743018143" sldId="261"/>
            <ac:picMk id="7" creationId="{B5ED58E4-66C3-B752-9A56-10C7E1F855CA}"/>
          </ac:picMkLst>
        </pc:picChg>
        <pc:picChg chg="mod">
          <ac:chgData name="Porwal, Ayushi" userId="376b8226-391e-430a-942b-c07c6ca5498d" providerId="ADAL" clId="{16DC49C8-D7A6-4109-8F0C-F75971621975}" dt="2023-12-11T18:59:33.099" v="2040" actId="1076"/>
          <ac:picMkLst>
            <pc:docMk/>
            <pc:sldMk cId="3743018143" sldId="261"/>
            <ac:picMk id="8" creationId="{85627107-A84F-539A-22C5-0C6F3B74E818}"/>
          </ac:picMkLst>
        </pc:picChg>
        <pc:picChg chg="mod">
          <ac:chgData name="Porwal, Ayushi" userId="376b8226-391e-430a-942b-c07c6ca5498d" providerId="ADAL" clId="{16DC49C8-D7A6-4109-8F0C-F75971621975}" dt="2023-12-11T18:55:11.857" v="2005" actId="1076"/>
          <ac:picMkLst>
            <pc:docMk/>
            <pc:sldMk cId="3743018143" sldId="261"/>
            <ac:picMk id="9" creationId="{D07E75AD-B152-912F-9A11-178ABE1E0A0E}"/>
          </ac:picMkLst>
        </pc:picChg>
        <pc:picChg chg="mod">
          <ac:chgData name="Porwal, Ayushi" userId="376b8226-391e-430a-942b-c07c6ca5498d" providerId="ADAL" clId="{16DC49C8-D7A6-4109-8F0C-F75971621975}" dt="2023-12-11T19:00:13.916" v="2049" actId="1076"/>
          <ac:picMkLst>
            <pc:docMk/>
            <pc:sldMk cId="3743018143" sldId="261"/>
            <ac:picMk id="10" creationId="{92974645-BDC7-AEB9-C12D-18C6C922E0F4}"/>
          </ac:picMkLst>
        </pc:picChg>
        <pc:picChg chg="mod">
          <ac:chgData name="Porwal, Ayushi" userId="376b8226-391e-430a-942b-c07c6ca5498d" providerId="ADAL" clId="{16DC49C8-D7A6-4109-8F0C-F75971621975}" dt="2023-12-11T19:00:09.498" v="2047" actId="1076"/>
          <ac:picMkLst>
            <pc:docMk/>
            <pc:sldMk cId="3743018143" sldId="261"/>
            <ac:picMk id="11" creationId="{FF89FA44-FB40-43B5-0E18-E1A72D21D625}"/>
          </ac:picMkLst>
        </pc:picChg>
      </pc:sldChg>
      <pc:sldChg chg="modSp mod">
        <pc:chgData name="Porwal, Ayushi" userId="376b8226-391e-430a-942b-c07c6ca5498d" providerId="ADAL" clId="{16DC49C8-D7A6-4109-8F0C-F75971621975}" dt="2023-12-13T04:26:01.755" v="2644" actId="255"/>
        <pc:sldMkLst>
          <pc:docMk/>
          <pc:sldMk cId="1596744986" sldId="262"/>
        </pc:sldMkLst>
        <pc:spChg chg="mod">
          <ac:chgData name="Porwal, Ayushi" userId="376b8226-391e-430a-942b-c07c6ca5498d" providerId="ADAL" clId="{16DC49C8-D7A6-4109-8F0C-F75971621975}" dt="2023-12-13T04:26:01.755" v="2644" actId="255"/>
          <ac:spMkLst>
            <pc:docMk/>
            <pc:sldMk cId="1596744986" sldId="262"/>
            <ac:spMk id="2" creationId="{D1093578-9EB4-5005-4F78-1DE91982ED12}"/>
          </ac:spMkLst>
        </pc:spChg>
        <pc:graphicFrameChg chg="mod modGraphic">
          <ac:chgData name="Porwal, Ayushi" userId="376b8226-391e-430a-942b-c07c6ca5498d" providerId="ADAL" clId="{16DC49C8-D7A6-4109-8F0C-F75971621975}" dt="2023-12-11T19:02:53.351" v="2058" actId="207"/>
          <ac:graphicFrameMkLst>
            <pc:docMk/>
            <pc:sldMk cId="1596744986" sldId="262"/>
            <ac:graphicFrameMk id="4" creationId="{3178EFF0-2B91-1E75-B727-845BB526E478}"/>
          </ac:graphicFrameMkLst>
        </pc:graphicFrameChg>
      </pc:sldChg>
      <pc:sldChg chg="addSp delSp modSp mod ord setBg delDesignElem">
        <pc:chgData name="Porwal, Ayushi" userId="376b8226-391e-430a-942b-c07c6ca5498d" providerId="ADAL" clId="{16DC49C8-D7A6-4109-8F0C-F75971621975}" dt="2023-12-13T04:29:47.126" v="2656" actId="207"/>
        <pc:sldMkLst>
          <pc:docMk/>
          <pc:sldMk cId="4134223422" sldId="263"/>
        </pc:sldMkLst>
        <pc:spChg chg="add mod">
          <ac:chgData name="Porwal, Ayushi" userId="376b8226-391e-430a-942b-c07c6ca5498d" providerId="ADAL" clId="{16DC49C8-D7A6-4109-8F0C-F75971621975}" dt="2023-12-13T04:25:48.987" v="2643" actId="255"/>
          <ac:spMkLst>
            <pc:docMk/>
            <pc:sldMk cId="4134223422" sldId="263"/>
            <ac:spMk id="2" creationId="{508C4997-2089-E8E1-0E0A-AC12C3168DF4}"/>
          </ac:spMkLst>
        </pc:spChg>
        <pc:spChg chg="del mod">
          <ac:chgData name="Porwal, Ayushi" userId="376b8226-391e-430a-942b-c07c6ca5498d" providerId="ADAL" clId="{16DC49C8-D7A6-4109-8F0C-F75971621975}" dt="2023-12-11T14:15:17.754" v="1244" actId="478"/>
          <ac:spMkLst>
            <pc:docMk/>
            <pc:sldMk cId="4134223422" sldId="263"/>
            <ac:spMk id="3" creationId="{71F9F69C-16DE-4E01-71CD-66681B8404C3}"/>
          </ac:spMkLst>
        </pc:spChg>
        <pc:spChg chg="add mod">
          <ac:chgData name="Porwal, Ayushi" userId="376b8226-391e-430a-942b-c07c6ca5498d" providerId="ADAL" clId="{16DC49C8-D7A6-4109-8F0C-F75971621975}" dt="2023-12-13T04:29:47.126" v="2656" actId="207"/>
          <ac:spMkLst>
            <pc:docMk/>
            <pc:sldMk cId="4134223422" sldId="263"/>
            <ac:spMk id="4" creationId="{671D71A3-2DBC-F82D-60BB-248E8D466E28}"/>
          </ac:spMkLst>
        </pc:spChg>
        <pc:spChg chg="del mod replId">
          <ac:chgData name="Porwal, Ayushi" userId="376b8226-391e-430a-942b-c07c6ca5498d" providerId="ADAL" clId="{16DC49C8-D7A6-4109-8F0C-F75971621975}" dt="2023-12-11T19:03:51.547" v="2060" actId="26606"/>
          <ac:spMkLst>
            <pc:docMk/>
            <pc:sldMk cId="4134223422" sldId="263"/>
            <ac:spMk id="6" creationId="{29796224-8951-F35F-57A3-F80B7660184D}"/>
          </ac:spMkLst>
        </pc:spChg>
        <pc:spChg chg="add del mod replId">
          <ac:chgData name="Porwal, Ayushi" userId="376b8226-391e-430a-942b-c07c6ca5498d" providerId="ADAL" clId="{16DC49C8-D7A6-4109-8F0C-F75971621975}" dt="2023-12-11T19:03:51.547" v="2060" actId="26606"/>
          <ac:spMkLst>
            <pc:docMk/>
            <pc:sldMk cId="4134223422" sldId="263"/>
            <ac:spMk id="7" creationId="{17193225-3DEA-83E4-EBE2-F28A05CA8650}"/>
          </ac:spMkLst>
        </pc:spChg>
        <pc:spChg chg="add del">
          <ac:chgData name="Porwal, Ayushi" userId="376b8226-391e-430a-942b-c07c6ca5498d" providerId="ADAL" clId="{16DC49C8-D7A6-4109-8F0C-F75971621975}" dt="2023-12-13T03:55:21.197" v="2484"/>
          <ac:spMkLst>
            <pc:docMk/>
            <pc:sldMk cId="4134223422" sldId="263"/>
            <ac:spMk id="9" creationId="{C8643778-7F6C-4E8D-84D1-D5CDB9928191}"/>
          </ac:spMkLst>
        </pc:spChg>
        <pc:spChg chg="add del">
          <ac:chgData name="Porwal, Ayushi" userId="376b8226-391e-430a-942b-c07c6ca5498d" providerId="ADAL" clId="{16DC49C8-D7A6-4109-8F0C-F75971621975}" dt="2023-12-13T03:55:21.197" v="2484"/>
          <ac:spMkLst>
            <pc:docMk/>
            <pc:sldMk cId="4134223422" sldId="263"/>
            <ac:spMk id="11" creationId="{1D22F88D-6907-48AF-B024-346E855E0D96}"/>
          </ac:spMkLst>
        </pc:spChg>
        <pc:grpChg chg="add del">
          <ac:chgData name="Porwal, Ayushi" userId="376b8226-391e-430a-942b-c07c6ca5498d" providerId="ADAL" clId="{16DC49C8-D7A6-4109-8F0C-F75971621975}" dt="2023-12-13T03:55:21.197" v="2484"/>
          <ac:grpSpMkLst>
            <pc:docMk/>
            <pc:sldMk cId="4134223422" sldId="263"/>
            <ac:grpSpMk id="13" creationId="{F3842748-48B5-4DD0-A06A-A31C74024A99}"/>
          </ac:grpSpMkLst>
        </pc:grpChg>
      </pc:sldChg>
      <pc:sldChg chg="modSp new mod">
        <pc:chgData name="Porwal, Ayushi" userId="376b8226-391e-430a-942b-c07c6ca5498d" providerId="ADAL" clId="{16DC49C8-D7A6-4109-8F0C-F75971621975}" dt="2023-11-29T18:36:54.150" v="28" actId="20577"/>
        <pc:sldMkLst>
          <pc:docMk/>
          <pc:sldMk cId="235884795" sldId="264"/>
        </pc:sldMkLst>
        <pc:spChg chg="mod">
          <ac:chgData name="Porwal, Ayushi" userId="376b8226-391e-430a-942b-c07c6ca5498d" providerId="ADAL" clId="{16DC49C8-D7A6-4109-8F0C-F75971621975}" dt="2023-11-29T18:36:54.150" v="28" actId="20577"/>
          <ac:spMkLst>
            <pc:docMk/>
            <pc:sldMk cId="235884795" sldId="264"/>
            <ac:spMk id="2" creationId="{A3E7854A-7172-CED6-F391-21649FC587E1}"/>
          </ac:spMkLst>
        </pc:spChg>
      </pc:sldChg>
      <pc:sldChg chg="addSp delSp modSp mod setBg setClrOvrMap delDesignElem">
        <pc:chgData name="Porwal, Ayushi" userId="376b8226-391e-430a-942b-c07c6ca5498d" providerId="ADAL" clId="{16DC49C8-D7A6-4109-8F0C-F75971621975}" dt="2023-12-13T04:26:38.928" v="2649" actId="255"/>
        <pc:sldMkLst>
          <pc:docMk/>
          <pc:sldMk cId="1383186239" sldId="264"/>
        </pc:sldMkLst>
        <pc:spChg chg="add del">
          <ac:chgData name="Porwal, Ayushi" userId="376b8226-391e-430a-942b-c07c6ca5498d" providerId="ADAL" clId="{16DC49C8-D7A6-4109-8F0C-F75971621975}" dt="2023-12-11T18:45:18.733" v="1962" actId="26606"/>
          <ac:spMkLst>
            <pc:docMk/>
            <pc:sldMk cId="1383186239" sldId="264"/>
            <ac:spMk id="2" creationId="{2C0E94E4-A529-C783-6151-96F98F366CE2}"/>
          </ac:spMkLst>
        </pc:spChg>
        <pc:spChg chg="add mod">
          <ac:chgData name="Porwal, Ayushi" userId="376b8226-391e-430a-942b-c07c6ca5498d" providerId="ADAL" clId="{16DC49C8-D7A6-4109-8F0C-F75971621975}" dt="2023-12-13T04:26:38.928" v="2649" actId="255"/>
          <ac:spMkLst>
            <pc:docMk/>
            <pc:sldMk cId="1383186239" sldId="264"/>
            <ac:spMk id="2" creationId="{782922A2-4602-9D2D-538E-7A5A8945282D}"/>
          </ac:spMkLst>
        </pc:spChg>
        <pc:spChg chg="add del">
          <ac:chgData name="Porwal, Ayushi" userId="376b8226-391e-430a-942b-c07c6ca5498d" providerId="ADAL" clId="{16DC49C8-D7A6-4109-8F0C-F75971621975}" dt="2023-12-11T18:45:11.557" v="1953" actId="26606"/>
          <ac:spMkLst>
            <pc:docMk/>
            <pc:sldMk cId="1383186239" sldId="264"/>
            <ac:spMk id="2" creationId="{BB1D18E1-DB01-E879-2BBA-58E8A9033758}"/>
          </ac:spMkLst>
        </pc:spChg>
        <pc:spChg chg="add del">
          <ac:chgData name="Porwal, Ayushi" userId="376b8226-391e-430a-942b-c07c6ca5498d" providerId="ADAL" clId="{16DC49C8-D7A6-4109-8F0C-F75971621975}" dt="2023-12-11T18:45:08.107" v="1950" actId="26606"/>
          <ac:spMkLst>
            <pc:docMk/>
            <pc:sldMk cId="1383186239" sldId="264"/>
            <ac:spMk id="2" creationId="{DAAD49F3-E89C-205C-3963-922B4E31834E}"/>
          </ac:spMkLst>
        </pc:spChg>
        <pc:spChg chg="add del">
          <ac:chgData name="Porwal, Ayushi" userId="376b8226-391e-430a-942b-c07c6ca5498d" providerId="ADAL" clId="{16DC49C8-D7A6-4109-8F0C-F75971621975}" dt="2023-12-11T18:45:12.725" v="1956" actId="26606"/>
          <ac:spMkLst>
            <pc:docMk/>
            <pc:sldMk cId="1383186239" sldId="264"/>
            <ac:spMk id="2" creationId="{DE1C1869-B6D3-9958-7657-25F35EA0B0B9}"/>
          </ac:spMkLst>
        </pc:spChg>
        <pc:spChg chg="add del">
          <ac:chgData name="Porwal, Ayushi" userId="376b8226-391e-430a-942b-c07c6ca5498d" providerId="ADAL" clId="{16DC49C8-D7A6-4109-8F0C-F75971621975}" dt="2023-12-11T18:49:46.379" v="1976" actId="26606"/>
          <ac:spMkLst>
            <pc:docMk/>
            <pc:sldMk cId="1383186239" sldId="264"/>
            <ac:spMk id="2" creationId="{FA7EA6A3-A21C-E228-E607-15EC8BB7CA65}"/>
          </ac:spMkLst>
        </pc:spChg>
        <pc:spChg chg="add del">
          <ac:chgData name="Porwal, Ayushi" userId="376b8226-391e-430a-942b-c07c6ca5498d" providerId="ADAL" clId="{16DC49C8-D7A6-4109-8F0C-F75971621975}" dt="2023-12-11T18:45:14.592" v="1959" actId="26606"/>
          <ac:spMkLst>
            <pc:docMk/>
            <pc:sldMk cId="1383186239" sldId="264"/>
            <ac:spMk id="2" creationId="{FF6F55BC-62A0-7D7E-9A05-EE6619BAC793}"/>
          </ac:spMkLst>
        </pc:spChg>
        <pc:spChg chg="add del">
          <ac:chgData name="Porwal, Ayushi" userId="376b8226-391e-430a-942b-c07c6ca5498d" providerId="ADAL" clId="{16DC49C8-D7A6-4109-8F0C-F75971621975}" dt="2023-12-11T18:45:11.557" v="1953" actId="26606"/>
          <ac:spMkLst>
            <pc:docMk/>
            <pc:sldMk cId="1383186239" sldId="264"/>
            <ac:spMk id="3" creationId="{447AF21C-DEEC-A6A4-3ED9-257662EDEE1E}"/>
          </ac:spMkLst>
        </pc:spChg>
        <pc:spChg chg="add del">
          <ac:chgData name="Porwal, Ayushi" userId="376b8226-391e-430a-942b-c07c6ca5498d" providerId="ADAL" clId="{16DC49C8-D7A6-4109-8F0C-F75971621975}" dt="2023-12-11T18:45:14.592" v="1959" actId="26606"/>
          <ac:spMkLst>
            <pc:docMk/>
            <pc:sldMk cId="1383186239" sldId="264"/>
            <ac:spMk id="3" creationId="{8623F1D9-55DA-1409-DCDE-0475EED54C9A}"/>
          </ac:spMkLst>
        </pc:spChg>
        <pc:spChg chg="add del">
          <ac:chgData name="Porwal, Ayushi" userId="376b8226-391e-430a-942b-c07c6ca5498d" providerId="ADAL" clId="{16DC49C8-D7A6-4109-8F0C-F75971621975}" dt="2023-12-11T18:45:08.107" v="1950" actId="26606"/>
          <ac:spMkLst>
            <pc:docMk/>
            <pc:sldMk cId="1383186239" sldId="264"/>
            <ac:spMk id="3" creationId="{8A8E14FC-215C-F663-4250-FA6453EECE34}"/>
          </ac:spMkLst>
        </pc:spChg>
        <pc:spChg chg="add mod">
          <ac:chgData name="Porwal, Ayushi" userId="376b8226-391e-430a-942b-c07c6ca5498d" providerId="ADAL" clId="{16DC49C8-D7A6-4109-8F0C-F75971621975}" dt="2023-12-12T09:12:51.369" v="2356"/>
          <ac:spMkLst>
            <pc:docMk/>
            <pc:sldMk cId="1383186239" sldId="264"/>
            <ac:spMk id="3" creationId="{AA72A978-0F89-DAE8-2FBB-FB4536B4654B}"/>
          </ac:spMkLst>
        </pc:spChg>
        <pc:spChg chg="add del">
          <ac:chgData name="Porwal, Ayushi" userId="376b8226-391e-430a-942b-c07c6ca5498d" providerId="ADAL" clId="{16DC49C8-D7A6-4109-8F0C-F75971621975}" dt="2023-12-11T18:45:18.733" v="1962" actId="26606"/>
          <ac:spMkLst>
            <pc:docMk/>
            <pc:sldMk cId="1383186239" sldId="264"/>
            <ac:spMk id="3" creationId="{B43FEB33-BE7F-0115-4915-E3CF77D90138}"/>
          </ac:spMkLst>
        </pc:spChg>
        <pc:spChg chg="add del">
          <ac:chgData name="Porwal, Ayushi" userId="376b8226-391e-430a-942b-c07c6ca5498d" providerId="ADAL" clId="{16DC49C8-D7A6-4109-8F0C-F75971621975}" dt="2023-12-11T18:49:46.379" v="1976" actId="26606"/>
          <ac:spMkLst>
            <pc:docMk/>
            <pc:sldMk cId="1383186239" sldId="264"/>
            <ac:spMk id="3" creationId="{C2CA27CB-ACD0-719B-C79B-AD1658D249F6}"/>
          </ac:spMkLst>
        </pc:spChg>
        <pc:spChg chg="add del">
          <ac:chgData name="Porwal, Ayushi" userId="376b8226-391e-430a-942b-c07c6ca5498d" providerId="ADAL" clId="{16DC49C8-D7A6-4109-8F0C-F75971621975}" dt="2023-12-11T18:45:12.725" v="1956" actId="26606"/>
          <ac:spMkLst>
            <pc:docMk/>
            <pc:sldMk cId="1383186239" sldId="264"/>
            <ac:spMk id="3" creationId="{F50A4A89-B93B-7C13-29BD-25889C35D7D8}"/>
          </ac:spMkLst>
        </pc:spChg>
        <pc:spChg chg="add del">
          <ac:chgData name="Porwal, Ayushi" userId="376b8226-391e-430a-942b-c07c6ca5498d" providerId="ADAL" clId="{16DC49C8-D7A6-4109-8F0C-F75971621975}" dt="2023-12-11T18:45:11.557" v="1953" actId="26606"/>
          <ac:spMkLst>
            <pc:docMk/>
            <pc:sldMk cId="1383186239" sldId="264"/>
            <ac:spMk id="8" creationId="{EFF64A51-0B9E-4405-A276-88E23C246294}"/>
          </ac:spMkLst>
        </pc:spChg>
        <pc:spChg chg="add del">
          <ac:chgData name="Porwal, Ayushi" userId="376b8226-391e-430a-942b-c07c6ca5498d" providerId="ADAL" clId="{16DC49C8-D7A6-4109-8F0C-F75971621975}" dt="2023-12-11T18:45:08.107" v="1950" actId="26606"/>
          <ac:spMkLst>
            <pc:docMk/>
            <pc:sldMk cId="1383186239" sldId="264"/>
            <ac:spMk id="9" creationId="{2FCD9B94-D70B-4446-85E5-ACD3904289CB}"/>
          </ac:spMkLst>
        </pc:spChg>
        <pc:spChg chg="add del">
          <ac:chgData name="Porwal, Ayushi" userId="376b8226-391e-430a-942b-c07c6ca5498d" providerId="ADAL" clId="{16DC49C8-D7A6-4109-8F0C-F75971621975}" dt="2023-12-11T18:45:11.557" v="1953" actId="26606"/>
          <ac:spMkLst>
            <pc:docMk/>
            <pc:sldMk cId="1383186239" sldId="264"/>
            <ac:spMk id="10" creationId="{6B9B3D5D-FAFA-4C3E-85A7-25E2B5A5616A}"/>
          </ac:spMkLst>
        </pc:spChg>
        <pc:spChg chg="add del">
          <ac:chgData name="Porwal, Ayushi" userId="376b8226-391e-430a-942b-c07c6ca5498d" providerId="ADAL" clId="{16DC49C8-D7A6-4109-8F0C-F75971621975}" dt="2023-12-11T18:45:11.557" v="1953" actId="26606"/>
          <ac:spMkLst>
            <pc:docMk/>
            <pc:sldMk cId="1383186239" sldId="264"/>
            <ac:spMk id="12" creationId="{ABD1EBD0-A060-48EA-BCD1-847EA8790977}"/>
          </ac:spMkLst>
        </pc:spChg>
        <pc:spChg chg="add del">
          <ac:chgData name="Porwal, Ayushi" userId="376b8226-391e-430a-942b-c07c6ca5498d" providerId="ADAL" clId="{16DC49C8-D7A6-4109-8F0C-F75971621975}" dt="2023-12-11T18:45:12.725" v="1956" actId="26606"/>
          <ac:spMkLst>
            <pc:docMk/>
            <pc:sldMk cId="1383186239" sldId="264"/>
            <ac:spMk id="14" creationId="{17158038-9069-44CB-8794-762B5429B9FE}"/>
          </ac:spMkLst>
        </pc:spChg>
        <pc:spChg chg="add del">
          <ac:chgData name="Porwal, Ayushi" userId="376b8226-391e-430a-942b-c07c6ca5498d" providerId="ADAL" clId="{16DC49C8-D7A6-4109-8F0C-F75971621975}" dt="2023-12-11T18:45:12.725" v="1956" actId="26606"/>
          <ac:spMkLst>
            <pc:docMk/>
            <pc:sldMk cId="1383186239" sldId="264"/>
            <ac:spMk id="15" creationId="{4B136A7F-8703-4FA7-80B1-874F5E75835C}"/>
          </ac:spMkLst>
        </pc:spChg>
        <pc:spChg chg="add del">
          <ac:chgData name="Porwal, Ayushi" userId="376b8226-391e-430a-942b-c07c6ca5498d" providerId="ADAL" clId="{16DC49C8-D7A6-4109-8F0C-F75971621975}" dt="2023-12-11T18:45:12.725" v="1956" actId="26606"/>
          <ac:spMkLst>
            <pc:docMk/>
            <pc:sldMk cId="1383186239" sldId="264"/>
            <ac:spMk id="16" creationId="{045056AB-07D8-43D9-9343-AB85199AEA75}"/>
          </ac:spMkLst>
        </pc:spChg>
        <pc:spChg chg="add del">
          <ac:chgData name="Porwal, Ayushi" userId="376b8226-391e-430a-942b-c07c6ca5498d" providerId="ADAL" clId="{16DC49C8-D7A6-4109-8F0C-F75971621975}" dt="2023-12-11T18:45:12.725" v="1956" actId="26606"/>
          <ac:spMkLst>
            <pc:docMk/>
            <pc:sldMk cId="1383186239" sldId="264"/>
            <ac:spMk id="17" creationId="{716B2278-BFC9-43BE-9620-278464A4ABA9}"/>
          </ac:spMkLst>
        </pc:spChg>
        <pc:spChg chg="add del">
          <ac:chgData name="Porwal, Ayushi" userId="376b8226-391e-430a-942b-c07c6ca5498d" providerId="ADAL" clId="{16DC49C8-D7A6-4109-8F0C-F75971621975}" dt="2023-12-11T18:45:12.725" v="1956" actId="26606"/>
          <ac:spMkLst>
            <pc:docMk/>
            <pc:sldMk cId="1383186239" sldId="264"/>
            <ac:spMk id="18" creationId="{E83D8662-D21C-4B0A-A8A5-EA1E5DEBC579}"/>
          </ac:spMkLst>
        </pc:spChg>
        <pc:spChg chg="add del">
          <ac:chgData name="Porwal, Ayushi" userId="376b8226-391e-430a-942b-c07c6ca5498d" providerId="ADAL" clId="{16DC49C8-D7A6-4109-8F0C-F75971621975}" dt="2023-12-11T18:45:12.725" v="1956" actId="26606"/>
          <ac:spMkLst>
            <pc:docMk/>
            <pc:sldMk cId="1383186239" sldId="264"/>
            <ac:spMk id="19" creationId="{E4CD00E4-F77A-49A5-A54B-A542D0DE5D1A}"/>
          </ac:spMkLst>
        </pc:spChg>
        <pc:spChg chg="add del">
          <ac:chgData name="Porwal, Ayushi" userId="376b8226-391e-430a-942b-c07c6ca5498d" providerId="ADAL" clId="{16DC49C8-D7A6-4109-8F0C-F75971621975}" dt="2023-12-11T18:45:14.592" v="1959" actId="26606"/>
          <ac:spMkLst>
            <pc:docMk/>
            <pc:sldMk cId="1383186239" sldId="264"/>
            <ac:spMk id="22" creationId="{99CAC3B1-4879-424D-8F15-206277196159}"/>
          </ac:spMkLst>
        </pc:spChg>
        <pc:spChg chg="add del">
          <ac:chgData name="Porwal, Ayushi" userId="376b8226-391e-430a-942b-c07c6ca5498d" providerId="ADAL" clId="{16DC49C8-D7A6-4109-8F0C-F75971621975}" dt="2023-12-11T18:45:14.592" v="1959" actId="26606"/>
          <ac:spMkLst>
            <pc:docMk/>
            <pc:sldMk cId="1383186239" sldId="264"/>
            <ac:spMk id="23" creationId="{E34CC1C8-EBDD-4AEA-83E6-B27575B62E2E}"/>
          </ac:spMkLst>
        </pc:spChg>
        <pc:spChg chg="add del">
          <ac:chgData name="Porwal, Ayushi" userId="376b8226-391e-430a-942b-c07c6ca5498d" providerId="ADAL" clId="{16DC49C8-D7A6-4109-8F0C-F75971621975}" dt="2023-12-11T18:45:14.592" v="1959" actId="26606"/>
          <ac:spMkLst>
            <pc:docMk/>
            <pc:sldMk cId="1383186239" sldId="264"/>
            <ac:spMk id="24" creationId="{D6B38644-B85D-4211-9526-5B4C2A662BF7}"/>
          </ac:spMkLst>
        </pc:spChg>
        <pc:spChg chg="add del">
          <ac:chgData name="Porwal, Ayushi" userId="376b8226-391e-430a-942b-c07c6ca5498d" providerId="ADAL" clId="{16DC49C8-D7A6-4109-8F0C-F75971621975}" dt="2023-12-11T18:45:14.592" v="1959" actId="26606"/>
          <ac:spMkLst>
            <pc:docMk/>
            <pc:sldMk cId="1383186239" sldId="264"/>
            <ac:spMk id="25" creationId="{8A8B2820-6B8F-4C19-BFC5-D28EE44E54CB}"/>
          </ac:spMkLst>
        </pc:spChg>
        <pc:spChg chg="add del">
          <ac:chgData name="Porwal, Ayushi" userId="376b8226-391e-430a-942b-c07c6ca5498d" providerId="ADAL" clId="{16DC49C8-D7A6-4109-8F0C-F75971621975}" dt="2023-12-11T18:45:14.592" v="1959" actId="26606"/>
          <ac:spMkLst>
            <pc:docMk/>
            <pc:sldMk cId="1383186239" sldId="264"/>
            <ac:spMk id="26" creationId="{DCA45AB7-441E-40A8-A98B-557D68F48A48}"/>
          </ac:spMkLst>
        </pc:spChg>
        <pc:spChg chg="add del">
          <ac:chgData name="Porwal, Ayushi" userId="376b8226-391e-430a-942b-c07c6ca5498d" providerId="ADAL" clId="{16DC49C8-D7A6-4109-8F0C-F75971621975}" dt="2023-12-11T18:45:14.592" v="1959" actId="26606"/>
          <ac:spMkLst>
            <pc:docMk/>
            <pc:sldMk cId="1383186239" sldId="264"/>
            <ac:spMk id="27" creationId="{5F516030-4F00-4C48-AD93-91EFA17A1AC3}"/>
          </ac:spMkLst>
        </pc:spChg>
        <pc:spChg chg="add del">
          <ac:chgData name="Porwal, Ayushi" userId="376b8226-391e-430a-942b-c07c6ca5498d" providerId="ADAL" clId="{16DC49C8-D7A6-4109-8F0C-F75971621975}" dt="2023-12-11T18:45:14.592" v="1959" actId="26606"/>
          <ac:spMkLst>
            <pc:docMk/>
            <pc:sldMk cId="1383186239" sldId="264"/>
            <ac:spMk id="28" creationId="{5820085E-2582-4A95-98EE-45DFFD5C017C}"/>
          </ac:spMkLst>
        </pc:spChg>
        <pc:spChg chg="add del">
          <ac:chgData name="Porwal, Ayushi" userId="376b8226-391e-430a-942b-c07c6ca5498d" providerId="ADAL" clId="{16DC49C8-D7A6-4109-8F0C-F75971621975}" dt="2023-12-11T18:45:18.733" v="1962" actId="26606"/>
          <ac:spMkLst>
            <pc:docMk/>
            <pc:sldMk cId="1383186239" sldId="264"/>
            <ac:spMk id="31" creationId="{85428F22-76B3-4107-AADE-3F9EC95FD325}"/>
          </ac:spMkLst>
        </pc:spChg>
        <pc:spChg chg="add del">
          <ac:chgData name="Porwal, Ayushi" userId="376b8226-391e-430a-942b-c07c6ca5498d" providerId="ADAL" clId="{16DC49C8-D7A6-4109-8F0C-F75971621975}" dt="2023-12-11T18:49:46.395" v="1978" actId="26606"/>
          <ac:spMkLst>
            <pc:docMk/>
            <pc:sldMk cId="1383186239" sldId="264"/>
            <ac:spMk id="41" creationId="{E03BF673-8C68-4092-BF1B-53C57EFEC21F}"/>
          </ac:spMkLst>
        </pc:spChg>
        <pc:spChg chg="add del">
          <ac:chgData name="Porwal, Ayushi" userId="376b8226-391e-430a-942b-c07c6ca5498d" providerId="ADAL" clId="{16DC49C8-D7A6-4109-8F0C-F75971621975}" dt="2023-12-11T18:49:46.395" v="1978" actId="26606"/>
          <ac:spMkLst>
            <pc:docMk/>
            <pc:sldMk cId="1383186239" sldId="264"/>
            <ac:spMk id="42" creationId="{B1BDB70B-F0E6-4867-818F-C582494FB6D6}"/>
          </ac:spMkLst>
        </pc:spChg>
        <pc:spChg chg="add del mod replId">
          <ac:chgData name="Porwal, Ayushi" userId="376b8226-391e-430a-942b-c07c6ca5498d" providerId="ADAL" clId="{16DC49C8-D7A6-4109-8F0C-F75971621975}" dt="2023-12-11T18:45:18.770" v="1964" actId="26606"/>
          <ac:spMkLst>
            <pc:docMk/>
            <pc:sldMk cId="1383186239" sldId="264"/>
            <ac:spMk id="50" creationId="{84FFB82E-D6D6-F78E-DCB4-3BE379F164A0}"/>
          </ac:spMkLst>
        </pc:spChg>
        <pc:spChg chg="add del mod replId">
          <ac:chgData name="Porwal, Ayushi" userId="376b8226-391e-430a-942b-c07c6ca5498d" providerId="ADAL" clId="{16DC49C8-D7A6-4109-8F0C-F75971621975}" dt="2023-12-11T18:45:18.770" v="1964" actId="26606"/>
          <ac:spMkLst>
            <pc:docMk/>
            <pc:sldMk cId="1383186239" sldId="264"/>
            <ac:spMk id="51" creationId="{8AD36D57-D47A-17CD-6B67-8528F7E25599}"/>
          </ac:spMkLst>
        </pc:spChg>
        <pc:spChg chg="add del">
          <ac:chgData name="Porwal, Ayushi" userId="376b8226-391e-430a-942b-c07c6ca5498d" providerId="ADAL" clId="{16DC49C8-D7A6-4109-8F0C-F75971621975}" dt="2023-12-11T18:49:46.379" v="1976" actId="26606"/>
          <ac:spMkLst>
            <pc:docMk/>
            <pc:sldMk cId="1383186239" sldId="264"/>
            <ac:spMk id="54" creationId="{E03BF673-8C68-4092-BF1B-53C57EFEC21F}"/>
          </ac:spMkLst>
        </pc:spChg>
        <pc:spChg chg="add del">
          <ac:chgData name="Porwal, Ayushi" userId="376b8226-391e-430a-942b-c07c6ca5498d" providerId="ADAL" clId="{16DC49C8-D7A6-4109-8F0C-F75971621975}" dt="2023-12-11T18:49:46.379" v="1976" actId="26606"/>
          <ac:spMkLst>
            <pc:docMk/>
            <pc:sldMk cId="1383186239" sldId="264"/>
            <ac:spMk id="56" creationId="{08751D95-C333-4DEB-90B4-1EAC9A91DCA3}"/>
          </ac:spMkLst>
        </pc:spChg>
        <pc:spChg chg="add del">
          <ac:chgData name="Porwal, Ayushi" userId="376b8226-391e-430a-942b-c07c6ca5498d" providerId="ADAL" clId="{16DC49C8-D7A6-4109-8F0C-F75971621975}" dt="2023-12-13T03:55:21.197" v="2484"/>
          <ac:spMkLst>
            <pc:docMk/>
            <pc:sldMk cId="1383186239" sldId="264"/>
            <ac:spMk id="66" creationId="{C8643778-7F6C-4E8D-84D1-D5CDB9928191}"/>
          </ac:spMkLst>
        </pc:spChg>
        <pc:spChg chg="add del">
          <ac:chgData name="Porwal, Ayushi" userId="376b8226-391e-430a-942b-c07c6ca5498d" providerId="ADAL" clId="{16DC49C8-D7A6-4109-8F0C-F75971621975}" dt="2023-12-13T03:55:21.197" v="2484"/>
          <ac:spMkLst>
            <pc:docMk/>
            <pc:sldMk cId="1383186239" sldId="264"/>
            <ac:spMk id="67" creationId="{1D22F88D-6907-48AF-B024-346E855E0D96}"/>
          </ac:spMkLst>
        </pc:spChg>
        <pc:spChg chg="add del mod replId">
          <ac:chgData name="Porwal, Ayushi" userId="376b8226-391e-430a-942b-c07c6ca5498d" providerId="ADAL" clId="{16DC49C8-D7A6-4109-8F0C-F75971621975}" dt="2023-12-11T18:49:46.395" v="1978" actId="26606"/>
          <ac:spMkLst>
            <pc:docMk/>
            <pc:sldMk cId="1383186239" sldId="264"/>
            <ac:spMk id="69" creationId="{5513EB51-ECCF-4785-FA3B-92014C60AD35}"/>
          </ac:spMkLst>
        </pc:spChg>
        <pc:spChg chg="add del mod replId">
          <ac:chgData name="Porwal, Ayushi" userId="376b8226-391e-430a-942b-c07c6ca5498d" providerId="ADAL" clId="{16DC49C8-D7A6-4109-8F0C-F75971621975}" dt="2023-12-11T18:49:46.395" v="1978" actId="26606"/>
          <ac:spMkLst>
            <pc:docMk/>
            <pc:sldMk cId="1383186239" sldId="264"/>
            <ac:spMk id="70" creationId="{E88DBF3E-66C9-8E4D-D902-E165929D3E16}"/>
          </ac:spMkLst>
        </pc:spChg>
        <pc:grpChg chg="add del">
          <ac:chgData name="Porwal, Ayushi" userId="376b8226-391e-430a-942b-c07c6ca5498d" providerId="ADAL" clId="{16DC49C8-D7A6-4109-8F0C-F75971621975}" dt="2023-12-11T18:45:18.733" v="1962" actId="26606"/>
          <ac:grpSpMkLst>
            <pc:docMk/>
            <pc:sldMk cId="1383186239" sldId="264"/>
            <ac:grpSpMk id="11" creationId="{5346FBCF-5353-4172-96F5-4B7EB07777C4}"/>
          </ac:grpSpMkLst>
        </pc:grpChg>
        <pc:grpChg chg="add del">
          <ac:chgData name="Porwal, Ayushi" userId="376b8226-391e-430a-942b-c07c6ca5498d" providerId="ADAL" clId="{16DC49C8-D7A6-4109-8F0C-F75971621975}" dt="2023-12-11T18:45:18.733" v="1962" actId="26606"/>
          <ac:grpSpMkLst>
            <pc:docMk/>
            <pc:sldMk cId="1383186239" sldId="264"/>
            <ac:grpSpMk id="33" creationId="{78326E10-C8CB-487F-A110-F861268DE619}"/>
          </ac:grpSpMkLst>
        </pc:grpChg>
        <pc:grpChg chg="add del">
          <ac:chgData name="Porwal, Ayushi" userId="376b8226-391e-430a-942b-c07c6ca5498d" providerId="ADAL" clId="{16DC49C8-D7A6-4109-8F0C-F75971621975}" dt="2023-12-11T18:49:46.395" v="1978" actId="26606"/>
          <ac:grpSpMkLst>
            <pc:docMk/>
            <pc:sldMk cId="1383186239" sldId="264"/>
            <ac:grpSpMk id="43" creationId="{1E52C707-F508-47B5-8864-8CC3EE0F030B}"/>
          </ac:grpSpMkLst>
        </pc:grpChg>
        <pc:grpChg chg="add del">
          <ac:chgData name="Porwal, Ayushi" userId="376b8226-391e-430a-942b-c07c6ca5498d" providerId="ADAL" clId="{16DC49C8-D7A6-4109-8F0C-F75971621975}" dt="2023-12-11T18:49:46.379" v="1976" actId="26606"/>
          <ac:grpSpMkLst>
            <pc:docMk/>
            <pc:sldMk cId="1383186239" sldId="264"/>
            <ac:grpSpMk id="58" creationId="{FBBA7535-3851-431E-BDA9-B4F6C1201291}"/>
          </ac:grpSpMkLst>
        </pc:grpChg>
        <pc:grpChg chg="add del">
          <ac:chgData name="Porwal, Ayushi" userId="376b8226-391e-430a-942b-c07c6ca5498d" providerId="ADAL" clId="{16DC49C8-D7A6-4109-8F0C-F75971621975}" dt="2023-12-13T03:55:21.197" v="2484"/>
          <ac:grpSpMkLst>
            <pc:docMk/>
            <pc:sldMk cId="1383186239" sldId="264"/>
            <ac:grpSpMk id="68" creationId="{F3842748-48B5-4DD0-A06A-A31C74024A99}"/>
          </ac:grpSpMkLst>
        </pc:grpChg>
        <pc:picChg chg="add del">
          <ac:chgData name="Porwal, Ayushi" userId="376b8226-391e-430a-942b-c07c6ca5498d" providerId="ADAL" clId="{16DC49C8-D7A6-4109-8F0C-F75971621975}" dt="2023-12-11T18:45:08.107" v="1950" actId="26606"/>
          <ac:picMkLst>
            <pc:docMk/>
            <pc:sldMk cId="1383186239" sldId="264"/>
            <ac:picMk id="5" creationId="{1CB030B8-9F61-D0BA-1823-CD4313E9BB57}"/>
          </ac:picMkLst>
        </pc:picChg>
        <pc:picChg chg="add del">
          <ac:chgData name="Porwal, Ayushi" userId="376b8226-391e-430a-942b-c07c6ca5498d" providerId="ADAL" clId="{16DC49C8-D7A6-4109-8F0C-F75971621975}" dt="2023-12-11T18:45:18.733" v="1962" actId="26606"/>
          <ac:picMkLst>
            <pc:docMk/>
            <pc:sldMk cId="1383186239" sldId="264"/>
            <ac:picMk id="38" creationId="{48446359-2178-F132-22A0-D76AD7B7B142}"/>
          </ac:picMkLst>
        </pc:picChg>
      </pc:sldChg>
      <pc:sldChg chg="addSp delSp modSp mod ord setBg setClrOvrMap">
        <pc:chgData name="Porwal, Ayushi" userId="376b8226-391e-430a-942b-c07c6ca5498d" providerId="ADAL" clId="{16DC49C8-D7A6-4109-8F0C-F75971621975}" dt="2023-12-13T04:03:32.966" v="2564" actId="14734"/>
        <pc:sldMkLst>
          <pc:docMk/>
          <pc:sldMk cId="235884795" sldId="265"/>
        </pc:sldMkLst>
        <pc:spChg chg="add del">
          <ac:chgData name="Porwal, Ayushi" userId="376b8226-391e-430a-942b-c07c6ca5498d" providerId="ADAL" clId="{16DC49C8-D7A6-4109-8F0C-F75971621975}" dt="2023-12-11T19:12:11.889" v="2113" actId="26606"/>
          <ac:spMkLst>
            <pc:docMk/>
            <pc:sldMk cId="235884795" sldId="265"/>
            <ac:spMk id="2" creationId="{03EB4BBE-3823-C97F-FC80-86928450AE01}"/>
          </ac:spMkLst>
        </pc:spChg>
        <pc:spChg chg="add mod">
          <ac:chgData name="Porwal, Ayushi" userId="376b8226-391e-430a-942b-c07c6ca5498d" providerId="ADAL" clId="{16DC49C8-D7A6-4109-8F0C-F75971621975}" dt="2023-12-13T03:55:10.350" v="2467" actId="26606"/>
          <ac:spMkLst>
            <pc:docMk/>
            <pc:sldMk cId="235884795" sldId="265"/>
            <ac:spMk id="2" creationId="{F37C71D1-831F-DF15-48A8-2BE8E7D7BEA0}"/>
          </ac:spMkLst>
        </pc:spChg>
        <pc:spChg chg="add del mod">
          <ac:chgData name="Porwal, Ayushi" userId="376b8226-391e-430a-942b-c07c6ca5498d" providerId="ADAL" clId="{16DC49C8-D7A6-4109-8F0C-F75971621975}" dt="2023-12-10T06:47:20.744" v="1126" actId="3680"/>
          <ac:spMkLst>
            <pc:docMk/>
            <pc:sldMk cId="235884795" sldId="265"/>
            <ac:spMk id="3" creationId="{9EB13077-0F16-3357-F0A6-37B59BE7D720}"/>
          </ac:spMkLst>
        </pc:spChg>
        <pc:spChg chg="add del">
          <ac:chgData name="Porwal, Ayushi" userId="376b8226-391e-430a-942b-c07c6ca5498d" providerId="ADAL" clId="{16DC49C8-D7A6-4109-8F0C-F75971621975}" dt="2023-12-13T03:55:00.788" v="2465" actId="26606"/>
          <ac:spMkLst>
            <pc:docMk/>
            <pc:sldMk cId="235884795" sldId="265"/>
            <ac:spMk id="9" creationId="{94C52C56-BEF2-4E22-8C8E-A7AC96B03A72}"/>
          </ac:spMkLst>
        </pc:spChg>
        <pc:spChg chg="add del">
          <ac:chgData name="Porwal, Ayushi" userId="376b8226-391e-430a-942b-c07c6ca5498d" providerId="ADAL" clId="{16DC49C8-D7A6-4109-8F0C-F75971621975}" dt="2023-12-11T19:12:11.889" v="2113" actId="26606"/>
          <ac:spMkLst>
            <pc:docMk/>
            <pc:sldMk cId="235884795" sldId="265"/>
            <ac:spMk id="10" creationId="{63336871-0118-4F6E-8DBD-20AEFC62A9AD}"/>
          </ac:spMkLst>
        </pc:spChg>
        <pc:spChg chg="add del">
          <ac:chgData name="Porwal, Ayushi" userId="376b8226-391e-430a-942b-c07c6ca5498d" providerId="ADAL" clId="{16DC49C8-D7A6-4109-8F0C-F75971621975}" dt="2023-12-13T03:55:00.788" v="2465" actId="26606"/>
          <ac:spMkLst>
            <pc:docMk/>
            <pc:sldMk cId="235884795" sldId="265"/>
            <ac:spMk id="11" creationId="{42285737-90EE-47DC-AC80-8AE156B11969}"/>
          </ac:spMkLst>
        </pc:spChg>
        <pc:spChg chg="add del">
          <ac:chgData name="Porwal, Ayushi" userId="376b8226-391e-430a-942b-c07c6ca5498d" providerId="ADAL" clId="{16DC49C8-D7A6-4109-8F0C-F75971621975}" dt="2023-12-11T19:12:11.889" v="2113" actId="26606"/>
          <ac:spMkLst>
            <pc:docMk/>
            <pc:sldMk cId="235884795" sldId="265"/>
            <ac:spMk id="12" creationId="{F03CC8D0-33AF-417F-8454-1FDB6C22DD25}"/>
          </ac:spMkLst>
        </pc:spChg>
        <pc:spChg chg="add del">
          <ac:chgData name="Porwal, Ayushi" userId="376b8226-391e-430a-942b-c07c6ca5498d" providerId="ADAL" clId="{16DC49C8-D7A6-4109-8F0C-F75971621975}" dt="2023-12-13T03:54:48.831" v="2461" actId="26606"/>
          <ac:spMkLst>
            <pc:docMk/>
            <pc:sldMk cId="235884795" sldId="265"/>
            <ac:spMk id="18" creationId="{A6073935-E043-4801-AF06-06093A9145F7}"/>
          </ac:spMkLst>
        </pc:spChg>
        <pc:spChg chg="add del">
          <ac:chgData name="Porwal, Ayushi" userId="376b8226-391e-430a-942b-c07c6ca5498d" providerId="ADAL" clId="{16DC49C8-D7A6-4109-8F0C-F75971621975}" dt="2023-12-13T03:54:52.146" v="2463" actId="26606"/>
          <ac:spMkLst>
            <pc:docMk/>
            <pc:sldMk cId="235884795" sldId="265"/>
            <ac:spMk id="19" creationId="{A6073935-E043-4801-AF06-06093A9145F7}"/>
          </ac:spMkLst>
        </pc:spChg>
        <pc:spChg chg="add del">
          <ac:chgData name="Porwal, Ayushi" userId="376b8226-391e-430a-942b-c07c6ca5498d" providerId="ADAL" clId="{16DC49C8-D7A6-4109-8F0C-F75971621975}" dt="2023-12-13T03:55:10.350" v="2467" actId="26606"/>
          <ac:spMkLst>
            <pc:docMk/>
            <pc:sldMk cId="235884795" sldId="265"/>
            <ac:spMk id="21" creationId="{BED1B64B-251E-446A-A285-6626C4EC010D}"/>
          </ac:spMkLst>
        </pc:spChg>
        <pc:spChg chg="add del">
          <ac:chgData name="Porwal, Ayushi" userId="376b8226-391e-430a-942b-c07c6ca5498d" providerId="ADAL" clId="{16DC49C8-D7A6-4109-8F0C-F75971621975}" dt="2023-12-12T06:01:27.713" v="2334" actId="26606"/>
          <ac:spMkLst>
            <pc:docMk/>
            <pc:sldMk cId="235884795" sldId="265"/>
            <ac:spMk id="22" creationId="{94C52C56-BEF2-4E22-8C8E-A7AC96B03A72}"/>
          </ac:spMkLst>
        </pc:spChg>
        <pc:spChg chg="add del">
          <ac:chgData name="Porwal, Ayushi" userId="376b8226-391e-430a-942b-c07c6ca5498d" providerId="ADAL" clId="{16DC49C8-D7A6-4109-8F0C-F75971621975}" dt="2023-12-12T06:01:27.713" v="2334" actId="26606"/>
          <ac:spMkLst>
            <pc:docMk/>
            <pc:sldMk cId="235884795" sldId="265"/>
            <ac:spMk id="23" creationId="{42285737-90EE-47DC-AC80-8AE156B11969}"/>
          </ac:spMkLst>
        </pc:spChg>
        <pc:spChg chg="add del mod replId">
          <ac:chgData name="Porwal, Ayushi" userId="376b8226-391e-430a-942b-c07c6ca5498d" providerId="ADAL" clId="{16DC49C8-D7A6-4109-8F0C-F75971621975}" dt="2023-12-11T19:12:11.905" v="2115" actId="26606"/>
          <ac:spMkLst>
            <pc:docMk/>
            <pc:sldMk cId="235884795" sldId="265"/>
            <ac:spMk id="25" creationId="{A3E7854A-7172-CED6-F391-21649FC587E1}"/>
          </ac:spMkLst>
        </pc:spChg>
        <pc:spChg chg="add del">
          <ac:chgData name="Porwal, Ayushi" userId="376b8226-391e-430a-942b-c07c6ca5498d" providerId="ADAL" clId="{16DC49C8-D7A6-4109-8F0C-F75971621975}" dt="2023-12-12T06:05:07.042" v="2347" actId="26606"/>
          <ac:spMkLst>
            <pc:docMk/>
            <pc:sldMk cId="235884795" sldId="265"/>
            <ac:spMk id="27" creationId="{94C52C56-BEF2-4E22-8C8E-A7AC96B03A72}"/>
          </ac:spMkLst>
        </pc:spChg>
        <pc:spChg chg="add del">
          <ac:chgData name="Porwal, Ayushi" userId="376b8226-391e-430a-942b-c07c6ca5498d" providerId="ADAL" clId="{16DC49C8-D7A6-4109-8F0C-F75971621975}" dt="2023-12-12T06:05:07.042" v="2347" actId="26606"/>
          <ac:spMkLst>
            <pc:docMk/>
            <pc:sldMk cId="235884795" sldId="265"/>
            <ac:spMk id="28" creationId="{42285737-90EE-47DC-AC80-8AE156B11969}"/>
          </ac:spMkLst>
        </pc:spChg>
        <pc:spChg chg="add del">
          <ac:chgData name="Porwal, Ayushi" userId="376b8226-391e-430a-942b-c07c6ca5498d" providerId="ADAL" clId="{16DC49C8-D7A6-4109-8F0C-F75971621975}" dt="2023-12-12T06:01:09.705" v="2332" actId="26606"/>
          <ac:spMkLst>
            <pc:docMk/>
            <pc:sldMk cId="235884795" sldId="265"/>
            <ac:spMk id="29" creationId="{63336871-0118-4F6E-8DBD-20AEFC62A9AD}"/>
          </ac:spMkLst>
        </pc:spChg>
        <pc:spChg chg="add del">
          <ac:chgData name="Porwal, Ayushi" userId="376b8226-391e-430a-942b-c07c6ca5498d" providerId="ADAL" clId="{16DC49C8-D7A6-4109-8F0C-F75971621975}" dt="2023-12-12T06:01:09.705" v="2332" actId="26606"/>
          <ac:spMkLst>
            <pc:docMk/>
            <pc:sldMk cId="235884795" sldId="265"/>
            <ac:spMk id="31" creationId="{F03CC8D0-33AF-417F-8454-1FDB6C22DD25}"/>
          </ac:spMkLst>
        </pc:spChg>
        <pc:spChg chg="add del">
          <ac:chgData name="Porwal, Ayushi" userId="376b8226-391e-430a-942b-c07c6ca5498d" providerId="ADAL" clId="{16DC49C8-D7A6-4109-8F0C-F75971621975}" dt="2023-12-13T03:54:48.831" v="2461" actId="26606"/>
          <ac:spMkLst>
            <pc:docMk/>
            <pc:sldMk cId="235884795" sldId="265"/>
            <ac:spMk id="36" creationId="{8D6B9972-4A81-4223-9901-0E559A1D5E59}"/>
          </ac:spMkLst>
        </pc:spChg>
        <pc:spChg chg="add del">
          <ac:chgData name="Porwal, Ayushi" userId="376b8226-391e-430a-942b-c07c6ca5498d" providerId="ADAL" clId="{16DC49C8-D7A6-4109-8F0C-F75971621975}" dt="2023-12-13T03:55:10.350" v="2467" actId="26606"/>
          <ac:spMkLst>
            <pc:docMk/>
            <pc:sldMk cId="235884795" sldId="265"/>
            <ac:spMk id="39" creationId="{A27AE693-58E8-48BC-8ED0-568ABFEABB35}"/>
          </ac:spMkLst>
        </pc:spChg>
        <pc:spChg chg="add del">
          <ac:chgData name="Porwal, Ayushi" userId="376b8226-391e-430a-942b-c07c6ca5498d" providerId="ADAL" clId="{16DC49C8-D7A6-4109-8F0C-F75971621975}" dt="2023-12-13T03:54:52.146" v="2463" actId="26606"/>
          <ac:spMkLst>
            <pc:docMk/>
            <pc:sldMk cId="235884795" sldId="265"/>
            <ac:spMk id="40" creationId="{8D6B9972-4A81-4223-9901-0E559A1D5E59}"/>
          </ac:spMkLst>
        </pc:spChg>
        <pc:grpChg chg="add del">
          <ac:chgData name="Porwal, Ayushi" userId="376b8226-391e-430a-942b-c07c6ca5498d" providerId="ADAL" clId="{16DC49C8-D7A6-4109-8F0C-F75971621975}" dt="2023-12-13T03:54:48.831" v="2461" actId="26606"/>
          <ac:grpSpMkLst>
            <pc:docMk/>
            <pc:sldMk cId="235884795" sldId="265"/>
            <ac:grpSpMk id="7" creationId="{C616B3DC-C165-433D-9187-62DCC0E317D3}"/>
          </ac:grpSpMkLst>
        </pc:grpChg>
        <pc:grpChg chg="add del">
          <ac:chgData name="Porwal, Ayushi" userId="376b8226-391e-430a-942b-c07c6ca5498d" providerId="ADAL" clId="{16DC49C8-D7A6-4109-8F0C-F75971621975}" dt="2023-12-13T03:54:52.146" v="2463" actId="26606"/>
          <ac:grpSpMkLst>
            <pc:docMk/>
            <pc:sldMk cId="235884795" sldId="265"/>
            <ac:grpSpMk id="8" creationId="{C616B3DC-C165-433D-9187-62DCC0E317D3}"/>
          </ac:grpSpMkLst>
        </pc:grpChg>
        <pc:grpChg chg="add del">
          <ac:chgData name="Porwal, Ayushi" userId="376b8226-391e-430a-942b-c07c6ca5498d" providerId="ADAL" clId="{16DC49C8-D7A6-4109-8F0C-F75971621975}" dt="2023-12-13T03:55:00.788" v="2465" actId="26606"/>
          <ac:grpSpMkLst>
            <pc:docMk/>
            <pc:sldMk cId="235884795" sldId="265"/>
            <ac:grpSpMk id="13" creationId="{B57BDC17-F1B3-455F-BBF1-680AA1F25C06}"/>
          </ac:grpSpMkLst>
        </pc:grpChg>
        <pc:grpChg chg="add del">
          <ac:chgData name="Porwal, Ayushi" userId="376b8226-391e-430a-942b-c07c6ca5498d" providerId="ADAL" clId="{16DC49C8-D7A6-4109-8F0C-F75971621975}" dt="2023-12-11T19:12:11.889" v="2113" actId="26606"/>
          <ac:grpSpMkLst>
            <pc:docMk/>
            <pc:sldMk cId="235884795" sldId="265"/>
            <ac:grpSpMk id="14" creationId="{B5A08A69-9EE1-4A9E-96B6-D769D87C2F9E}"/>
          </ac:grpSpMkLst>
        </pc:grpChg>
        <pc:grpChg chg="add del">
          <ac:chgData name="Porwal, Ayushi" userId="376b8226-391e-430a-942b-c07c6ca5498d" providerId="ADAL" clId="{16DC49C8-D7A6-4109-8F0C-F75971621975}" dt="2023-12-13T03:54:48.831" v="2461" actId="26606"/>
          <ac:grpSpMkLst>
            <pc:docMk/>
            <pc:sldMk cId="235884795" sldId="265"/>
            <ac:grpSpMk id="20" creationId="{8AC26FF4-D6F9-4A94-A837-D051A101EDD3}"/>
          </ac:grpSpMkLst>
        </pc:grpChg>
        <pc:grpChg chg="add del">
          <ac:chgData name="Porwal, Ayushi" userId="376b8226-391e-430a-942b-c07c6ca5498d" providerId="ADAL" clId="{16DC49C8-D7A6-4109-8F0C-F75971621975}" dt="2023-12-12T06:01:27.713" v="2334" actId="26606"/>
          <ac:grpSpMkLst>
            <pc:docMk/>
            <pc:sldMk cId="235884795" sldId="265"/>
            <ac:grpSpMk id="24" creationId="{B57BDC17-F1B3-455F-BBF1-680AA1F25C06}"/>
          </ac:grpSpMkLst>
        </pc:grpChg>
        <pc:grpChg chg="add del">
          <ac:chgData name="Porwal, Ayushi" userId="376b8226-391e-430a-942b-c07c6ca5498d" providerId="ADAL" clId="{16DC49C8-D7A6-4109-8F0C-F75971621975}" dt="2023-12-12T06:05:07.042" v="2347" actId="26606"/>
          <ac:grpSpMkLst>
            <pc:docMk/>
            <pc:sldMk cId="235884795" sldId="265"/>
            <ac:grpSpMk id="30" creationId="{B57BDC17-F1B3-455F-BBF1-680AA1F25C06}"/>
          </ac:grpSpMkLst>
        </pc:grpChg>
        <pc:grpChg chg="add del">
          <ac:chgData name="Porwal, Ayushi" userId="376b8226-391e-430a-942b-c07c6ca5498d" providerId="ADAL" clId="{16DC49C8-D7A6-4109-8F0C-F75971621975}" dt="2023-12-13T03:54:52.146" v="2463" actId="26606"/>
          <ac:grpSpMkLst>
            <pc:docMk/>
            <pc:sldMk cId="235884795" sldId="265"/>
            <ac:grpSpMk id="32" creationId="{8AC26FF4-D6F9-4A94-A837-D051A101EDD3}"/>
          </ac:grpSpMkLst>
        </pc:grpChg>
        <pc:grpChg chg="add del">
          <ac:chgData name="Porwal, Ayushi" userId="376b8226-391e-430a-942b-c07c6ca5498d" providerId="ADAL" clId="{16DC49C8-D7A6-4109-8F0C-F75971621975}" dt="2023-12-12T06:01:09.705" v="2332" actId="26606"/>
          <ac:grpSpMkLst>
            <pc:docMk/>
            <pc:sldMk cId="235884795" sldId="265"/>
            <ac:grpSpMk id="33" creationId="{B5A08A69-9EE1-4A9E-96B6-D769D87C2F9E}"/>
          </ac:grpSpMkLst>
        </pc:grpChg>
        <pc:grpChg chg="add del">
          <ac:chgData name="Porwal, Ayushi" userId="376b8226-391e-430a-942b-c07c6ca5498d" providerId="ADAL" clId="{16DC49C8-D7A6-4109-8F0C-F75971621975}" dt="2023-12-13T03:55:10.350" v="2467" actId="26606"/>
          <ac:grpSpMkLst>
            <pc:docMk/>
            <pc:sldMk cId="235884795" sldId="265"/>
            <ac:grpSpMk id="34" creationId="{CD02B5D1-60D4-4D5B-AFD9-C986E227431B}"/>
          </ac:grpSpMkLst>
        </pc:grpChg>
        <pc:graphicFrameChg chg="add del mod ord modGraphic">
          <ac:chgData name="Porwal, Ayushi" userId="376b8226-391e-430a-942b-c07c6ca5498d" providerId="ADAL" clId="{16DC49C8-D7A6-4109-8F0C-F75971621975}" dt="2023-12-10T06:42:37.752" v="1055" actId="3680"/>
          <ac:graphicFrameMkLst>
            <pc:docMk/>
            <pc:sldMk cId="235884795" sldId="265"/>
            <ac:graphicFrameMk id="4" creationId="{74F5BA9A-B99B-988E-26F6-391F0EDCBC51}"/>
          </ac:graphicFrameMkLst>
        </pc:graphicFrameChg>
        <pc:graphicFrameChg chg="add mod modGraphic">
          <ac:chgData name="Porwal, Ayushi" userId="376b8226-391e-430a-942b-c07c6ca5498d" providerId="ADAL" clId="{16DC49C8-D7A6-4109-8F0C-F75971621975}" dt="2023-12-13T04:03:32.966" v="2564" actId="14734"/>
          <ac:graphicFrameMkLst>
            <pc:docMk/>
            <pc:sldMk cId="235884795" sldId="265"/>
            <ac:graphicFrameMk id="5" creationId="{A2E15678-B8A6-97F6-E197-AD02F466C89E}"/>
          </ac:graphicFrameMkLst>
        </pc:graphicFrameChg>
        <pc:graphicFrameChg chg="add del">
          <ac:chgData name="Porwal, Ayushi" userId="376b8226-391e-430a-942b-c07c6ca5498d" providerId="ADAL" clId="{16DC49C8-D7A6-4109-8F0C-F75971621975}" dt="2023-12-11T19:12:11.889" v="2113" actId="26606"/>
          <ac:graphicFrameMkLst>
            <pc:docMk/>
            <pc:sldMk cId="235884795" sldId="265"/>
            <ac:graphicFrameMk id="5" creationId="{CC7EC1F3-C41E-0127-2B76-7778A365CE92}"/>
          </ac:graphicFrameMkLst>
        </pc:graphicFrameChg>
        <pc:graphicFrameChg chg="add del mod ord replId modGraphic">
          <ac:chgData name="Porwal, Ayushi" userId="376b8226-391e-430a-942b-c07c6ca5498d" providerId="ADAL" clId="{16DC49C8-D7A6-4109-8F0C-F75971621975}" dt="2023-12-11T19:12:11.905" v="2115" actId="26606"/>
          <ac:graphicFrameMkLst>
            <pc:docMk/>
            <pc:sldMk cId="235884795" sldId="265"/>
            <ac:graphicFrameMk id="26" creationId="{75F24D21-6AD0-0CCC-1BA4-826C09BFFDB3}"/>
          </ac:graphicFrameMkLst>
        </pc:graphicFrameChg>
      </pc:sldChg>
      <pc:sldChg chg="addSp delSp modSp new mod ord setBg">
        <pc:chgData name="Porwal, Ayushi" userId="376b8226-391e-430a-942b-c07c6ca5498d" providerId="ADAL" clId="{16DC49C8-D7A6-4109-8F0C-F75971621975}" dt="2023-12-13T04:32:14.360" v="2673" actId="20577"/>
        <pc:sldMkLst>
          <pc:docMk/>
          <pc:sldMk cId="1355612878" sldId="266"/>
        </pc:sldMkLst>
        <pc:spChg chg="add del mod replId">
          <ac:chgData name="Porwal, Ayushi" userId="376b8226-391e-430a-942b-c07c6ca5498d" providerId="ADAL" clId="{16DC49C8-D7A6-4109-8F0C-F75971621975}" dt="2023-12-11T19:15:55.477" v="2146" actId="26606"/>
          <ac:spMkLst>
            <pc:docMk/>
            <pc:sldMk cId="1355612878" sldId="266"/>
            <ac:spMk id="2" creationId="{30290442-0DA4-643E-3C0A-DB1B8B3C694C}"/>
          </ac:spMkLst>
        </pc:spChg>
        <pc:spChg chg="add del">
          <ac:chgData name="Porwal, Ayushi" userId="376b8226-391e-430a-942b-c07c6ca5498d" providerId="ADAL" clId="{16DC49C8-D7A6-4109-8F0C-F75971621975}" dt="2023-12-11T19:16:16.563" v="2156" actId="26606"/>
          <ac:spMkLst>
            <pc:docMk/>
            <pc:sldMk cId="1355612878" sldId="266"/>
            <ac:spMk id="2" creationId="{3510EE33-E9AD-1016-E551-61A068F4707A}"/>
          </ac:spMkLst>
        </pc:spChg>
        <pc:spChg chg="add del">
          <ac:chgData name="Porwal, Ayushi" userId="376b8226-391e-430a-942b-c07c6ca5498d" providerId="ADAL" clId="{16DC49C8-D7A6-4109-8F0C-F75971621975}" dt="2023-12-11T19:16:29.279" v="2160" actId="26606"/>
          <ac:spMkLst>
            <pc:docMk/>
            <pc:sldMk cId="1355612878" sldId="266"/>
            <ac:spMk id="2" creationId="{981E725D-A1A0-2D71-8D2C-C4201E2C8225}"/>
          </ac:spMkLst>
        </pc:spChg>
        <pc:spChg chg="add del">
          <ac:chgData name="Porwal, Ayushi" userId="376b8226-391e-430a-942b-c07c6ca5498d" providerId="ADAL" clId="{16DC49C8-D7A6-4109-8F0C-F75971621975}" dt="2023-12-11T19:16:11.779" v="2150" actId="26606"/>
          <ac:spMkLst>
            <pc:docMk/>
            <pc:sldMk cId="1355612878" sldId="266"/>
            <ac:spMk id="2" creationId="{A724C696-C566-A2AF-A765-E568BEAA12DF}"/>
          </ac:spMkLst>
        </pc:spChg>
        <pc:spChg chg="add mod">
          <ac:chgData name="Porwal, Ayushi" userId="376b8226-391e-430a-942b-c07c6ca5498d" providerId="ADAL" clId="{16DC49C8-D7A6-4109-8F0C-F75971621975}" dt="2023-12-13T04:32:14.360" v="2673" actId="20577"/>
          <ac:spMkLst>
            <pc:docMk/>
            <pc:sldMk cId="1355612878" sldId="266"/>
            <ac:spMk id="2" creationId="{C2023E00-12F0-AA7B-FFBB-F72C73531297}"/>
          </ac:spMkLst>
        </pc:spChg>
        <pc:spChg chg="add del">
          <ac:chgData name="Porwal, Ayushi" userId="376b8226-391e-430a-942b-c07c6ca5498d" providerId="ADAL" clId="{16DC49C8-D7A6-4109-8F0C-F75971621975}" dt="2023-12-11T19:15:53.618" v="2143" actId="26606"/>
          <ac:spMkLst>
            <pc:docMk/>
            <pc:sldMk cId="1355612878" sldId="266"/>
            <ac:spMk id="2" creationId="{C5D77E9D-8772-4770-F043-D0D7CE22BBDA}"/>
          </ac:spMkLst>
        </pc:spChg>
        <pc:spChg chg="add del">
          <ac:chgData name="Porwal, Ayushi" userId="376b8226-391e-430a-942b-c07c6ca5498d" providerId="ADAL" clId="{16DC49C8-D7A6-4109-8F0C-F75971621975}" dt="2023-12-11T19:16:14.789" v="2153" actId="26606"/>
          <ac:spMkLst>
            <pc:docMk/>
            <pc:sldMk cId="1355612878" sldId="266"/>
            <ac:spMk id="2" creationId="{E74C43C2-BBA2-189A-68BE-805CB71BCC9D}"/>
          </ac:spMkLst>
        </pc:spChg>
        <pc:spChg chg="add del">
          <ac:chgData name="Porwal, Ayushi" userId="376b8226-391e-430a-942b-c07c6ca5498d" providerId="ADAL" clId="{16DC49C8-D7A6-4109-8F0C-F75971621975}" dt="2023-12-11T19:16:16.563" v="2156" actId="26606"/>
          <ac:spMkLst>
            <pc:docMk/>
            <pc:sldMk cId="1355612878" sldId="266"/>
            <ac:spMk id="5" creationId="{2400037F-AEA7-8619-E5C9-2C917672048C}"/>
          </ac:spMkLst>
        </pc:spChg>
        <pc:spChg chg="add del">
          <ac:chgData name="Porwal, Ayushi" userId="376b8226-391e-430a-942b-c07c6ca5498d" providerId="ADAL" clId="{16DC49C8-D7A6-4109-8F0C-F75971621975}" dt="2023-12-11T19:15:53.618" v="2143" actId="26606"/>
          <ac:spMkLst>
            <pc:docMk/>
            <pc:sldMk cId="1355612878" sldId="266"/>
            <ac:spMk id="5" creationId="{28FF319E-4F97-CA43-6C9B-2242B3635F68}"/>
          </ac:spMkLst>
        </pc:spChg>
        <pc:spChg chg="add del mod replId">
          <ac:chgData name="Porwal, Ayushi" userId="376b8226-391e-430a-942b-c07c6ca5498d" providerId="ADAL" clId="{16DC49C8-D7A6-4109-8F0C-F75971621975}" dt="2023-12-11T19:15:55.477" v="2146" actId="26606"/>
          <ac:spMkLst>
            <pc:docMk/>
            <pc:sldMk cId="1355612878" sldId="266"/>
            <ac:spMk id="5" creationId="{47845FDC-0656-69E8-A1FA-4C0A7B9FAB19}"/>
          </ac:spMkLst>
        </pc:spChg>
        <pc:spChg chg="add del">
          <ac:chgData name="Porwal, Ayushi" userId="376b8226-391e-430a-942b-c07c6ca5498d" providerId="ADAL" clId="{16DC49C8-D7A6-4109-8F0C-F75971621975}" dt="2023-12-11T19:16:11.779" v="2150" actId="26606"/>
          <ac:spMkLst>
            <pc:docMk/>
            <pc:sldMk cId="1355612878" sldId="266"/>
            <ac:spMk id="5" creationId="{B325FB61-6EA9-1EAB-4DC5-5DECD6817187}"/>
          </ac:spMkLst>
        </pc:spChg>
        <pc:spChg chg="add del mod replId">
          <ac:chgData name="Porwal, Ayushi" userId="376b8226-391e-430a-942b-c07c6ca5498d" providerId="ADAL" clId="{16DC49C8-D7A6-4109-8F0C-F75971621975}" dt="2023-12-11T19:16:29.379" v="2162" actId="26606"/>
          <ac:spMkLst>
            <pc:docMk/>
            <pc:sldMk cId="1355612878" sldId="266"/>
            <ac:spMk id="5" creationId="{E0BC7D23-9206-836C-9FD0-53363D141F09}"/>
          </ac:spMkLst>
        </pc:spChg>
        <pc:spChg chg="add del">
          <ac:chgData name="Porwal, Ayushi" userId="376b8226-391e-430a-942b-c07c6ca5498d" providerId="ADAL" clId="{16DC49C8-D7A6-4109-8F0C-F75971621975}" dt="2023-12-11T19:16:14.789" v="2153" actId="26606"/>
          <ac:spMkLst>
            <pc:docMk/>
            <pc:sldMk cId="1355612878" sldId="266"/>
            <ac:spMk id="5" creationId="{EEE6FC2C-B2D3-BFAE-9CFC-D0CE8D089673}"/>
          </ac:spMkLst>
        </pc:spChg>
        <pc:spChg chg="add del mod">
          <ac:chgData name="Porwal, Ayushi" userId="376b8226-391e-430a-942b-c07c6ca5498d" providerId="ADAL" clId="{16DC49C8-D7A6-4109-8F0C-F75971621975}" dt="2023-12-13T04:22:36.081" v="2628" actId="22"/>
          <ac:spMkLst>
            <pc:docMk/>
            <pc:sldMk cId="1355612878" sldId="266"/>
            <ac:spMk id="6" creationId="{0B9209BD-2D9D-DA07-C438-94D30576B199}"/>
          </ac:spMkLst>
        </pc:spChg>
        <pc:spChg chg="add del">
          <ac:chgData name="Porwal, Ayushi" userId="376b8226-391e-430a-942b-c07c6ca5498d" providerId="ADAL" clId="{16DC49C8-D7A6-4109-8F0C-F75971621975}" dt="2023-12-11T19:16:11.779" v="2150" actId="26606"/>
          <ac:spMkLst>
            <pc:docMk/>
            <pc:sldMk cId="1355612878" sldId="266"/>
            <ac:spMk id="8" creationId="{21ECAAB0-702B-4C08-B30F-0AFAC3479ADF}"/>
          </ac:spMkLst>
        </pc:spChg>
        <pc:spChg chg="add del mod replId">
          <ac:chgData name="Porwal, Ayushi" userId="376b8226-391e-430a-942b-c07c6ca5498d" providerId="ADAL" clId="{16DC49C8-D7A6-4109-8F0C-F75971621975}" dt="2023-12-11T19:16:29.379" v="2162" actId="26606"/>
          <ac:spMkLst>
            <pc:docMk/>
            <pc:sldMk cId="1355612878" sldId="266"/>
            <ac:spMk id="15" creationId="{AF6FFE35-DBD2-C71A-8F13-EC2745C6DA51}"/>
          </ac:spMkLst>
        </pc:spChg>
        <pc:spChg chg="add del">
          <ac:chgData name="Porwal, Ayushi" userId="376b8226-391e-430a-942b-c07c6ca5498d" providerId="ADAL" clId="{16DC49C8-D7A6-4109-8F0C-F75971621975}" dt="2023-12-11T19:16:16.563" v="2156" actId="26606"/>
          <ac:spMkLst>
            <pc:docMk/>
            <pc:sldMk cId="1355612878" sldId="266"/>
            <ac:spMk id="17" creationId="{55599FE3-8CCE-4364-9F89-0C11699C4F6A}"/>
          </ac:spMkLst>
        </pc:spChg>
        <pc:spChg chg="add del">
          <ac:chgData name="Porwal, Ayushi" userId="376b8226-391e-430a-942b-c07c6ca5498d" providerId="ADAL" clId="{16DC49C8-D7A6-4109-8F0C-F75971621975}" dt="2023-12-11T19:15:55.477" v="2146" actId="26606"/>
          <ac:spMkLst>
            <pc:docMk/>
            <pc:sldMk cId="1355612878" sldId="266"/>
            <ac:spMk id="18" creationId="{21ECAAB0-702B-4C08-B30F-0AFAC3479ADF}"/>
          </ac:spMkLst>
        </pc:spChg>
        <pc:spChg chg="add del">
          <ac:chgData name="Porwal, Ayushi" userId="376b8226-391e-430a-942b-c07c6ca5498d" providerId="ADAL" clId="{16DC49C8-D7A6-4109-8F0C-F75971621975}" dt="2023-12-13T04:19:07.212" v="2603" actId="26606"/>
          <ac:spMkLst>
            <pc:docMk/>
            <pc:sldMk cId="1355612878" sldId="266"/>
            <ac:spMk id="27" creationId="{21ECAAB0-702B-4C08-B30F-0AFAC3479ADF}"/>
          </ac:spMkLst>
        </pc:spChg>
        <pc:spChg chg="add del">
          <ac:chgData name="Porwal, Ayushi" userId="376b8226-391e-430a-942b-c07c6ca5498d" providerId="ADAL" clId="{16DC49C8-D7A6-4109-8F0C-F75971621975}" dt="2023-12-13T04:19:39.065" v="2605" actId="26606"/>
          <ac:spMkLst>
            <pc:docMk/>
            <pc:sldMk cId="1355612878" sldId="266"/>
            <ac:spMk id="29" creationId="{55599FE3-8CCE-4364-9F89-0C11699C4F6A}"/>
          </ac:spMkLst>
        </pc:spChg>
        <pc:spChg chg="add del">
          <ac:chgData name="Porwal, Ayushi" userId="376b8226-391e-430a-942b-c07c6ca5498d" providerId="ADAL" clId="{16DC49C8-D7A6-4109-8F0C-F75971621975}" dt="2023-12-11T19:15:53.618" v="2143" actId="26606"/>
          <ac:spMkLst>
            <pc:docMk/>
            <pc:sldMk cId="1355612878" sldId="266"/>
            <ac:spMk id="31" creationId="{55599FE3-8CCE-4364-9F89-0C11699C4F6A}"/>
          </ac:spMkLst>
        </pc:spChg>
        <pc:spChg chg="add del">
          <ac:chgData name="Porwal, Ayushi" userId="376b8226-391e-430a-942b-c07c6ca5498d" providerId="ADAL" clId="{16DC49C8-D7A6-4109-8F0C-F75971621975}" dt="2023-12-13T04:20:07.995" v="2611" actId="26606"/>
          <ac:spMkLst>
            <pc:docMk/>
            <pc:sldMk cId="1355612878" sldId="266"/>
            <ac:spMk id="33" creationId="{DB4E7E40-6469-444C-A3D7-A32F553AA254}"/>
          </ac:spMkLst>
        </pc:spChg>
        <pc:spChg chg="add del">
          <ac:chgData name="Porwal, Ayushi" userId="376b8226-391e-430a-942b-c07c6ca5498d" providerId="ADAL" clId="{16DC49C8-D7A6-4109-8F0C-F75971621975}" dt="2023-12-13T04:19:43.149" v="2607" actId="26606"/>
          <ac:spMkLst>
            <pc:docMk/>
            <pc:sldMk cId="1355612878" sldId="266"/>
            <ac:spMk id="34" creationId="{DD7EED39-224E-4230-8FD1-B1E1AF6C6E36}"/>
          </ac:spMkLst>
        </pc:spChg>
        <pc:grpChg chg="add del">
          <ac:chgData name="Porwal, Ayushi" userId="376b8226-391e-430a-942b-c07c6ca5498d" providerId="ADAL" clId="{16DC49C8-D7A6-4109-8F0C-F75971621975}" dt="2023-12-11T19:16:11.779" v="2150" actId="26606"/>
          <ac:grpSpMkLst>
            <pc:docMk/>
            <pc:sldMk cId="1355612878" sldId="266"/>
            <ac:grpSpMk id="7" creationId="{28A4A409-9242-444A-AC1F-809866828B50}"/>
          </ac:grpSpMkLst>
        </pc:grpChg>
        <pc:grpChg chg="add del">
          <ac:chgData name="Porwal, Ayushi" userId="376b8226-391e-430a-942b-c07c6ca5498d" providerId="ADAL" clId="{16DC49C8-D7A6-4109-8F0C-F75971621975}" dt="2023-12-11T19:16:16.563" v="2156" actId="26606"/>
          <ac:grpSpMkLst>
            <pc:docMk/>
            <pc:sldMk cId="1355612878" sldId="266"/>
            <ac:grpSpMk id="9" creationId="{E4C39A5A-6D63-4FAC-B6C2-D37778B97ACD}"/>
          </ac:grpSpMkLst>
        </pc:grpChg>
        <pc:grpChg chg="add del">
          <ac:chgData name="Porwal, Ayushi" userId="376b8226-391e-430a-942b-c07c6ca5498d" providerId="ADAL" clId="{16DC49C8-D7A6-4109-8F0C-F75971621975}" dt="2023-12-11T19:15:55.477" v="2146" actId="26606"/>
          <ac:grpSpMkLst>
            <pc:docMk/>
            <pc:sldMk cId="1355612878" sldId="266"/>
            <ac:grpSpMk id="10" creationId="{28A4A409-9242-444A-AC1F-809866828B50}"/>
          </ac:grpSpMkLst>
        </pc:grpChg>
        <pc:grpChg chg="add del">
          <ac:chgData name="Porwal, Ayushi" userId="376b8226-391e-430a-942b-c07c6ca5498d" providerId="ADAL" clId="{16DC49C8-D7A6-4109-8F0C-F75971621975}" dt="2023-12-13T04:19:07.212" v="2603" actId="26606"/>
          <ac:grpSpMkLst>
            <pc:docMk/>
            <pc:sldMk cId="1355612878" sldId="266"/>
            <ac:grpSpMk id="19" creationId="{28A4A409-9242-444A-AC1F-809866828B50}"/>
          </ac:grpSpMkLst>
        </pc:grpChg>
        <pc:grpChg chg="add del">
          <ac:chgData name="Porwal, Ayushi" userId="376b8226-391e-430a-942b-c07c6ca5498d" providerId="ADAL" clId="{16DC49C8-D7A6-4109-8F0C-F75971621975}" dt="2023-12-11T19:15:53.618" v="2143" actId="26606"/>
          <ac:grpSpMkLst>
            <pc:docMk/>
            <pc:sldMk cId="1355612878" sldId="266"/>
            <ac:grpSpMk id="23" creationId="{E4C39A5A-6D63-4FAC-B6C2-D37778B97ACD}"/>
          </ac:grpSpMkLst>
        </pc:grpChg>
        <pc:grpChg chg="add del">
          <ac:chgData name="Porwal, Ayushi" userId="376b8226-391e-430a-942b-c07c6ca5498d" providerId="ADAL" clId="{16DC49C8-D7A6-4109-8F0C-F75971621975}" dt="2023-12-13T04:19:39.065" v="2605" actId="26606"/>
          <ac:grpSpMkLst>
            <pc:docMk/>
            <pc:sldMk cId="1355612878" sldId="266"/>
            <ac:grpSpMk id="26" creationId="{E4C39A5A-6D63-4FAC-B6C2-D37778B97ACD}"/>
          </ac:grpSpMkLst>
        </pc:grpChg>
        <pc:grpChg chg="add del">
          <ac:chgData name="Porwal, Ayushi" userId="376b8226-391e-430a-942b-c07c6ca5498d" providerId="ADAL" clId="{16DC49C8-D7A6-4109-8F0C-F75971621975}" dt="2023-12-13T04:20:07.995" v="2611" actId="26606"/>
          <ac:grpSpMkLst>
            <pc:docMk/>
            <pc:sldMk cId="1355612878" sldId="266"/>
            <ac:grpSpMk id="28" creationId="{9681DF40-19E9-44F1-A30A-33AC0A7047DF}"/>
          </ac:grpSpMkLst>
        </pc:grpChg>
        <pc:grpChg chg="add del">
          <ac:chgData name="Porwal, Ayushi" userId="376b8226-391e-430a-942b-c07c6ca5498d" providerId="ADAL" clId="{16DC49C8-D7A6-4109-8F0C-F75971621975}" dt="2023-12-13T04:19:43.149" v="2607" actId="26606"/>
          <ac:grpSpMkLst>
            <pc:docMk/>
            <pc:sldMk cId="1355612878" sldId="266"/>
            <ac:grpSpMk id="32" creationId="{A2E861A3-F23C-46B8-A38A-4A22E453D993}"/>
          </ac:grpSpMkLst>
        </pc:grpChg>
        <pc:graphicFrameChg chg="add del">
          <ac:chgData name="Porwal, Ayushi" userId="376b8226-391e-430a-942b-c07c6ca5498d" providerId="ADAL" clId="{16DC49C8-D7A6-4109-8F0C-F75971621975}" dt="2023-12-11T19:16:29.279" v="2160" actId="26606"/>
          <ac:graphicFrameMkLst>
            <pc:docMk/>
            <pc:sldMk cId="1355612878" sldId="266"/>
            <ac:graphicFrameMk id="11" creationId="{0DB0BCBF-BD78-A8F5-D938-AED8FCCA9A45}"/>
          </ac:graphicFrameMkLst>
        </pc:graphicFrameChg>
        <pc:graphicFrameChg chg="add mod modGraphic">
          <ac:chgData name="Porwal, Ayushi" userId="376b8226-391e-430a-942b-c07c6ca5498d" providerId="ADAL" clId="{16DC49C8-D7A6-4109-8F0C-F75971621975}" dt="2023-12-13T04:23:56.479" v="2635" actId="207"/>
          <ac:graphicFrameMkLst>
            <pc:docMk/>
            <pc:sldMk cId="1355612878" sldId="266"/>
            <ac:graphicFrameMk id="14" creationId="{D88DD1C7-B90E-304E-8F8E-C03A5A31A4E9}"/>
          </ac:graphicFrameMkLst>
        </pc:graphicFrameChg>
        <pc:picChg chg="add del mod replId">
          <ac:chgData name="Porwal, Ayushi" userId="376b8226-391e-430a-942b-c07c6ca5498d" providerId="ADAL" clId="{16DC49C8-D7A6-4109-8F0C-F75971621975}" dt="2023-12-11T19:15:55.477" v="2146" actId="26606"/>
          <ac:picMkLst>
            <pc:docMk/>
            <pc:sldMk cId="1355612878" sldId="266"/>
            <ac:picMk id="4" creationId="{1A61F002-5FC0-ECA6-F43D-C0D93875B0A0}"/>
          </ac:picMkLst>
        </pc:picChg>
        <pc:picChg chg="add del">
          <ac:chgData name="Porwal, Ayushi" userId="376b8226-391e-430a-942b-c07c6ca5498d" providerId="ADAL" clId="{16DC49C8-D7A6-4109-8F0C-F75971621975}" dt="2023-12-11T19:15:53.618" v="2143" actId="26606"/>
          <ac:picMkLst>
            <pc:docMk/>
            <pc:sldMk cId="1355612878" sldId="266"/>
            <ac:picMk id="4" creationId="{2ABAC4B2-C596-93A2-65DB-090F7905E55B}"/>
          </ac:picMkLst>
        </pc:picChg>
        <pc:picChg chg="add mod ord">
          <ac:chgData name="Porwal, Ayushi" userId="376b8226-391e-430a-942b-c07c6ca5498d" providerId="ADAL" clId="{16DC49C8-D7A6-4109-8F0C-F75971621975}" dt="2023-12-13T04:23:38.704" v="2633" actId="1076"/>
          <ac:picMkLst>
            <pc:docMk/>
            <pc:sldMk cId="1355612878" sldId="266"/>
            <ac:picMk id="4" creationId="{43E9CC93-551A-609F-51BE-ADE9E416CE84}"/>
          </ac:picMkLst>
        </pc:picChg>
        <pc:picChg chg="add del">
          <ac:chgData name="Porwal, Ayushi" userId="376b8226-391e-430a-942b-c07c6ca5498d" providerId="ADAL" clId="{16DC49C8-D7A6-4109-8F0C-F75971621975}" dt="2023-12-11T19:16:14.789" v="2153" actId="26606"/>
          <ac:picMkLst>
            <pc:docMk/>
            <pc:sldMk cId="1355612878" sldId="266"/>
            <ac:picMk id="4" creationId="{5451EDF3-3C5B-810B-8A02-156F91B35411}"/>
          </ac:picMkLst>
        </pc:picChg>
        <pc:picChg chg="add del">
          <ac:chgData name="Porwal, Ayushi" userId="376b8226-391e-430a-942b-c07c6ca5498d" providerId="ADAL" clId="{16DC49C8-D7A6-4109-8F0C-F75971621975}" dt="2023-12-11T19:16:11.779" v="2150" actId="26606"/>
          <ac:picMkLst>
            <pc:docMk/>
            <pc:sldMk cId="1355612878" sldId="266"/>
            <ac:picMk id="4" creationId="{81576678-1225-B833-36EB-617AAFEBC428}"/>
          </ac:picMkLst>
        </pc:picChg>
        <pc:picChg chg="add del">
          <ac:chgData name="Porwal, Ayushi" userId="376b8226-391e-430a-942b-c07c6ca5498d" providerId="ADAL" clId="{16DC49C8-D7A6-4109-8F0C-F75971621975}" dt="2023-12-11T19:16:16.563" v="2156" actId="26606"/>
          <ac:picMkLst>
            <pc:docMk/>
            <pc:sldMk cId="1355612878" sldId="266"/>
            <ac:picMk id="4" creationId="{92B15CD3-1545-8709-3F7E-42591AB13A3A}"/>
          </ac:picMkLst>
        </pc:picChg>
        <pc:picChg chg="add del">
          <ac:chgData name="Porwal, Ayushi" userId="376b8226-391e-430a-942b-c07c6ca5498d" providerId="ADAL" clId="{16DC49C8-D7A6-4109-8F0C-F75971621975}" dt="2023-12-11T19:16:29.279" v="2160" actId="26606"/>
          <ac:picMkLst>
            <pc:docMk/>
            <pc:sldMk cId="1355612878" sldId="266"/>
            <ac:picMk id="4" creationId="{B7CDB9EE-14FD-06E3-2EEC-FC6226EC854C}"/>
          </ac:picMkLst>
        </pc:picChg>
        <pc:picChg chg="add del mod replId">
          <ac:chgData name="Porwal, Ayushi" userId="376b8226-391e-430a-942b-c07c6ca5498d" providerId="ADAL" clId="{16DC49C8-D7A6-4109-8F0C-F75971621975}" dt="2023-12-11T19:16:29.379" v="2162" actId="26606"/>
          <ac:picMkLst>
            <pc:docMk/>
            <pc:sldMk cId="1355612878" sldId="266"/>
            <ac:picMk id="16" creationId="{41E7721D-E832-A95B-8EBB-04BE2C51331F}"/>
          </ac:picMkLst>
        </pc:picChg>
      </pc:sldChg>
      <pc:sldChg chg="new del mod modShow">
        <pc:chgData name="Porwal, Ayushi" userId="376b8226-391e-430a-942b-c07c6ca5498d" providerId="ADAL" clId="{16DC49C8-D7A6-4109-8F0C-F75971621975}" dt="2023-12-07T08:50:06.540" v="1029" actId="2696"/>
        <pc:sldMkLst>
          <pc:docMk/>
          <pc:sldMk cId="901690512" sldId="267"/>
        </pc:sldMkLst>
      </pc:sldChg>
      <pc:sldChg chg="addSp delSp modSp new mod ord setBg">
        <pc:chgData name="Porwal, Ayushi" userId="376b8226-391e-430a-942b-c07c6ca5498d" providerId="ADAL" clId="{16DC49C8-D7A6-4109-8F0C-F75971621975}" dt="2023-12-13T04:24:23.603" v="2637" actId="1076"/>
        <pc:sldMkLst>
          <pc:docMk/>
          <pc:sldMk cId="2592893177" sldId="268"/>
        </pc:sldMkLst>
        <pc:spChg chg="mod">
          <ac:chgData name="Porwal, Ayushi" userId="376b8226-391e-430a-942b-c07c6ca5498d" providerId="ADAL" clId="{16DC49C8-D7A6-4109-8F0C-F75971621975}" dt="2023-12-11T19:18:07.473" v="2174" actId="1076"/>
          <ac:spMkLst>
            <pc:docMk/>
            <pc:sldMk cId="2592893177" sldId="268"/>
            <ac:spMk id="2" creationId="{1883B8B4-ED2E-A132-BE94-E8A6F458202B}"/>
          </ac:spMkLst>
        </pc:spChg>
        <pc:spChg chg="del">
          <ac:chgData name="Porwal, Ayushi" userId="376b8226-391e-430a-942b-c07c6ca5498d" providerId="ADAL" clId="{16DC49C8-D7A6-4109-8F0C-F75971621975}" dt="2023-12-06T08:58:16.264" v="369" actId="478"/>
          <ac:spMkLst>
            <pc:docMk/>
            <pc:sldMk cId="2592893177" sldId="268"/>
            <ac:spMk id="3" creationId="{AC03A055-F958-804C-EE2B-DFFEAFDCAB46}"/>
          </ac:spMkLst>
        </pc:spChg>
        <pc:spChg chg="add del mod">
          <ac:chgData name="Porwal, Ayushi" userId="376b8226-391e-430a-942b-c07c6ca5498d" providerId="ADAL" clId="{16DC49C8-D7A6-4109-8F0C-F75971621975}" dt="2023-12-07T07:42:36.698" v="574" actId="478"/>
          <ac:spMkLst>
            <pc:docMk/>
            <pc:sldMk cId="2592893177" sldId="268"/>
            <ac:spMk id="5" creationId="{04DB9450-091B-05ED-44B5-EADD5FC5F536}"/>
          </ac:spMkLst>
        </pc:spChg>
        <pc:spChg chg="add mod">
          <ac:chgData name="Porwal, Ayushi" userId="376b8226-391e-430a-942b-c07c6ca5498d" providerId="ADAL" clId="{16DC49C8-D7A6-4109-8F0C-F75971621975}" dt="2023-12-13T04:24:23.603" v="2637" actId="1076"/>
          <ac:spMkLst>
            <pc:docMk/>
            <pc:sldMk cId="2592893177" sldId="268"/>
            <ac:spMk id="10" creationId="{9AC4F4B4-DFDA-B022-2CCB-7C2F2F2BC13B}"/>
          </ac:spMkLst>
        </pc:spChg>
        <pc:graphicFrameChg chg="add del mod">
          <ac:chgData name="Porwal, Ayushi" userId="376b8226-391e-430a-942b-c07c6ca5498d" providerId="ADAL" clId="{16DC49C8-D7A6-4109-8F0C-F75971621975}" dt="2023-12-07T08:28:08.974" v="628" actId="478"/>
          <ac:graphicFrameMkLst>
            <pc:docMk/>
            <pc:sldMk cId="2592893177" sldId="268"/>
            <ac:graphicFrameMk id="4" creationId="{6B1A513D-A317-8238-E3CC-1DDBE622EDAA}"/>
          </ac:graphicFrameMkLst>
        </pc:graphicFrameChg>
        <pc:graphicFrameChg chg="add del mod modGraphic">
          <ac:chgData name="Porwal, Ayushi" userId="376b8226-391e-430a-942b-c07c6ca5498d" providerId="ADAL" clId="{16DC49C8-D7A6-4109-8F0C-F75971621975}" dt="2023-12-07T08:29:06.975" v="636" actId="478"/>
          <ac:graphicFrameMkLst>
            <pc:docMk/>
            <pc:sldMk cId="2592893177" sldId="268"/>
            <ac:graphicFrameMk id="6" creationId="{0925E696-C7B0-DDB9-C44C-EE4002EF6155}"/>
          </ac:graphicFrameMkLst>
        </pc:graphicFrameChg>
        <pc:graphicFrameChg chg="add mod">
          <ac:chgData name="Porwal, Ayushi" userId="376b8226-391e-430a-942b-c07c6ca5498d" providerId="ADAL" clId="{16DC49C8-D7A6-4109-8F0C-F75971621975}" dt="2023-12-07T08:28:11.578" v="631"/>
          <ac:graphicFrameMkLst>
            <pc:docMk/>
            <pc:sldMk cId="2592893177" sldId="268"/>
            <ac:graphicFrameMk id="7" creationId="{6B1A513D-A317-8238-E3CC-1DDBE622EDAA}"/>
          </ac:graphicFrameMkLst>
        </pc:graphicFrameChg>
        <pc:graphicFrameChg chg="add mod">
          <ac:chgData name="Porwal, Ayushi" userId="376b8226-391e-430a-942b-c07c6ca5498d" providerId="ADAL" clId="{16DC49C8-D7A6-4109-8F0C-F75971621975}" dt="2023-12-11T19:19:29.586" v="2176" actId="16037"/>
          <ac:graphicFrameMkLst>
            <pc:docMk/>
            <pc:sldMk cId="2592893177" sldId="268"/>
            <ac:graphicFrameMk id="8" creationId="{6B1A513D-A317-8238-E3CC-1DDBE622EDAA}"/>
          </ac:graphicFrameMkLst>
        </pc:graphicFrameChg>
        <pc:graphicFrameChg chg="add del mod modGraphic">
          <ac:chgData name="Porwal, Ayushi" userId="376b8226-391e-430a-942b-c07c6ca5498d" providerId="ADAL" clId="{16DC49C8-D7A6-4109-8F0C-F75971621975}" dt="2023-12-07T08:35:08.845" v="651" actId="478"/>
          <ac:graphicFrameMkLst>
            <pc:docMk/>
            <pc:sldMk cId="2592893177" sldId="268"/>
            <ac:graphicFrameMk id="9" creationId="{B7F86D5B-81D9-08B8-07F3-D0F8016CF9EF}"/>
          </ac:graphicFrameMkLst>
        </pc:graphicFrameChg>
      </pc:sldChg>
      <pc:sldChg chg="addSp delSp modSp mod setBg delDesignElem">
        <pc:chgData name="Porwal, Ayushi" userId="376b8226-391e-430a-942b-c07c6ca5498d" providerId="ADAL" clId="{16DC49C8-D7A6-4109-8F0C-F75971621975}" dt="2023-12-13T04:17:28.975" v="2594" actId="113"/>
        <pc:sldMkLst>
          <pc:docMk/>
          <pc:sldMk cId="1548164901" sldId="269"/>
        </pc:sldMkLst>
        <pc:spChg chg="add del mod">
          <ac:chgData name="Porwal, Ayushi" userId="376b8226-391e-430a-942b-c07c6ca5498d" providerId="ADAL" clId="{16DC49C8-D7A6-4109-8F0C-F75971621975}" dt="2023-12-13T04:17:05.094" v="2591" actId="207"/>
          <ac:spMkLst>
            <pc:docMk/>
            <pc:sldMk cId="1548164901" sldId="269"/>
            <ac:spMk id="3" creationId="{3AD14A14-4B6D-5D6D-F525-5BE6E28EB212}"/>
          </ac:spMkLst>
        </pc:spChg>
        <pc:spChg chg="add del">
          <ac:chgData name="Porwal, Ayushi" userId="376b8226-391e-430a-942b-c07c6ca5498d" providerId="ADAL" clId="{16DC49C8-D7A6-4109-8F0C-F75971621975}" dt="2023-12-13T04:13:28.020" v="2567" actId="22"/>
          <ac:spMkLst>
            <pc:docMk/>
            <pc:sldMk cId="1548164901" sldId="269"/>
            <ac:spMk id="4" creationId="{574DD2D1-93FD-6F61-5450-30ED08CF11DD}"/>
          </ac:spMkLst>
        </pc:spChg>
        <pc:spChg chg="add mod ord">
          <ac:chgData name="Porwal, Ayushi" userId="376b8226-391e-430a-942b-c07c6ca5498d" providerId="ADAL" clId="{16DC49C8-D7A6-4109-8F0C-F75971621975}" dt="2023-12-13T04:17:28.975" v="2594" actId="113"/>
          <ac:spMkLst>
            <pc:docMk/>
            <pc:sldMk cId="1548164901" sldId="269"/>
            <ac:spMk id="5" creationId="{63C719BB-0A3C-E799-62D1-14B2225018A7}"/>
          </ac:spMkLst>
        </pc:spChg>
        <pc:spChg chg="add del">
          <ac:chgData name="Porwal, Ayushi" userId="376b8226-391e-430a-942b-c07c6ca5498d" providerId="ADAL" clId="{16DC49C8-D7A6-4109-8F0C-F75971621975}" dt="2023-12-13T04:15:40.211" v="2576" actId="26606"/>
          <ac:spMkLst>
            <pc:docMk/>
            <pc:sldMk cId="1548164901" sldId="269"/>
            <ac:spMk id="10" creationId="{21ECAAB0-702B-4C08-B30F-0AFAC3479ADF}"/>
          </ac:spMkLst>
        </pc:spChg>
        <pc:spChg chg="add del mod replId">
          <ac:chgData name="Porwal, Ayushi" userId="376b8226-391e-430a-942b-c07c6ca5498d" providerId="ADAL" clId="{16DC49C8-D7A6-4109-8F0C-F75971621975}" dt="2023-12-11T19:13:33.503" v="2125" actId="26606"/>
          <ac:spMkLst>
            <pc:docMk/>
            <pc:sldMk cId="1548164901" sldId="269"/>
            <ac:spMk id="11" creationId="{8927A3A1-25F5-1B18-7AD0-0F06B1163B24}"/>
          </ac:spMkLst>
        </pc:spChg>
        <pc:spChg chg="add del">
          <ac:chgData name="Porwal, Ayushi" userId="376b8226-391e-430a-942b-c07c6ca5498d" providerId="ADAL" clId="{16DC49C8-D7A6-4109-8F0C-F75971621975}" dt="2023-12-11T19:13:11.518" v="2123" actId="26606"/>
          <ac:spMkLst>
            <pc:docMk/>
            <pc:sldMk cId="1548164901" sldId="269"/>
            <ac:spMk id="19" creationId="{21ECAAB0-702B-4C08-B30F-0AFAC3479ADF}"/>
          </ac:spMkLst>
        </pc:spChg>
        <pc:spChg chg="add del">
          <ac:chgData name="Porwal, Ayushi" userId="376b8226-391e-430a-942b-c07c6ca5498d" providerId="ADAL" clId="{16DC49C8-D7A6-4109-8F0C-F75971621975}" dt="2023-12-13T04:14:54.671" v="2575" actId="26606"/>
          <ac:spMkLst>
            <pc:docMk/>
            <pc:sldMk cId="1548164901" sldId="269"/>
            <ac:spMk id="30" creationId="{55599FE3-8CCE-4364-9F89-0C11699C4F6A}"/>
          </ac:spMkLst>
        </pc:spChg>
        <pc:grpChg chg="add del">
          <ac:chgData name="Porwal, Ayushi" userId="376b8226-391e-430a-942b-c07c6ca5498d" providerId="ADAL" clId="{16DC49C8-D7A6-4109-8F0C-F75971621975}" dt="2023-12-13T04:15:40.211" v="2576" actId="26606"/>
          <ac:grpSpMkLst>
            <pc:docMk/>
            <pc:sldMk cId="1548164901" sldId="269"/>
            <ac:grpSpMk id="8" creationId="{28A4A409-9242-444A-AC1F-809866828B50}"/>
          </ac:grpSpMkLst>
        </pc:grpChg>
        <pc:grpChg chg="add del">
          <ac:chgData name="Porwal, Ayushi" userId="376b8226-391e-430a-942b-c07c6ca5498d" providerId="ADAL" clId="{16DC49C8-D7A6-4109-8F0C-F75971621975}" dt="2023-12-11T19:13:11.518" v="2123" actId="26606"/>
          <ac:grpSpMkLst>
            <pc:docMk/>
            <pc:sldMk cId="1548164901" sldId="269"/>
            <ac:grpSpMk id="11" creationId="{28A4A409-9242-444A-AC1F-809866828B50}"/>
          </ac:grpSpMkLst>
        </pc:grpChg>
        <pc:grpChg chg="add del">
          <ac:chgData name="Porwal, Ayushi" userId="376b8226-391e-430a-942b-c07c6ca5498d" providerId="ADAL" clId="{16DC49C8-D7A6-4109-8F0C-F75971621975}" dt="2023-12-13T04:14:54.671" v="2575" actId="26606"/>
          <ac:grpSpMkLst>
            <pc:docMk/>
            <pc:sldMk cId="1548164901" sldId="269"/>
            <ac:grpSpMk id="22" creationId="{E4C39A5A-6D63-4FAC-B6C2-D37778B97ACD}"/>
          </ac:grpSpMkLst>
        </pc:grpChg>
        <pc:picChg chg="add del mod">
          <ac:chgData name="Porwal, Ayushi" userId="376b8226-391e-430a-942b-c07c6ca5498d" providerId="ADAL" clId="{16DC49C8-D7A6-4109-8F0C-F75971621975}" dt="2023-12-13T04:16:33.928" v="2586" actId="14100"/>
          <ac:picMkLst>
            <pc:docMk/>
            <pc:sldMk cId="1548164901" sldId="269"/>
            <ac:picMk id="6" creationId="{992DA201-985B-EB90-A679-7FC665CC45C4}"/>
          </ac:picMkLst>
        </pc:picChg>
        <pc:picChg chg="add del mod replId">
          <ac:chgData name="Porwal, Ayushi" userId="376b8226-391e-430a-942b-c07c6ca5498d" providerId="ADAL" clId="{16DC49C8-D7A6-4109-8F0C-F75971621975}" dt="2023-12-11T19:13:33.503" v="2125" actId="26606"/>
          <ac:picMkLst>
            <pc:docMk/>
            <pc:sldMk cId="1548164901" sldId="269"/>
            <ac:picMk id="18" creationId="{6AB24577-1C74-AFAC-4594-CBD16C3C0E4B}"/>
          </ac:picMkLst>
        </pc:picChg>
      </pc:sldChg>
      <pc:sldChg chg="addSp delSp modSp mod setBg">
        <pc:chgData name="Porwal, Ayushi" userId="376b8226-391e-430a-942b-c07c6ca5498d" providerId="ADAL" clId="{16DC49C8-D7A6-4109-8F0C-F75971621975}" dt="2023-12-11T19:27:47.422" v="2240" actId="14100"/>
        <pc:sldMkLst>
          <pc:docMk/>
          <pc:sldMk cId="3985404492" sldId="271"/>
        </pc:sldMkLst>
        <pc:spChg chg="add del mod replId">
          <ac:chgData name="Porwal, Ayushi" userId="376b8226-391e-430a-942b-c07c6ca5498d" providerId="ADAL" clId="{16DC49C8-D7A6-4109-8F0C-F75971621975}" dt="2023-12-11T19:25:53.508" v="2205" actId="26606"/>
          <ac:spMkLst>
            <pc:docMk/>
            <pc:sldMk cId="3985404492" sldId="271"/>
            <ac:spMk id="2" creationId="{AF6FFE35-DBD2-C71A-8F13-EC2745C6DA51}"/>
          </ac:spMkLst>
        </pc:spChg>
        <pc:spChg chg="add del">
          <ac:chgData name="Porwal, Ayushi" userId="376b8226-391e-430a-942b-c07c6ca5498d" providerId="ADAL" clId="{16DC49C8-D7A6-4109-8F0C-F75971621975}" dt="2023-12-11T19:25:53.508" v="2205" actId="26606"/>
          <ac:spMkLst>
            <pc:docMk/>
            <pc:sldMk cId="3985404492" sldId="271"/>
            <ac:spMk id="2" creationId="{DB45F470-73CD-518D-D8DC-97ADD213357A}"/>
          </ac:spMkLst>
        </pc:spChg>
        <pc:graphicFrameChg chg="add del mod replId modGraphic">
          <ac:chgData name="Porwal, Ayushi" userId="376b8226-391e-430a-942b-c07c6ca5498d" providerId="ADAL" clId="{16DC49C8-D7A6-4109-8F0C-F75971621975}" dt="2023-12-11T19:25:53.508" v="2205" actId="26606"/>
          <ac:graphicFrameMkLst>
            <pc:docMk/>
            <pc:sldMk cId="3985404492" sldId="271"/>
            <ac:graphicFrameMk id="16" creationId="{DF8D79E4-4749-478C-CF74-0711DADA9C03}"/>
          </ac:graphicFrameMkLst>
        </pc:graphicFrameChg>
        <pc:graphicFrameChg chg="add del">
          <ac:chgData name="Porwal, Ayushi" userId="376b8226-391e-430a-942b-c07c6ca5498d" providerId="ADAL" clId="{16DC49C8-D7A6-4109-8F0C-F75971621975}" dt="2023-12-11T19:25:53.508" v="2205" actId="26606"/>
          <ac:graphicFrameMkLst>
            <pc:docMk/>
            <pc:sldMk cId="3985404492" sldId="271"/>
            <ac:graphicFrameMk id="16" creationId="{EF811EA3-3165-007E-B3A7-5E5FC20848E9}"/>
          </ac:graphicFrameMkLst>
        </pc:graphicFrameChg>
        <pc:picChg chg="add del">
          <ac:chgData name="Porwal, Ayushi" userId="376b8226-391e-430a-942b-c07c6ca5498d" providerId="ADAL" clId="{16DC49C8-D7A6-4109-8F0C-F75971621975}" dt="2023-12-11T19:25:53.508" v="2205" actId="26606"/>
          <ac:picMkLst>
            <pc:docMk/>
            <pc:sldMk cId="3985404492" sldId="271"/>
            <ac:picMk id="13" creationId="{0E02D16C-BA2F-50D2-6167-D6F7D571ED8E}"/>
          </ac:picMkLst>
        </pc:picChg>
        <pc:picChg chg="add del mod replId">
          <ac:chgData name="Porwal, Ayushi" userId="376b8226-391e-430a-942b-c07c6ca5498d" providerId="ADAL" clId="{16DC49C8-D7A6-4109-8F0C-F75971621975}" dt="2023-12-11T19:27:47.422" v="2240" actId="14100"/>
          <ac:picMkLst>
            <pc:docMk/>
            <pc:sldMk cId="3985404492" sldId="271"/>
            <ac:picMk id="13" creationId="{3E9BA332-6A0F-F7C4-BFE6-ED391A62EBE6}"/>
          </ac:picMkLst>
        </pc:picChg>
      </pc:sldChg>
      <pc:sldChg chg="addSp delSp modSp mod setBg">
        <pc:chgData name="Porwal, Ayushi" userId="376b8226-391e-430a-942b-c07c6ca5498d" providerId="ADAL" clId="{16DC49C8-D7A6-4109-8F0C-F75971621975}" dt="2023-12-13T04:34:51.488" v="2731" actId="20577"/>
        <pc:sldMkLst>
          <pc:docMk/>
          <pc:sldMk cId="985383469" sldId="273"/>
        </pc:sldMkLst>
        <pc:spChg chg="add del">
          <ac:chgData name="Porwal, Ayushi" userId="376b8226-391e-430a-942b-c07c6ca5498d" providerId="ADAL" clId="{16DC49C8-D7A6-4109-8F0C-F75971621975}" dt="2023-12-11T19:26:39.698" v="2226" actId="26606"/>
          <ac:spMkLst>
            <pc:docMk/>
            <pc:sldMk cId="985383469" sldId="273"/>
            <ac:spMk id="2" creationId="{0C56F49D-4C08-EE4E-BA42-3F60E4F98019}"/>
          </ac:spMkLst>
        </pc:spChg>
        <pc:spChg chg="add del">
          <ac:chgData name="Porwal, Ayushi" userId="376b8226-391e-430a-942b-c07c6ca5498d" providerId="ADAL" clId="{16DC49C8-D7A6-4109-8F0C-F75971621975}" dt="2023-12-11T19:26:16.545" v="2208" actId="26606"/>
          <ac:spMkLst>
            <pc:docMk/>
            <pc:sldMk cId="985383469" sldId="273"/>
            <ac:spMk id="2" creationId="{13076C97-3752-26DF-A986-E3647F4E8657}"/>
          </ac:spMkLst>
        </pc:spChg>
        <pc:spChg chg="add del">
          <ac:chgData name="Porwal, Ayushi" userId="376b8226-391e-430a-942b-c07c6ca5498d" providerId="ADAL" clId="{16DC49C8-D7A6-4109-8F0C-F75971621975}" dt="2023-12-11T19:26:21.903" v="2214" actId="26606"/>
          <ac:spMkLst>
            <pc:docMk/>
            <pc:sldMk cId="985383469" sldId="273"/>
            <ac:spMk id="2" creationId="{20D96EA6-3F2B-C5FB-4709-9618647363B4}"/>
          </ac:spMkLst>
        </pc:spChg>
        <pc:spChg chg="add del">
          <ac:chgData name="Porwal, Ayushi" userId="376b8226-391e-430a-942b-c07c6ca5498d" providerId="ADAL" clId="{16DC49C8-D7A6-4109-8F0C-F75971621975}" dt="2023-12-11T19:26:20.769" v="2211" actId="26606"/>
          <ac:spMkLst>
            <pc:docMk/>
            <pc:sldMk cId="985383469" sldId="273"/>
            <ac:spMk id="2" creationId="{301F28DD-2E12-9E21-77BA-2A8DABA14D13}"/>
          </ac:spMkLst>
        </pc:spChg>
        <pc:spChg chg="add del">
          <ac:chgData name="Porwal, Ayushi" userId="376b8226-391e-430a-942b-c07c6ca5498d" providerId="ADAL" clId="{16DC49C8-D7A6-4109-8F0C-F75971621975}" dt="2023-12-11T19:26:23.206" v="2217" actId="26606"/>
          <ac:spMkLst>
            <pc:docMk/>
            <pc:sldMk cId="985383469" sldId="273"/>
            <ac:spMk id="2" creationId="{48C1D641-13EC-9373-B404-995BE4D5AC1D}"/>
          </ac:spMkLst>
        </pc:spChg>
        <pc:spChg chg="add del">
          <ac:chgData name="Porwal, Ayushi" userId="376b8226-391e-430a-942b-c07c6ca5498d" providerId="ADAL" clId="{16DC49C8-D7A6-4109-8F0C-F75971621975}" dt="2023-12-11T19:26:25.613" v="2220" actId="26606"/>
          <ac:spMkLst>
            <pc:docMk/>
            <pc:sldMk cId="985383469" sldId="273"/>
            <ac:spMk id="2" creationId="{661698F0-CB1F-8570-34A3-FBCDED8DCB51}"/>
          </ac:spMkLst>
        </pc:spChg>
        <pc:spChg chg="add del">
          <ac:chgData name="Porwal, Ayushi" userId="376b8226-391e-430a-942b-c07c6ca5498d" providerId="ADAL" clId="{16DC49C8-D7A6-4109-8F0C-F75971621975}" dt="2023-12-11T19:26:27.070" v="2223" actId="26606"/>
          <ac:spMkLst>
            <pc:docMk/>
            <pc:sldMk cId="985383469" sldId="273"/>
            <ac:spMk id="2" creationId="{770651E1-49D8-48A9-F136-031FC6CEDC96}"/>
          </ac:spMkLst>
        </pc:spChg>
        <pc:spChg chg="add del mod replId">
          <ac:chgData name="Porwal, Ayushi" userId="376b8226-391e-430a-942b-c07c6ca5498d" providerId="ADAL" clId="{16DC49C8-D7A6-4109-8F0C-F75971621975}" dt="2023-12-13T04:34:51.488" v="2731" actId="20577"/>
          <ac:spMkLst>
            <pc:docMk/>
            <pc:sldMk cId="985383469" sldId="273"/>
            <ac:spMk id="2" creationId="{AF6FFE35-DBD2-C71A-8F13-EC2745C6DA51}"/>
          </ac:spMkLst>
        </pc:spChg>
        <pc:spChg chg="add del">
          <ac:chgData name="Porwal, Ayushi" userId="376b8226-391e-430a-942b-c07c6ca5498d" providerId="ADAL" clId="{16DC49C8-D7A6-4109-8F0C-F75971621975}" dt="2023-12-11T19:26:21.903" v="2214" actId="26606"/>
          <ac:spMkLst>
            <pc:docMk/>
            <pc:sldMk cId="985383469" sldId="273"/>
            <ac:spMk id="3" creationId="{006D8071-631E-73B5-3618-48A778F76C4E}"/>
          </ac:spMkLst>
        </pc:spChg>
        <pc:spChg chg="add del">
          <ac:chgData name="Porwal, Ayushi" userId="376b8226-391e-430a-942b-c07c6ca5498d" providerId="ADAL" clId="{16DC49C8-D7A6-4109-8F0C-F75971621975}" dt="2023-12-11T19:26:25.613" v="2220" actId="26606"/>
          <ac:spMkLst>
            <pc:docMk/>
            <pc:sldMk cId="985383469" sldId="273"/>
            <ac:spMk id="3" creationId="{38307B6F-35D4-03A4-267F-AEDEFBEC3007}"/>
          </ac:spMkLst>
        </pc:spChg>
        <pc:spChg chg="add del">
          <ac:chgData name="Porwal, Ayushi" userId="376b8226-391e-430a-942b-c07c6ca5498d" providerId="ADAL" clId="{16DC49C8-D7A6-4109-8F0C-F75971621975}" dt="2023-12-11T19:26:23.206" v="2217" actId="26606"/>
          <ac:spMkLst>
            <pc:docMk/>
            <pc:sldMk cId="985383469" sldId="273"/>
            <ac:spMk id="3" creationId="{50967D11-25CA-34A6-3F13-F6DF4A0B27CF}"/>
          </ac:spMkLst>
        </pc:spChg>
        <pc:spChg chg="add del">
          <ac:chgData name="Porwal, Ayushi" userId="376b8226-391e-430a-942b-c07c6ca5498d" providerId="ADAL" clId="{16DC49C8-D7A6-4109-8F0C-F75971621975}" dt="2023-12-11T19:26:16.545" v="2208" actId="26606"/>
          <ac:spMkLst>
            <pc:docMk/>
            <pc:sldMk cId="985383469" sldId="273"/>
            <ac:spMk id="3" creationId="{6AE7E6B5-9B96-BD27-215F-A54FCB8BE27A}"/>
          </ac:spMkLst>
        </pc:spChg>
        <pc:spChg chg="add del mod replId">
          <ac:chgData name="Porwal, Ayushi" userId="376b8226-391e-430a-942b-c07c6ca5498d" providerId="ADAL" clId="{16DC49C8-D7A6-4109-8F0C-F75971621975}" dt="2023-12-11T19:26:39.698" v="2226" actId="26606"/>
          <ac:spMkLst>
            <pc:docMk/>
            <pc:sldMk cId="985383469" sldId="273"/>
            <ac:spMk id="3" creationId="{8340DC8B-8E5E-2D0B-37F3-0CC2294B3BCA}"/>
          </ac:spMkLst>
        </pc:spChg>
        <pc:spChg chg="add del">
          <ac:chgData name="Porwal, Ayushi" userId="376b8226-391e-430a-942b-c07c6ca5498d" providerId="ADAL" clId="{16DC49C8-D7A6-4109-8F0C-F75971621975}" dt="2023-12-11T19:26:20.769" v="2211" actId="26606"/>
          <ac:spMkLst>
            <pc:docMk/>
            <pc:sldMk cId="985383469" sldId="273"/>
            <ac:spMk id="3" creationId="{C90021CA-97E8-5A37-F75D-84E0B6891E88}"/>
          </ac:spMkLst>
        </pc:spChg>
        <pc:spChg chg="add del">
          <ac:chgData name="Porwal, Ayushi" userId="376b8226-391e-430a-942b-c07c6ca5498d" providerId="ADAL" clId="{16DC49C8-D7A6-4109-8F0C-F75971621975}" dt="2023-12-11T19:26:27.070" v="2223" actId="26606"/>
          <ac:spMkLst>
            <pc:docMk/>
            <pc:sldMk cId="985383469" sldId="273"/>
            <ac:spMk id="3" creationId="{E28A7645-6D64-D07C-5398-F85AAE0DCF6B}"/>
          </ac:spMkLst>
        </pc:spChg>
        <pc:spChg chg="add del">
          <ac:chgData name="Porwal, Ayushi" userId="376b8226-391e-430a-942b-c07c6ca5498d" providerId="ADAL" clId="{16DC49C8-D7A6-4109-8F0C-F75971621975}" dt="2023-12-11T19:26:39.698" v="2226" actId="26606"/>
          <ac:spMkLst>
            <pc:docMk/>
            <pc:sldMk cId="985383469" sldId="273"/>
            <ac:spMk id="3" creationId="{EA7E2E5D-37A5-BAB0-2C30-AEC9407FDE60}"/>
          </ac:spMkLst>
        </pc:spChg>
        <pc:spChg chg="add del">
          <ac:chgData name="Porwal, Ayushi" userId="376b8226-391e-430a-942b-c07c6ca5498d" providerId="ADAL" clId="{16DC49C8-D7A6-4109-8F0C-F75971621975}" dt="2023-12-11T19:26:25.613" v="2220" actId="26606"/>
          <ac:spMkLst>
            <pc:docMk/>
            <pc:sldMk cId="985383469" sldId="273"/>
            <ac:spMk id="9" creationId="{2FCD9B94-D70B-4446-85E5-ACD3904289CB}"/>
          </ac:spMkLst>
        </pc:spChg>
        <pc:spChg chg="add del">
          <ac:chgData name="Porwal, Ayushi" userId="376b8226-391e-430a-942b-c07c6ca5498d" providerId="ADAL" clId="{16DC49C8-D7A6-4109-8F0C-F75971621975}" dt="2023-12-11T19:26:16.545" v="2208" actId="26606"/>
          <ac:spMkLst>
            <pc:docMk/>
            <pc:sldMk cId="985383469" sldId="273"/>
            <ac:spMk id="12" creationId="{6AD30037-67ED-4367-9BE0-45787510BF13}"/>
          </ac:spMkLst>
        </pc:spChg>
        <pc:spChg chg="add del">
          <ac:chgData name="Porwal, Ayushi" userId="376b8226-391e-430a-942b-c07c6ca5498d" providerId="ADAL" clId="{16DC49C8-D7A6-4109-8F0C-F75971621975}" dt="2023-12-11T19:26:21.903" v="2214" actId="26606"/>
          <ac:spMkLst>
            <pc:docMk/>
            <pc:sldMk cId="985383469" sldId="273"/>
            <ac:spMk id="20" creationId="{21ECAAB0-702B-4C08-B30F-0AFAC3479ADF}"/>
          </ac:spMkLst>
        </pc:spChg>
        <pc:spChg chg="add del">
          <ac:chgData name="Porwal, Ayushi" userId="376b8226-391e-430a-942b-c07c6ca5498d" providerId="ADAL" clId="{16DC49C8-D7A6-4109-8F0C-F75971621975}" dt="2023-12-11T19:26:20.769" v="2211" actId="26606"/>
          <ac:spMkLst>
            <pc:docMk/>
            <pc:sldMk cId="985383469" sldId="273"/>
            <ac:spMk id="22" creationId="{2FCD9B94-D70B-4446-85E5-ACD3904289CB}"/>
          </ac:spMkLst>
        </pc:spChg>
        <pc:spChg chg="add del">
          <ac:chgData name="Porwal, Ayushi" userId="376b8226-391e-430a-942b-c07c6ca5498d" providerId="ADAL" clId="{16DC49C8-D7A6-4109-8F0C-F75971621975}" dt="2023-12-11T19:26:27.070" v="2223" actId="26606"/>
          <ac:spMkLst>
            <pc:docMk/>
            <pc:sldMk cId="985383469" sldId="273"/>
            <ac:spMk id="25" creationId="{55599FE3-8CCE-4364-9F89-0C11699C4F6A}"/>
          </ac:spMkLst>
        </pc:spChg>
        <pc:spChg chg="add del">
          <ac:chgData name="Porwal, Ayushi" userId="376b8226-391e-430a-942b-c07c6ca5498d" providerId="ADAL" clId="{16DC49C8-D7A6-4109-8F0C-F75971621975}" dt="2023-12-11T19:26:39.698" v="2226" actId="26606"/>
          <ac:spMkLst>
            <pc:docMk/>
            <pc:sldMk cId="985383469" sldId="273"/>
            <ac:spMk id="29" creationId="{6CA4EC59-B8A3-489A-9FB4-AA0699200E65}"/>
          </ac:spMkLst>
        </pc:spChg>
        <pc:spChg chg="add del">
          <ac:chgData name="Porwal, Ayushi" userId="376b8226-391e-430a-942b-c07c6ca5498d" providerId="ADAL" clId="{16DC49C8-D7A6-4109-8F0C-F75971621975}" dt="2023-12-11T19:26:39.698" v="2226" actId="26606"/>
          <ac:spMkLst>
            <pc:docMk/>
            <pc:sldMk cId="985383469" sldId="273"/>
            <ac:spMk id="30" creationId="{1143E968-E203-496D-A1AD-2EA10AB3E786}"/>
          </ac:spMkLst>
        </pc:spChg>
        <pc:grpChg chg="add del">
          <ac:chgData name="Porwal, Ayushi" userId="376b8226-391e-430a-942b-c07c6ca5498d" providerId="ADAL" clId="{16DC49C8-D7A6-4109-8F0C-F75971621975}" dt="2023-12-11T19:26:16.545" v="2208" actId="26606"/>
          <ac:grpSpMkLst>
            <pc:docMk/>
            <pc:sldMk cId="985383469" sldId="273"/>
            <ac:grpSpMk id="14" creationId="{50841A4E-5BC1-44B4-83CF-D524E8AEAD64}"/>
          </ac:grpSpMkLst>
        </pc:grpChg>
        <pc:grpChg chg="add del">
          <ac:chgData name="Porwal, Ayushi" userId="376b8226-391e-430a-942b-c07c6ca5498d" providerId="ADAL" clId="{16DC49C8-D7A6-4109-8F0C-F75971621975}" dt="2023-12-11T19:26:27.070" v="2223" actId="26606"/>
          <ac:grpSpMkLst>
            <pc:docMk/>
            <pc:sldMk cId="985383469" sldId="273"/>
            <ac:grpSpMk id="19" creationId="{E4C39A5A-6D63-4FAC-B6C2-D37778B97ACD}"/>
          </ac:grpSpMkLst>
        </pc:grpChg>
        <pc:grpChg chg="add del">
          <ac:chgData name="Porwal, Ayushi" userId="376b8226-391e-430a-942b-c07c6ca5498d" providerId="ADAL" clId="{16DC49C8-D7A6-4109-8F0C-F75971621975}" dt="2023-12-11T19:26:21.903" v="2214" actId="26606"/>
          <ac:grpSpMkLst>
            <pc:docMk/>
            <pc:sldMk cId="985383469" sldId="273"/>
            <ac:grpSpMk id="26" creationId="{28A4A409-9242-444A-AC1F-809866828B50}"/>
          </ac:grpSpMkLst>
        </pc:grpChg>
        <pc:grpChg chg="add del">
          <ac:chgData name="Porwal, Ayushi" userId="376b8226-391e-430a-942b-c07c6ca5498d" providerId="ADAL" clId="{16DC49C8-D7A6-4109-8F0C-F75971621975}" dt="2023-12-11T19:26:39.698" v="2226" actId="26606"/>
          <ac:grpSpMkLst>
            <pc:docMk/>
            <pc:sldMk cId="985383469" sldId="273"/>
            <ac:grpSpMk id="31" creationId="{FBB3444A-472E-400E-81D0-7CCDEEECC9C3}"/>
          </ac:grpSpMkLst>
        </pc:grpChg>
        <pc:picChg chg="add del">
          <ac:chgData name="Porwal, Ayushi" userId="376b8226-391e-430a-942b-c07c6ca5498d" providerId="ADAL" clId="{16DC49C8-D7A6-4109-8F0C-F75971621975}" dt="2023-12-11T19:26:25.613" v="2220" actId="26606"/>
          <ac:picMkLst>
            <pc:docMk/>
            <pc:sldMk cId="985383469" sldId="273"/>
            <ac:picMk id="7" creationId="{39C3A44A-6AB5-36BA-A379-EA9DB991AEB5}"/>
          </ac:picMkLst>
        </pc:picChg>
        <pc:picChg chg="add del mod replId">
          <ac:chgData name="Porwal, Ayushi" userId="376b8226-391e-430a-942b-c07c6ca5498d" providerId="ADAL" clId="{16DC49C8-D7A6-4109-8F0C-F75971621975}" dt="2023-12-13T04:31:44.534" v="2667" actId="14100"/>
          <ac:picMkLst>
            <pc:docMk/>
            <pc:sldMk cId="985383469" sldId="273"/>
            <ac:picMk id="7" creationId="{7078BCAD-16B5-BF4B-55D3-1D4CBD600FBC}"/>
          </ac:picMkLst>
        </pc:picChg>
        <pc:picChg chg="add del">
          <ac:chgData name="Porwal, Ayushi" userId="376b8226-391e-430a-942b-c07c6ca5498d" providerId="ADAL" clId="{16DC49C8-D7A6-4109-8F0C-F75971621975}" dt="2023-12-11T19:26:23.206" v="2217" actId="26606"/>
          <ac:picMkLst>
            <pc:docMk/>
            <pc:sldMk cId="985383469" sldId="273"/>
            <ac:picMk id="7" creationId="{787877AB-37A7-9EA9-231E-22EA97B1FB29}"/>
          </ac:picMkLst>
        </pc:picChg>
        <pc:picChg chg="add del">
          <ac:chgData name="Porwal, Ayushi" userId="376b8226-391e-430a-942b-c07c6ca5498d" providerId="ADAL" clId="{16DC49C8-D7A6-4109-8F0C-F75971621975}" dt="2023-12-11T19:26:20.769" v="2211" actId="26606"/>
          <ac:picMkLst>
            <pc:docMk/>
            <pc:sldMk cId="985383469" sldId="273"/>
            <ac:picMk id="7" creationId="{95076C7D-49DC-9E86-00A2-53CC01D615CF}"/>
          </ac:picMkLst>
        </pc:picChg>
        <pc:picChg chg="add del">
          <ac:chgData name="Porwal, Ayushi" userId="376b8226-391e-430a-942b-c07c6ca5498d" providerId="ADAL" clId="{16DC49C8-D7A6-4109-8F0C-F75971621975}" dt="2023-12-11T19:26:16.545" v="2208" actId="26606"/>
          <ac:picMkLst>
            <pc:docMk/>
            <pc:sldMk cId="985383469" sldId="273"/>
            <ac:picMk id="7" creationId="{A3838516-0DC0-0E91-E637-C892CEC7FA76}"/>
          </ac:picMkLst>
        </pc:picChg>
        <pc:picChg chg="add del">
          <ac:chgData name="Porwal, Ayushi" userId="376b8226-391e-430a-942b-c07c6ca5498d" providerId="ADAL" clId="{16DC49C8-D7A6-4109-8F0C-F75971621975}" dt="2023-12-11T19:26:27.070" v="2223" actId="26606"/>
          <ac:picMkLst>
            <pc:docMk/>
            <pc:sldMk cId="985383469" sldId="273"/>
            <ac:picMk id="7" creationId="{B9A13155-22E4-A90B-2F13-C766F5396D9C}"/>
          </ac:picMkLst>
        </pc:picChg>
        <pc:picChg chg="add del">
          <ac:chgData name="Porwal, Ayushi" userId="376b8226-391e-430a-942b-c07c6ca5498d" providerId="ADAL" clId="{16DC49C8-D7A6-4109-8F0C-F75971621975}" dt="2023-12-11T19:26:21.903" v="2214" actId="26606"/>
          <ac:picMkLst>
            <pc:docMk/>
            <pc:sldMk cId="985383469" sldId="273"/>
            <ac:picMk id="7" creationId="{C488394B-4C62-B6BB-0E6A-C265079D23B0}"/>
          </ac:picMkLst>
        </pc:picChg>
        <pc:picChg chg="add del">
          <ac:chgData name="Porwal, Ayushi" userId="376b8226-391e-430a-942b-c07c6ca5498d" providerId="ADAL" clId="{16DC49C8-D7A6-4109-8F0C-F75971621975}" dt="2023-12-11T19:26:39.698" v="2226" actId="26606"/>
          <ac:picMkLst>
            <pc:docMk/>
            <pc:sldMk cId="985383469" sldId="273"/>
            <ac:picMk id="7" creationId="{DB5A1BC4-AABC-F8E8-F84A-D72334CD69FC}"/>
          </ac:picMkLst>
        </pc:picChg>
        <pc:cxnChg chg="add del">
          <ac:chgData name="Porwal, Ayushi" userId="376b8226-391e-430a-942b-c07c6ca5498d" providerId="ADAL" clId="{16DC49C8-D7A6-4109-8F0C-F75971621975}" dt="2023-12-11T19:26:25.613" v="2220" actId="26606"/>
          <ac:cxnSpMkLst>
            <pc:docMk/>
            <pc:sldMk cId="985383469" sldId="273"/>
            <ac:cxnSpMk id="10" creationId="{3378FF8B-3743-48E1-88E3-F4CADB3DECE5}"/>
          </ac:cxnSpMkLst>
        </pc:cxnChg>
      </pc:sldChg>
      <pc:sldChg chg="addSp delSp modSp mod setBg delDesignElem">
        <pc:chgData name="Porwal, Ayushi" userId="376b8226-391e-430a-942b-c07c6ca5498d" providerId="ADAL" clId="{16DC49C8-D7A6-4109-8F0C-F75971621975}" dt="2023-12-13T04:27:59.187" v="2655" actId="12"/>
        <pc:sldMkLst>
          <pc:docMk/>
          <pc:sldMk cId="4231379262" sldId="274"/>
        </pc:sldMkLst>
        <pc:spChg chg="add del">
          <ac:chgData name="Porwal, Ayushi" userId="376b8226-391e-430a-942b-c07c6ca5498d" providerId="ADAL" clId="{16DC49C8-D7A6-4109-8F0C-F75971621975}" dt="2023-12-11T19:31:35.367" v="2260" actId="26606"/>
          <ac:spMkLst>
            <pc:docMk/>
            <pc:sldMk cId="4231379262" sldId="274"/>
            <ac:spMk id="2" creationId="{1991AA0A-7077-2D0E-8A15-FF30B2832CA7}"/>
          </ac:spMkLst>
        </pc:spChg>
        <pc:spChg chg="add mod">
          <ac:chgData name="Porwal, Ayushi" userId="376b8226-391e-430a-942b-c07c6ca5498d" providerId="ADAL" clId="{16DC49C8-D7A6-4109-8F0C-F75971621975}" dt="2023-12-11T19:31:49.219" v="2267" actId="255"/>
          <ac:spMkLst>
            <pc:docMk/>
            <pc:sldMk cId="4231379262" sldId="274"/>
            <ac:spMk id="2" creationId="{32B0CE46-9B2F-0B71-8127-B0D8640958CC}"/>
          </ac:spMkLst>
        </pc:spChg>
        <pc:spChg chg="add del">
          <ac:chgData name="Porwal, Ayushi" userId="376b8226-391e-430a-942b-c07c6ca5498d" providerId="ADAL" clId="{16DC49C8-D7A6-4109-8F0C-F75971621975}" dt="2023-12-11T19:31:37.055" v="2263" actId="26606"/>
          <ac:spMkLst>
            <pc:docMk/>
            <pc:sldMk cId="4231379262" sldId="274"/>
            <ac:spMk id="2" creationId="{91454BAC-DB61-4364-A000-D5DE3043DB57}"/>
          </ac:spMkLst>
        </pc:spChg>
        <pc:spChg chg="add del mod">
          <ac:chgData name="Porwal, Ayushi" userId="376b8226-391e-430a-942b-c07c6ca5498d" providerId="ADAL" clId="{16DC49C8-D7A6-4109-8F0C-F75971621975}" dt="2023-12-11T19:31:37.087" v="2265" actId="26606"/>
          <ac:spMkLst>
            <pc:docMk/>
            <pc:sldMk cId="4231379262" sldId="274"/>
            <ac:spMk id="3" creationId="{D4FF0B01-3AAD-A558-99AC-205AE6C9183D}"/>
          </ac:spMkLst>
        </pc:spChg>
        <pc:spChg chg="add del">
          <ac:chgData name="Porwal, Ayushi" userId="376b8226-391e-430a-942b-c07c6ca5498d" providerId="ADAL" clId="{16DC49C8-D7A6-4109-8F0C-F75971621975}" dt="2023-12-11T19:31:37.055" v="2263" actId="26606"/>
          <ac:spMkLst>
            <pc:docMk/>
            <pc:sldMk cId="4231379262" sldId="274"/>
            <ac:spMk id="7" creationId="{479E35CA-8866-FE56-7CBF-770CCB33B533}"/>
          </ac:spMkLst>
        </pc:spChg>
        <pc:spChg chg="add del">
          <ac:chgData name="Porwal, Ayushi" userId="376b8226-391e-430a-942b-c07c6ca5498d" providerId="ADAL" clId="{16DC49C8-D7A6-4109-8F0C-F75971621975}" dt="2023-12-11T19:31:37.055" v="2263" actId="26606"/>
          <ac:spMkLst>
            <pc:docMk/>
            <pc:sldMk cId="4231379262" sldId="274"/>
            <ac:spMk id="8" creationId="{99CAC3B1-4879-424D-8F15-206277196159}"/>
          </ac:spMkLst>
        </pc:spChg>
        <pc:spChg chg="add del">
          <ac:chgData name="Porwal, Ayushi" userId="376b8226-391e-430a-942b-c07c6ca5498d" providerId="ADAL" clId="{16DC49C8-D7A6-4109-8F0C-F75971621975}" dt="2023-12-13T03:55:21.197" v="2484"/>
          <ac:spMkLst>
            <pc:docMk/>
            <pc:sldMk cId="4231379262" sldId="274"/>
            <ac:spMk id="18" creationId="{225F4217-4021-45A0-812B-398F9A7A93F9}"/>
          </ac:spMkLst>
        </pc:spChg>
        <pc:spChg chg="add del">
          <ac:chgData name="Porwal, Ayushi" userId="376b8226-391e-430a-942b-c07c6ca5498d" providerId="ADAL" clId="{16DC49C8-D7A6-4109-8F0C-F75971621975}" dt="2023-12-13T03:55:21.197" v="2484"/>
          <ac:spMkLst>
            <pc:docMk/>
            <pc:sldMk cId="4231379262" sldId="274"/>
            <ac:spMk id="19" creationId="{F659138C-74A1-445B-848C-3608AE871A9F}"/>
          </ac:spMkLst>
        </pc:spChg>
        <pc:spChg chg="add mod">
          <ac:chgData name="Porwal, Ayushi" userId="376b8226-391e-430a-942b-c07c6ca5498d" providerId="ADAL" clId="{16DC49C8-D7A6-4109-8F0C-F75971621975}" dt="2023-12-13T04:27:59.187" v="2655" actId="12"/>
          <ac:spMkLst>
            <pc:docMk/>
            <pc:sldMk cId="4231379262" sldId="274"/>
            <ac:spMk id="22" creationId="{790BEC9C-0ECD-816D-63CF-64852A1EA192}"/>
          </ac:spMkLst>
        </pc:spChg>
        <pc:spChg chg="add del mod replId">
          <ac:chgData name="Porwal, Ayushi" userId="376b8226-391e-430a-942b-c07c6ca5498d" providerId="ADAL" clId="{16DC49C8-D7A6-4109-8F0C-F75971621975}" dt="2023-12-11T19:31:37.087" v="2265" actId="26606"/>
          <ac:spMkLst>
            <pc:docMk/>
            <pc:sldMk cId="4231379262" sldId="274"/>
            <ac:spMk id="23" creationId="{1C453FBF-ED8E-C479-F548-8C663FD75411}"/>
          </ac:spMkLst>
        </pc:spChg>
        <pc:grpChg chg="add del">
          <ac:chgData name="Porwal, Ayushi" userId="376b8226-391e-430a-942b-c07c6ca5498d" providerId="ADAL" clId="{16DC49C8-D7A6-4109-8F0C-F75971621975}" dt="2023-12-11T19:31:37.055" v="2263" actId="26606"/>
          <ac:grpSpMkLst>
            <pc:docMk/>
            <pc:sldMk cId="4231379262" sldId="274"/>
            <ac:grpSpMk id="10" creationId="{4B8492CB-DFBA-4A82-9778-F21493DA36C1}"/>
          </ac:grpSpMkLst>
        </pc:grpChg>
        <pc:grpChg chg="add del">
          <ac:chgData name="Porwal, Ayushi" userId="376b8226-391e-430a-942b-c07c6ca5498d" providerId="ADAL" clId="{16DC49C8-D7A6-4109-8F0C-F75971621975}" dt="2023-12-13T03:55:21.197" v="2484"/>
          <ac:grpSpMkLst>
            <pc:docMk/>
            <pc:sldMk cId="4231379262" sldId="274"/>
            <ac:grpSpMk id="21" creationId="{7DFD7409-66D7-4C9C-B528-E79EB64A4D31}"/>
          </ac:grpSpMkLst>
        </pc:grpChg>
        <pc:graphicFrameChg chg="add del">
          <ac:chgData name="Porwal, Ayushi" userId="376b8226-391e-430a-942b-c07c6ca5498d" providerId="ADAL" clId="{16DC49C8-D7A6-4109-8F0C-F75971621975}" dt="2023-12-11T19:31:35.367" v="2260" actId="26606"/>
          <ac:graphicFrameMkLst>
            <pc:docMk/>
            <pc:sldMk cId="4231379262" sldId="274"/>
            <ac:graphicFrameMk id="5" creationId="{DB53D005-A0CC-B65D-448A-679EC4848FB5}"/>
          </ac:graphicFrameMkLst>
        </pc:graphicFrameChg>
        <pc:cxnChg chg="add del">
          <ac:chgData name="Porwal, Ayushi" userId="376b8226-391e-430a-942b-c07c6ca5498d" providerId="ADAL" clId="{16DC49C8-D7A6-4109-8F0C-F75971621975}" dt="2023-12-13T03:55:21.197" v="2484"/>
          <ac:cxnSpMkLst>
            <pc:docMk/>
            <pc:sldMk cId="4231379262" sldId="274"/>
            <ac:cxnSpMk id="20" creationId="{486F4EBC-E415-40E4-A8BA-BA66F0B632CB}"/>
          </ac:cxnSpMkLst>
        </pc:cxnChg>
      </pc:sldChg>
      <pc:sldChg chg="addSp delSp modSp new mod setBg">
        <pc:chgData name="Porwal, Ayushi" userId="376b8226-391e-430a-942b-c07c6ca5498d" providerId="ADAL" clId="{16DC49C8-D7A6-4109-8F0C-F75971621975}" dt="2023-12-13T04:34:34.414" v="2723" actId="1076"/>
        <pc:sldMkLst>
          <pc:docMk/>
          <pc:sldMk cId="1689097684" sldId="275"/>
        </pc:sldMkLst>
        <pc:spChg chg="add del mod">
          <ac:chgData name="Porwal, Ayushi" userId="376b8226-391e-430a-942b-c07c6ca5498d" providerId="ADAL" clId="{16DC49C8-D7A6-4109-8F0C-F75971621975}" dt="2023-12-13T04:34:34.414" v="2723" actId="1076"/>
          <ac:spMkLst>
            <pc:docMk/>
            <pc:sldMk cId="1689097684" sldId="275"/>
            <ac:spMk id="2" creationId="{1B3B1BB2-3E8A-5FCE-38BF-5B31B44620AC}"/>
          </ac:spMkLst>
        </pc:spChg>
        <pc:spChg chg="add del">
          <ac:chgData name="Porwal, Ayushi" userId="376b8226-391e-430a-942b-c07c6ca5498d" providerId="ADAL" clId="{16DC49C8-D7A6-4109-8F0C-F75971621975}" dt="2023-12-11T19:33:06.227" v="2295" actId="26606"/>
          <ac:spMkLst>
            <pc:docMk/>
            <pc:sldMk cId="1689097684" sldId="275"/>
            <ac:spMk id="2" creationId="{26F3D82F-F100-7437-3AF7-81A42B381171}"/>
          </ac:spMkLst>
        </pc:spChg>
        <pc:spChg chg="add del">
          <ac:chgData name="Porwal, Ayushi" userId="376b8226-391e-430a-942b-c07c6ca5498d" providerId="ADAL" clId="{16DC49C8-D7A6-4109-8F0C-F75971621975}" dt="2023-12-11T19:32:57.270" v="2286" actId="26606"/>
          <ac:spMkLst>
            <pc:docMk/>
            <pc:sldMk cId="1689097684" sldId="275"/>
            <ac:spMk id="2" creationId="{47E99DB3-4B9E-AFAD-8710-F1B56264F2BE}"/>
          </ac:spMkLst>
        </pc:spChg>
        <pc:spChg chg="add del">
          <ac:chgData name="Porwal, Ayushi" userId="376b8226-391e-430a-942b-c07c6ca5498d" providerId="ADAL" clId="{16DC49C8-D7A6-4109-8F0C-F75971621975}" dt="2023-12-11T19:26:51.315" v="2229" actId="26606"/>
          <ac:spMkLst>
            <pc:docMk/>
            <pc:sldMk cId="1689097684" sldId="275"/>
            <ac:spMk id="2" creationId="{4A83CF1A-E151-B8CA-631A-A09D983E5B63}"/>
          </ac:spMkLst>
        </pc:spChg>
        <pc:spChg chg="add del">
          <ac:chgData name="Porwal, Ayushi" userId="376b8226-391e-430a-942b-c07c6ca5498d" providerId="ADAL" clId="{16DC49C8-D7A6-4109-8F0C-F75971621975}" dt="2023-12-11T19:33:07.863" v="2298" actId="26606"/>
          <ac:spMkLst>
            <pc:docMk/>
            <pc:sldMk cId="1689097684" sldId="275"/>
            <ac:spMk id="2" creationId="{5A5D4D35-E66A-387E-7696-5A3104891FAF}"/>
          </ac:spMkLst>
        </pc:spChg>
        <pc:spChg chg="add del">
          <ac:chgData name="Porwal, Ayushi" userId="376b8226-391e-430a-942b-c07c6ca5498d" providerId="ADAL" clId="{16DC49C8-D7A6-4109-8F0C-F75971621975}" dt="2023-12-11T19:32:44.618" v="2283" actId="26606"/>
          <ac:spMkLst>
            <pc:docMk/>
            <pc:sldMk cId="1689097684" sldId="275"/>
            <ac:spMk id="2" creationId="{E76E29D2-870D-B9FC-6A50-69DC8AC9BC1C}"/>
          </ac:spMkLst>
        </pc:spChg>
        <pc:spChg chg="add del">
          <ac:chgData name="Porwal, Ayushi" userId="376b8226-391e-430a-942b-c07c6ca5498d" providerId="ADAL" clId="{16DC49C8-D7A6-4109-8F0C-F75971621975}" dt="2023-12-11T19:33:07.878" v="2300" actId="26606"/>
          <ac:spMkLst>
            <pc:docMk/>
            <pc:sldMk cId="1689097684" sldId="275"/>
            <ac:spMk id="3" creationId="{215B8C03-296D-9253-F54C-DEDDB6C1F58A}"/>
          </ac:spMkLst>
        </pc:spChg>
        <pc:spChg chg="add del">
          <ac:chgData name="Porwal, Ayushi" userId="376b8226-391e-430a-942b-c07c6ca5498d" providerId="ADAL" clId="{16DC49C8-D7A6-4109-8F0C-F75971621975}" dt="2023-12-11T19:32:57.270" v="2286" actId="26606"/>
          <ac:spMkLst>
            <pc:docMk/>
            <pc:sldMk cId="1689097684" sldId="275"/>
            <ac:spMk id="3" creationId="{303E7200-DB9C-5881-91E5-0BEF5BE2AC6A}"/>
          </ac:spMkLst>
        </pc:spChg>
        <pc:spChg chg="add del">
          <ac:chgData name="Porwal, Ayushi" userId="376b8226-391e-430a-942b-c07c6ca5498d" providerId="ADAL" clId="{16DC49C8-D7A6-4109-8F0C-F75971621975}" dt="2023-12-11T19:26:51.315" v="2229" actId="26606"/>
          <ac:spMkLst>
            <pc:docMk/>
            <pc:sldMk cId="1689097684" sldId="275"/>
            <ac:spMk id="3" creationId="{531693D9-2971-5512-B488-9954B5724021}"/>
          </ac:spMkLst>
        </pc:spChg>
        <pc:spChg chg="add del">
          <ac:chgData name="Porwal, Ayushi" userId="376b8226-391e-430a-942b-c07c6ca5498d" providerId="ADAL" clId="{16DC49C8-D7A6-4109-8F0C-F75971621975}" dt="2023-12-11T19:33:07.863" v="2298" actId="26606"/>
          <ac:spMkLst>
            <pc:docMk/>
            <pc:sldMk cId="1689097684" sldId="275"/>
            <ac:spMk id="3" creationId="{8CB17573-831C-BB49-1AA7-53E216A5C675}"/>
          </ac:spMkLst>
        </pc:spChg>
        <pc:spChg chg="add del">
          <ac:chgData name="Porwal, Ayushi" userId="376b8226-391e-430a-942b-c07c6ca5498d" providerId="ADAL" clId="{16DC49C8-D7A6-4109-8F0C-F75971621975}" dt="2023-12-11T19:33:06.227" v="2295" actId="26606"/>
          <ac:spMkLst>
            <pc:docMk/>
            <pc:sldMk cId="1689097684" sldId="275"/>
            <ac:spMk id="3" creationId="{C2DC4DCB-B2F4-3AB1-27DA-19876E7AA4DF}"/>
          </ac:spMkLst>
        </pc:spChg>
        <pc:spChg chg="add del">
          <ac:chgData name="Porwal, Ayushi" userId="376b8226-391e-430a-942b-c07c6ca5498d" providerId="ADAL" clId="{16DC49C8-D7A6-4109-8F0C-F75971621975}" dt="2023-12-11T19:32:44.618" v="2283" actId="26606"/>
          <ac:spMkLst>
            <pc:docMk/>
            <pc:sldMk cId="1689097684" sldId="275"/>
            <ac:spMk id="3" creationId="{DEDB2BDA-1733-5693-FFD3-05FFEDBDA642}"/>
          </ac:spMkLst>
        </pc:spChg>
        <pc:spChg chg="add del">
          <ac:chgData name="Porwal, Ayushi" userId="376b8226-391e-430a-942b-c07c6ca5498d" providerId="ADAL" clId="{16DC49C8-D7A6-4109-8F0C-F75971621975}" dt="2023-12-11T19:32:44.618" v="2283" actId="26606"/>
          <ac:spMkLst>
            <pc:docMk/>
            <pc:sldMk cId="1689097684" sldId="275"/>
            <ac:spMk id="7" creationId="{21ECAAB0-702B-4C08-B30F-0AFAC3479ADF}"/>
          </ac:spMkLst>
        </pc:spChg>
        <pc:spChg chg="add del">
          <ac:chgData name="Porwal, Ayushi" userId="376b8226-391e-430a-942b-c07c6ca5498d" providerId="ADAL" clId="{16DC49C8-D7A6-4109-8F0C-F75971621975}" dt="2023-12-11T19:26:51.315" v="2229" actId="26606"/>
          <ac:spMkLst>
            <pc:docMk/>
            <pc:sldMk cId="1689097684" sldId="275"/>
            <ac:spMk id="17" creationId="{21ECAAB0-702B-4C08-B30F-0AFAC3479ADF}"/>
          </ac:spMkLst>
        </pc:spChg>
        <pc:spChg chg="add del">
          <ac:chgData name="Porwal, Ayushi" userId="376b8226-391e-430a-942b-c07c6ca5498d" providerId="ADAL" clId="{16DC49C8-D7A6-4109-8F0C-F75971621975}" dt="2023-12-11T19:32:58.825" v="2289" actId="26606"/>
          <ac:spMkLst>
            <pc:docMk/>
            <pc:sldMk cId="1689097684" sldId="275"/>
            <ac:spMk id="18" creationId="{21ECAAB0-702B-4C08-B30F-0AFAC3479ADF}"/>
          </ac:spMkLst>
        </pc:spChg>
        <pc:spChg chg="add del mod replId">
          <ac:chgData name="Porwal, Ayushi" userId="376b8226-391e-430a-942b-c07c6ca5498d" providerId="ADAL" clId="{16DC49C8-D7A6-4109-8F0C-F75971621975}" dt="2023-12-11T19:26:51.347" v="2231" actId="26606"/>
          <ac:spMkLst>
            <pc:docMk/>
            <pc:sldMk cId="1689097684" sldId="275"/>
            <ac:spMk id="19" creationId="{870E4504-1D03-09D3-4B3F-277B821FC099}"/>
          </ac:spMkLst>
        </pc:spChg>
        <pc:spChg chg="add del mod replId">
          <ac:chgData name="Porwal, Ayushi" userId="376b8226-391e-430a-942b-c07c6ca5498d" providerId="ADAL" clId="{16DC49C8-D7A6-4109-8F0C-F75971621975}" dt="2023-12-11T19:26:51.347" v="2231" actId="26606"/>
          <ac:spMkLst>
            <pc:docMk/>
            <pc:sldMk cId="1689097684" sldId="275"/>
            <ac:spMk id="20" creationId="{000C97BE-9A12-665B-8E65-F5E14D4F4296}"/>
          </ac:spMkLst>
        </pc:spChg>
        <pc:spChg chg="add del">
          <ac:chgData name="Porwal, Ayushi" userId="376b8226-391e-430a-942b-c07c6ca5498d" providerId="ADAL" clId="{16DC49C8-D7A6-4109-8F0C-F75971621975}" dt="2023-12-11T19:33:03.949" v="2292" actId="26606"/>
          <ac:spMkLst>
            <pc:docMk/>
            <pc:sldMk cId="1689097684" sldId="275"/>
            <ac:spMk id="23" creationId="{21ECAAB0-702B-4C08-B30F-0AFAC3479ADF}"/>
          </ac:spMkLst>
        </pc:spChg>
        <pc:spChg chg="add del">
          <ac:chgData name="Porwal, Ayushi" userId="376b8226-391e-430a-942b-c07c6ca5498d" providerId="ADAL" clId="{16DC49C8-D7A6-4109-8F0C-F75971621975}" dt="2023-12-11T19:33:06.227" v="2295" actId="26606"/>
          <ac:spMkLst>
            <pc:docMk/>
            <pc:sldMk cId="1689097684" sldId="275"/>
            <ac:spMk id="28" creationId="{63A60C88-7443-4827-9241-5019758CB4F0}"/>
          </ac:spMkLst>
        </pc:spChg>
        <pc:spChg chg="add del">
          <ac:chgData name="Porwal, Ayushi" userId="376b8226-391e-430a-942b-c07c6ca5498d" providerId="ADAL" clId="{16DC49C8-D7A6-4109-8F0C-F75971621975}" dt="2023-12-11T19:33:07.863" v="2298" actId="26606"/>
          <ac:spMkLst>
            <pc:docMk/>
            <pc:sldMk cId="1689097684" sldId="275"/>
            <ac:spMk id="33" creationId="{21ECAAB0-702B-4C08-B30F-0AFAC3479ADF}"/>
          </ac:spMkLst>
        </pc:spChg>
        <pc:spChg chg="add">
          <ac:chgData name="Porwal, Ayushi" userId="376b8226-391e-430a-942b-c07c6ca5498d" providerId="ADAL" clId="{16DC49C8-D7A6-4109-8F0C-F75971621975}" dt="2023-12-11T19:33:07.878" v="2300" actId="26606"/>
          <ac:spMkLst>
            <pc:docMk/>
            <pc:sldMk cId="1689097684" sldId="275"/>
            <ac:spMk id="38" creationId="{21ECAAB0-702B-4C08-B30F-0AFAC3479ADF}"/>
          </ac:spMkLst>
        </pc:spChg>
        <pc:spChg chg="add del mod replId">
          <ac:chgData name="Porwal, Ayushi" userId="376b8226-391e-430a-942b-c07c6ca5498d" providerId="ADAL" clId="{16DC49C8-D7A6-4109-8F0C-F75971621975}" dt="2023-12-11T19:33:07.878" v="2300" actId="26606"/>
          <ac:spMkLst>
            <pc:docMk/>
            <pc:sldMk cId="1689097684" sldId="275"/>
            <ac:spMk id="39" creationId="{DB279A5B-7978-5EB9-22A7-EE3EF291807B}"/>
          </ac:spMkLst>
        </pc:spChg>
        <pc:spChg chg="add del mod replId">
          <ac:chgData name="Porwal, Ayushi" userId="376b8226-391e-430a-942b-c07c6ca5498d" providerId="ADAL" clId="{16DC49C8-D7A6-4109-8F0C-F75971621975}" dt="2023-12-11T19:33:07.878" v="2300" actId="26606"/>
          <ac:spMkLst>
            <pc:docMk/>
            <pc:sldMk cId="1689097684" sldId="275"/>
            <ac:spMk id="40" creationId="{B6F855AD-9D63-4215-19E8-DEB5DCC88939}"/>
          </ac:spMkLst>
        </pc:spChg>
        <pc:grpChg chg="add del">
          <ac:chgData name="Porwal, Ayushi" userId="376b8226-391e-430a-942b-c07c6ca5498d" providerId="ADAL" clId="{16DC49C8-D7A6-4109-8F0C-F75971621975}" dt="2023-12-11T19:32:44.618" v="2283" actId="26606"/>
          <ac:grpSpMkLst>
            <pc:docMk/>
            <pc:sldMk cId="1689097684" sldId="275"/>
            <ac:grpSpMk id="6" creationId="{28A4A409-9242-444A-AC1F-809866828B50}"/>
          </ac:grpSpMkLst>
        </pc:grpChg>
        <pc:grpChg chg="add del">
          <ac:chgData name="Porwal, Ayushi" userId="376b8226-391e-430a-942b-c07c6ca5498d" providerId="ADAL" clId="{16DC49C8-D7A6-4109-8F0C-F75971621975}" dt="2023-12-11T19:26:51.315" v="2229" actId="26606"/>
          <ac:grpSpMkLst>
            <pc:docMk/>
            <pc:sldMk cId="1689097684" sldId="275"/>
            <ac:grpSpMk id="9" creationId="{28A4A409-9242-444A-AC1F-809866828B50}"/>
          </ac:grpSpMkLst>
        </pc:grpChg>
        <pc:grpChg chg="add del">
          <ac:chgData name="Porwal, Ayushi" userId="376b8226-391e-430a-942b-c07c6ca5498d" providerId="ADAL" clId="{16DC49C8-D7A6-4109-8F0C-F75971621975}" dt="2023-12-11T19:32:58.825" v="2289" actId="26606"/>
          <ac:grpSpMkLst>
            <pc:docMk/>
            <pc:sldMk cId="1689097684" sldId="275"/>
            <ac:grpSpMk id="16" creationId="{28A4A409-9242-444A-AC1F-809866828B50}"/>
          </ac:grpSpMkLst>
        </pc:grpChg>
        <pc:grpChg chg="add del">
          <ac:chgData name="Porwal, Ayushi" userId="376b8226-391e-430a-942b-c07c6ca5498d" providerId="ADAL" clId="{16DC49C8-D7A6-4109-8F0C-F75971621975}" dt="2023-12-11T19:33:03.949" v="2292" actId="26606"/>
          <ac:grpSpMkLst>
            <pc:docMk/>
            <pc:sldMk cId="1689097684" sldId="275"/>
            <ac:grpSpMk id="22" creationId="{28A4A409-9242-444A-AC1F-809866828B50}"/>
          </ac:grpSpMkLst>
        </pc:grpChg>
        <pc:grpChg chg="add del">
          <ac:chgData name="Porwal, Ayushi" userId="376b8226-391e-430a-942b-c07c6ca5498d" providerId="ADAL" clId="{16DC49C8-D7A6-4109-8F0C-F75971621975}" dt="2023-12-11T19:33:06.227" v="2295" actId="26606"/>
          <ac:grpSpMkLst>
            <pc:docMk/>
            <pc:sldMk cId="1689097684" sldId="275"/>
            <ac:grpSpMk id="27" creationId="{DF8D5C46-63E5-40C5-A208-4B2189FA1032}"/>
          </ac:grpSpMkLst>
        </pc:grpChg>
        <pc:grpChg chg="add del">
          <ac:chgData name="Porwal, Ayushi" userId="376b8226-391e-430a-942b-c07c6ca5498d" providerId="ADAL" clId="{16DC49C8-D7A6-4109-8F0C-F75971621975}" dt="2023-12-11T19:33:07.863" v="2298" actId="26606"/>
          <ac:grpSpMkLst>
            <pc:docMk/>
            <pc:sldMk cId="1689097684" sldId="275"/>
            <ac:grpSpMk id="32" creationId="{28A4A409-9242-444A-AC1F-809866828B50}"/>
          </ac:grpSpMkLst>
        </pc:grpChg>
        <pc:grpChg chg="add">
          <ac:chgData name="Porwal, Ayushi" userId="376b8226-391e-430a-942b-c07c6ca5498d" providerId="ADAL" clId="{16DC49C8-D7A6-4109-8F0C-F75971621975}" dt="2023-12-11T19:33:07.878" v="2300" actId="26606"/>
          <ac:grpSpMkLst>
            <pc:docMk/>
            <pc:sldMk cId="1689097684" sldId="275"/>
            <ac:grpSpMk id="37" creationId="{28A4A409-9242-444A-AC1F-809866828B50}"/>
          </ac:grpSpMkLst>
        </pc:grpChg>
        <pc:graphicFrameChg chg="add del">
          <ac:chgData name="Porwal, Ayushi" userId="376b8226-391e-430a-942b-c07c6ca5498d" providerId="ADAL" clId="{16DC49C8-D7A6-4109-8F0C-F75971621975}" dt="2023-12-11T19:26:51.315" v="2229" actId="26606"/>
          <ac:graphicFrameMkLst>
            <pc:docMk/>
            <pc:sldMk cId="1689097684" sldId="275"/>
            <ac:graphicFrameMk id="4" creationId="{095E56EF-8B1D-C024-67C8-04DCCA835C5C}"/>
          </ac:graphicFrameMkLst>
        </pc:graphicFrameChg>
        <pc:graphicFrameChg chg="add del">
          <ac:chgData name="Porwal, Ayushi" userId="376b8226-391e-430a-942b-c07c6ca5498d" providerId="ADAL" clId="{16DC49C8-D7A6-4109-8F0C-F75971621975}" dt="2023-12-11T19:33:06.227" v="2295" actId="26606"/>
          <ac:graphicFrameMkLst>
            <pc:docMk/>
            <pc:sldMk cId="1689097684" sldId="275"/>
            <ac:graphicFrameMk id="4" creationId="{2B4FCE60-FC91-CD22-0FD7-4B536DBBE895}"/>
          </ac:graphicFrameMkLst>
        </pc:graphicFrameChg>
        <pc:graphicFrameChg chg="add del mod modGraphic">
          <ac:chgData name="Porwal, Ayushi" userId="376b8226-391e-430a-942b-c07c6ca5498d" providerId="ADAL" clId="{16DC49C8-D7A6-4109-8F0C-F75971621975}" dt="2023-12-13T04:34:29.659" v="2722" actId="1076"/>
          <ac:graphicFrameMkLst>
            <pc:docMk/>
            <pc:sldMk cId="1689097684" sldId="275"/>
            <ac:graphicFrameMk id="4" creationId="{2DD8FCA5-173C-E0B6-CBB8-7A7466FC6A1F}"/>
          </ac:graphicFrameMkLst>
        </pc:graphicFrameChg>
        <pc:graphicFrameChg chg="add del">
          <ac:chgData name="Porwal, Ayushi" userId="376b8226-391e-430a-942b-c07c6ca5498d" providerId="ADAL" clId="{16DC49C8-D7A6-4109-8F0C-F75971621975}" dt="2023-12-11T19:33:07.863" v="2298" actId="26606"/>
          <ac:graphicFrameMkLst>
            <pc:docMk/>
            <pc:sldMk cId="1689097684" sldId="275"/>
            <ac:graphicFrameMk id="4" creationId="{5F3D0279-8CA5-CA54-CB8C-CFC70D3258E8}"/>
          </ac:graphicFrameMkLst>
        </pc:graphicFrameChg>
        <pc:graphicFrameChg chg="add del mod modGraphic">
          <ac:chgData name="Porwal, Ayushi" userId="376b8226-391e-430a-942b-c07c6ca5498d" providerId="ADAL" clId="{16DC49C8-D7A6-4109-8F0C-F75971621975}" dt="2023-12-11T19:32:44.618" v="2283" actId="26606"/>
          <ac:graphicFrameMkLst>
            <pc:docMk/>
            <pc:sldMk cId="1689097684" sldId="275"/>
            <ac:graphicFrameMk id="4" creationId="{BB73FB54-1F58-2F28-37C7-217E3606CC48}"/>
          </ac:graphicFrameMkLst>
        </pc:graphicFrameChg>
        <pc:graphicFrameChg chg="add del">
          <ac:chgData name="Porwal, Ayushi" userId="376b8226-391e-430a-942b-c07c6ca5498d" providerId="ADAL" clId="{16DC49C8-D7A6-4109-8F0C-F75971621975}" dt="2023-12-11T19:32:57.270" v="2286" actId="26606"/>
          <ac:graphicFrameMkLst>
            <pc:docMk/>
            <pc:sldMk cId="1689097684" sldId="275"/>
            <ac:graphicFrameMk id="4" creationId="{FB6BBB66-C145-C8A3-C4BF-6025792991B7}"/>
          </ac:graphicFrameMkLst>
        </pc:graphicFrameChg>
        <pc:graphicFrameChg chg="add del mod replId modGraphic">
          <ac:chgData name="Porwal, Ayushi" userId="376b8226-391e-430a-942b-c07c6ca5498d" providerId="ADAL" clId="{16DC49C8-D7A6-4109-8F0C-F75971621975}" dt="2023-12-11T19:26:51.347" v="2231" actId="26606"/>
          <ac:graphicFrameMkLst>
            <pc:docMk/>
            <pc:sldMk cId="1689097684" sldId="275"/>
            <ac:graphicFrameMk id="21" creationId="{75EB43FB-1C90-45BD-35E5-B59EEF0FAFDD}"/>
          </ac:graphicFrameMkLst>
        </pc:graphicFrameChg>
        <pc:graphicFrameChg chg="add del mod replId modGraphic">
          <ac:chgData name="Porwal, Ayushi" userId="376b8226-391e-430a-942b-c07c6ca5498d" providerId="ADAL" clId="{16DC49C8-D7A6-4109-8F0C-F75971621975}" dt="2023-12-11T19:33:07.878" v="2300" actId="26606"/>
          <ac:graphicFrameMkLst>
            <pc:docMk/>
            <pc:sldMk cId="1689097684" sldId="275"/>
            <ac:graphicFrameMk id="41" creationId="{0BF7B49A-ACDC-DFF2-26E4-69A4A842EA3F}"/>
          </ac:graphicFrameMkLst>
        </pc:graphicFrameChg>
      </pc:sldChg>
      <pc:sldChg chg="addSp delSp modSp mod setBg">
        <pc:chgData name="Porwal, Ayushi" userId="376b8226-391e-430a-942b-c07c6ca5498d" providerId="ADAL" clId="{16DC49C8-D7A6-4109-8F0C-F75971621975}" dt="2023-12-13T04:35:34.841" v="2743" actId="20577"/>
        <pc:sldMkLst>
          <pc:docMk/>
          <pc:sldMk cId="1222802931" sldId="276"/>
        </pc:sldMkLst>
        <pc:spChg chg="add del">
          <ac:chgData name="Porwal, Ayushi" userId="376b8226-391e-430a-942b-c07c6ca5498d" providerId="ADAL" clId="{16DC49C8-D7A6-4109-8F0C-F75971621975}" dt="2023-12-11T19:21:53.464" v="2199" actId="26606"/>
          <ac:spMkLst>
            <pc:docMk/>
            <pc:sldMk cId="1222802931" sldId="276"/>
            <ac:spMk id="2" creationId="{349ECFB8-698F-434C-2E6E-20889FB0B08A}"/>
          </ac:spMkLst>
        </pc:spChg>
        <pc:spChg chg="add del">
          <ac:chgData name="Porwal, Ayushi" userId="376b8226-391e-430a-942b-c07c6ca5498d" providerId="ADAL" clId="{16DC49C8-D7A6-4109-8F0C-F75971621975}" dt="2023-12-11T19:21:25.457" v="2193" actId="26606"/>
          <ac:spMkLst>
            <pc:docMk/>
            <pc:sldMk cId="1222802931" sldId="276"/>
            <ac:spMk id="2" creationId="{540804F4-FF2B-8D75-EB64-DAEF41673F73}"/>
          </ac:spMkLst>
        </pc:spChg>
        <pc:spChg chg="add del">
          <ac:chgData name="Porwal, Ayushi" userId="376b8226-391e-430a-942b-c07c6ca5498d" providerId="ADAL" clId="{16DC49C8-D7A6-4109-8F0C-F75971621975}" dt="2023-12-11T19:21:42.750" v="2196" actId="26606"/>
          <ac:spMkLst>
            <pc:docMk/>
            <pc:sldMk cId="1222802931" sldId="276"/>
            <ac:spMk id="2" creationId="{6C6A3EF6-54FB-E6CE-B3D0-5BB41C870D88}"/>
          </ac:spMkLst>
        </pc:spChg>
        <pc:spChg chg="add del">
          <ac:chgData name="Porwal, Ayushi" userId="376b8226-391e-430a-942b-c07c6ca5498d" providerId="ADAL" clId="{16DC49C8-D7A6-4109-8F0C-F75971621975}" dt="2023-12-11T19:21:13.996" v="2190" actId="26606"/>
          <ac:spMkLst>
            <pc:docMk/>
            <pc:sldMk cId="1222802931" sldId="276"/>
            <ac:spMk id="2" creationId="{77E443B4-DED5-3B91-DABA-64138C52F1DC}"/>
          </ac:spMkLst>
        </pc:spChg>
        <pc:spChg chg="add del mod replId">
          <ac:chgData name="Porwal, Ayushi" userId="376b8226-391e-430a-942b-c07c6ca5498d" providerId="ADAL" clId="{16DC49C8-D7A6-4109-8F0C-F75971621975}" dt="2023-12-13T04:35:34.841" v="2743" actId="20577"/>
          <ac:spMkLst>
            <pc:docMk/>
            <pc:sldMk cId="1222802931" sldId="276"/>
            <ac:spMk id="2" creationId="{846603B6-08B8-C228-4F98-3F06F08AABD7}"/>
          </ac:spMkLst>
        </pc:spChg>
        <pc:spChg chg="add del">
          <ac:chgData name="Porwal, Ayushi" userId="376b8226-391e-430a-942b-c07c6ca5498d" providerId="ADAL" clId="{16DC49C8-D7A6-4109-8F0C-F75971621975}" dt="2023-12-11T19:21:13.996" v="2190" actId="26606"/>
          <ac:spMkLst>
            <pc:docMk/>
            <pc:sldMk cId="1222802931" sldId="276"/>
            <ac:spMk id="14" creationId="{15C813EC-1CF5-C462-6BB8-A995EB29833F}"/>
          </ac:spMkLst>
        </pc:spChg>
        <pc:spChg chg="add del">
          <ac:chgData name="Porwal, Ayushi" userId="376b8226-391e-430a-942b-c07c6ca5498d" providerId="ADAL" clId="{16DC49C8-D7A6-4109-8F0C-F75971621975}" dt="2023-12-11T19:21:25.457" v="2193" actId="26606"/>
          <ac:spMkLst>
            <pc:docMk/>
            <pc:sldMk cId="1222802931" sldId="276"/>
            <ac:spMk id="14" creationId="{2006948E-B3D7-68C1-8536-B481BFE66A75}"/>
          </ac:spMkLst>
        </pc:spChg>
        <pc:spChg chg="add del mod replId">
          <ac:chgData name="Porwal, Ayushi" userId="376b8226-391e-430a-942b-c07c6ca5498d" providerId="ADAL" clId="{16DC49C8-D7A6-4109-8F0C-F75971621975}" dt="2023-12-13T04:03:57.803" v="2565" actId="207"/>
          <ac:spMkLst>
            <pc:docMk/>
            <pc:sldMk cId="1222802931" sldId="276"/>
            <ac:spMk id="14" creationId="{B07F1370-A78D-5B88-F1E7-00934A385712}"/>
          </ac:spMkLst>
        </pc:spChg>
        <pc:spChg chg="add del">
          <ac:chgData name="Porwal, Ayushi" userId="376b8226-391e-430a-942b-c07c6ca5498d" providerId="ADAL" clId="{16DC49C8-D7A6-4109-8F0C-F75971621975}" dt="2023-12-11T19:21:53.464" v="2199" actId="26606"/>
          <ac:spMkLst>
            <pc:docMk/>
            <pc:sldMk cId="1222802931" sldId="276"/>
            <ac:spMk id="26" creationId="{6CA4EC59-B8A3-489A-9FB4-AA0699200E65}"/>
          </ac:spMkLst>
        </pc:spChg>
        <pc:spChg chg="add del">
          <ac:chgData name="Porwal, Ayushi" userId="376b8226-391e-430a-942b-c07c6ca5498d" providerId="ADAL" clId="{16DC49C8-D7A6-4109-8F0C-F75971621975}" dt="2023-12-11T19:21:53.464" v="2199" actId="26606"/>
          <ac:spMkLst>
            <pc:docMk/>
            <pc:sldMk cId="1222802931" sldId="276"/>
            <ac:spMk id="29" creationId="{1143E968-E203-496D-A1AD-2EA10AB3E786}"/>
          </ac:spMkLst>
        </pc:spChg>
        <pc:spChg chg="add del">
          <ac:chgData name="Porwal, Ayushi" userId="376b8226-391e-430a-942b-c07c6ca5498d" providerId="ADAL" clId="{16DC49C8-D7A6-4109-8F0C-F75971621975}" dt="2023-12-11T19:21:13.996" v="2190" actId="26606"/>
          <ac:spMkLst>
            <pc:docMk/>
            <pc:sldMk cId="1222802931" sldId="276"/>
            <ac:spMk id="35" creationId="{21ECAAB0-702B-4C08-B30F-0AFAC3479ADF}"/>
          </ac:spMkLst>
        </pc:spChg>
        <pc:spChg chg="add del">
          <ac:chgData name="Porwal, Ayushi" userId="376b8226-391e-430a-942b-c07c6ca5498d" providerId="ADAL" clId="{16DC49C8-D7A6-4109-8F0C-F75971621975}" dt="2023-12-11T19:21:53.464" v="2199" actId="26606"/>
          <ac:spMkLst>
            <pc:docMk/>
            <pc:sldMk cId="1222802931" sldId="276"/>
            <ac:spMk id="38" creationId="{25E545E9-68EA-E5F3-A3A0-E21B53FA5FCB}"/>
          </ac:spMkLst>
        </pc:spChg>
        <pc:grpChg chg="add del">
          <ac:chgData name="Porwal, Ayushi" userId="376b8226-391e-430a-942b-c07c6ca5498d" providerId="ADAL" clId="{16DC49C8-D7A6-4109-8F0C-F75971621975}" dt="2023-12-11T19:21:53.464" v="2199" actId="26606"/>
          <ac:grpSpMkLst>
            <pc:docMk/>
            <pc:sldMk cId="1222802931" sldId="276"/>
            <ac:grpSpMk id="18" creationId="{260ACC13-B825-49F3-93DE-C8B8F2FA37A1}"/>
          </ac:grpSpMkLst>
        </pc:grpChg>
        <pc:grpChg chg="add del">
          <ac:chgData name="Porwal, Ayushi" userId="376b8226-391e-430a-942b-c07c6ca5498d" providerId="ADAL" clId="{16DC49C8-D7A6-4109-8F0C-F75971621975}" dt="2023-12-11T19:21:13.996" v="2190" actId="26606"/>
          <ac:grpSpMkLst>
            <pc:docMk/>
            <pc:sldMk cId="1222802931" sldId="276"/>
            <ac:grpSpMk id="19" creationId="{15FF890B-3CE7-403A-AECE-2DE04FC7AF80}"/>
          </ac:grpSpMkLst>
        </pc:grpChg>
        <pc:grpChg chg="add del">
          <ac:chgData name="Porwal, Ayushi" userId="376b8226-391e-430a-942b-c07c6ca5498d" providerId="ADAL" clId="{16DC49C8-D7A6-4109-8F0C-F75971621975}" dt="2023-12-11T19:21:13.996" v="2190" actId="26606"/>
          <ac:grpSpMkLst>
            <pc:docMk/>
            <pc:sldMk cId="1222802931" sldId="276"/>
            <ac:grpSpMk id="27" creationId="{28A4A409-9242-444A-AC1F-809866828B50}"/>
          </ac:grpSpMkLst>
        </pc:grpChg>
        <pc:grpChg chg="add del">
          <ac:chgData name="Porwal, Ayushi" userId="376b8226-391e-430a-942b-c07c6ca5498d" providerId="ADAL" clId="{16DC49C8-D7A6-4109-8F0C-F75971621975}" dt="2023-12-11T19:21:53.464" v="2199" actId="26606"/>
          <ac:grpSpMkLst>
            <pc:docMk/>
            <pc:sldMk cId="1222802931" sldId="276"/>
            <ac:grpSpMk id="31" creationId="{FBB3444A-472E-400E-81D0-7CCDEEECC9C3}"/>
          </ac:grpSpMkLst>
        </pc:grpChg>
        <pc:grpChg chg="add del">
          <ac:chgData name="Porwal, Ayushi" userId="376b8226-391e-430a-942b-c07c6ca5498d" providerId="ADAL" clId="{16DC49C8-D7A6-4109-8F0C-F75971621975}" dt="2023-12-11T19:21:25.457" v="2193" actId="26606"/>
          <ac:grpSpMkLst>
            <pc:docMk/>
            <pc:sldMk cId="1222802931" sldId="276"/>
            <ac:grpSpMk id="37" creationId="{15FF890B-3CE7-403A-AECE-2DE04FC7AF80}"/>
          </ac:grpSpMkLst>
        </pc:grpChg>
        <pc:graphicFrameChg chg="add del">
          <ac:chgData name="Porwal, Ayushi" userId="376b8226-391e-430a-942b-c07c6ca5498d" providerId="ADAL" clId="{16DC49C8-D7A6-4109-8F0C-F75971621975}" dt="2023-12-11T19:21:42.750" v="2196" actId="26606"/>
          <ac:graphicFrameMkLst>
            <pc:docMk/>
            <pc:sldMk cId="1222802931" sldId="276"/>
            <ac:graphicFrameMk id="16" creationId="{5E5E0268-4880-F709-50E8-745B437C3B72}"/>
          </ac:graphicFrameMkLst>
        </pc:graphicFrameChg>
        <pc:picChg chg="add del">
          <ac:chgData name="Porwal, Ayushi" userId="376b8226-391e-430a-942b-c07c6ca5498d" providerId="ADAL" clId="{16DC49C8-D7A6-4109-8F0C-F75971621975}" dt="2023-12-11T19:21:25.457" v="2193" actId="26606"/>
          <ac:picMkLst>
            <pc:docMk/>
            <pc:sldMk cId="1222802931" sldId="276"/>
            <ac:picMk id="10" creationId="{292DD9FC-5C28-5A71-D7C4-6DCAFB8873FA}"/>
          </ac:picMkLst>
        </pc:picChg>
        <pc:picChg chg="add del">
          <ac:chgData name="Porwal, Ayushi" userId="376b8226-391e-430a-942b-c07c6ca5498d" providerId="ADAL" clId="{16DC49C8-D7A6-4109-8F0C-F75971621975}" dt="2023-12-11T19:21:53.464" v="2199" actId="26606"/>
          <ac:picMkLst>
            <pc:docMk/>
            <pc:sldMk cId="1222802931" sldId="276"/>
            <ac:picMk id="10" creationId="{3DB67FB8-2327-94CD-E903-2EE5249FF830}"/>
          </ac:picMkLst>
        </pc:picChg>
        <pc:picChg chg="add del">
          <ac:chgData name="Porwal, Ayushi" userId="376b8226-391e-430a-942b-c07c6ca5498d" providerId="ADAL" clId="{16DC49C8-D7A6-4109-8F0C-F75971621975}" dt="2023-12-11T19:21:13.996" v="2190" actId="26606"/>
          <ac:picMkLst>
            <pc:docMk/>
            <pc:sldMk cId="1222802931" sldId="276"/>
            <ac:picMk id="10" creationId="{4F7552A7-A8D5-5646-273F-339D05DCC8F9}"/>
          </ac:picMkLst>
        </pc:picChg>
        <pc:picChg chg="add del">
          <ac:chgData name="Porwal, Ayushi" userId="376b8226-391e-430a-942b-c07c6ca5498d" providerId="ADAL" clId="{16DC49C8-D7A6-4109-8F0C-F75971621975}" dt="2023-12-11T19:21:42.750" v="2196" actId="26606"/>
          <ac:picMkLst>
            <pc:docMk/>
            <pc:sldMk cId="1222802931" sldId="276"/>
            <ac:picMk id="10" creationId="{50AC14F2-453D-6206-E501-90469D1DC1C1}"/>
          </ac:picMkLst>
        </pc:picChg>
        <pc:picChg chg="add del mod replId">
          <ac:chgData name="Porwal, Ayushi" userId="376b8226-391e-430a-942b-c07c6ca5498d" providerId="ADAL" clId="{16DC49C8-D7A6-4109-8F0C-F75971621975}" dt="2023-12-11T19:21:53.464" v="2199" actId="26606"/>
          <ac:picMkLst>
            <pc:docMk/>
            <pc:sldMk cId="1222802931" sldId="276"/>
            <ac:picMk id="10" creationId="{F8D74E02-3A43-241B-2906-696CFB3EAB34}"/>
          </ac:picMkLst>
        </pc:picChg>
      </pc:sldChg>
      <pc:sldChg chg="addSp delSp modSp new mod setBg modClrScheme delDesignElem chgLayout">
        <pc:chgData name="Porwal, Ayushi" userId="376b8226-391e-430a-942b-c07c6ca5498d" providerId="ADAL" clId="{16DC49C8-D7A6-4109-8F0C-F75971621975}" dt="2023-12-13T03:55:21.197" v="2484"/>
        <pc:sldMkLst>
          <pc:docMk/>
          <pc:sldMk cId="2849771630" sldId="277"/>
        </pc:sldMkLst>
        <pc:spChg chg="del mod ord">
          <ac:chgData name="Porwal, Ayushi" userId="376b8226-391e-430a-942b-c07c6ca5498d" providerId="ADAL" clId="{16DC49C8-D7A6-4109-8F0C-F75971621975}" dt="2023-12-11T14:21:10.150" v="1295" actId="700"/>
          <ac:spMkLst>
            <pc:docMk/>
            <pc:sldMk cId="2849771630" sldId="277"/>
            <ac:spMk id="2" creationId="{48CCA0D5-E620-8846-9928-3342211DC1E3}"/>
          </ac:spMkLst>
        </pc:spChg>
        <pc:spChg chg="del mod ord">
          <ac:chgData name="Porwal, Ayushi" userId="376b8226-391e-430a-942b-c07c6ca5498d" providerId="ADAL" clId="{16DC49C8-D7A6-4109-8F0C-F75971621975}" dt="2023-12-11T14:21:10.150" v="1295" actId="700"/>
          <ac:spMkLst>
            <pc:docMk/>
            <pc:sldMk cId="2849771630" sldId="277"/>
            <ac:spMk id="3" creationId="{3E616FC3-FC0D-4304-352E-662D1FD67C7A}"/>
          </ac:spMkLst>
        </pc:spChg>
        <pc:spChg chg="add mod">
          <ac:chgData name="Porwal, Ayushi" userId="376b8226-391e-430a-942b-c07c6ca5498d" providerId="ADAL" clId="{16DC49C8-D7A6-4109-8F0C-F75971621975}" dt="2023-12-13T03:55:21.197" v="2484"/>
          <ac:spMkLst>
            <pc:docMk/>
            <pc:sldMk cId="2849771630" sldId="277"/>
            <ac:spMk id="4" creationId="{399B2339-A9D1-4D3F-8599-FC7719FCFE82}"/>
          </ac:spMkLst>
        </pc:spChg>
        <pc:spChg chg="add del mod ord">
          <ac:chgData name="Porwal, Ayushi" userId="376b8226-391e-430a-942b-c07c6ca5498d" providerId="ADAL" clId="{16DC49C8-D7A6-4109-8F0C-F75971621975}" dt="2023-12-11T14:21:28.631" v="1299" actId="478"/>
          <ac:spMkLst>
            <pc:docMk/>
            <pc:sldMk cId="2849771630" sldId="277"/>
            <ac:spMk id="5" creationId="{CBCA2496-8926-CFED-59BF-C670921E7E5A}"/>
          </ac:spMkLst>
        </pc:spChg>
        <pc:spChg chg="add del mod ord replId">
          <ac:chgData name="Porwal, Ayushi" userId="376b8226-391e-430a-942b-c07c6ca5498d" providerId="ADAL" clId="{16DC49C8-D7A6-4109-8F0C-F75971621975}" dt="2023-12-11T19:12:55.530" v="2120" actId="26606"/>
          <ac:spMkLst>
            <pc:docMk/>
            <pc:sldMk cId="2849771630" sldId="277"/>
            <ac:spMk id="7" creationId="{E24A679B-FCFA-BEC4-024D-C265B04655A2}"/>
          </ac:spMkLst>
        </pc:spChg>
        <pc:grpChg chg="add del">
          <ac:chgData name="Porwal, Ayushi" userId="376b8226-391e-430a-942b-c07c6ca5498d" providerId="ADAL" clId="{16DC49C8-D7A6-4109-8F0C-F75971621975}" dt="2023-12-13T03:55:21.197" v="2484"/>
          <ac:grpSpMkLst>
            <pc:docMk/>
            <pc:sldMk cId="2849771630" sldId="277"/>
            <ac:grpSpMk id="10" creationId="{0A3EF779-83DD-4EB0-9F4C-7304381A2870}"/>
          </ac:grpSpMkLst>
        </pc:grpChg>
        <pc:picChg chg="add">
          <ac:chgData name="Porwal, Ayushi" userId="376b8226-391e-430a-942b-c07c6ca5498d" providerId="ADAL" clId="{16DC49C8-D7A6-4109-8F0C-F75971621975}" dt="2023-12-11T19:12:55.530" v="2120" actId="26606"/>
          <ac:picMkLst>
            <pc:docMk/>
            <pc:sldMk cId="2849771630" sldId="277"/>
            <ac:picMk id="6" creationId="{74F52F39-D785-C2CA-7C21-0E5BDFD44745}"/>
          </ac:picMkLst>
        </pc:picChg>
      </pc:sldChg>
      <pc:sldChg chg="addSp delSp modSp add mod setBg addAnim delDesignElem">
        <pc:chgData name="Porwal, Ayushi" userId="376b8226-391e-430a-942b-c07c6ca5498d" providerId="ADAL" clId="{16DC49C8-D7A6-4109-8F0C-F75971621975}" dt="2023-12-13T03:55:21.197" v="2484"/>
        <pc:sldMkLst>
          <pc:docMk/>
          <pc:sldMk cId="2484098303" sldId="278"/>
        </pc:sldMkLst>
        <pc:spChg chg="add">
          <ac:chgData name="Porwal, Ayushi" userId="376b8226-391e-430a-942b-c07c6ca5498d" providerId="ADAL" clId="{16DC49C8-D7A6-4109-8F0C-F75971621975}" dt="2023-12-11T19:32:02.497" v="2271" actId="26606"/>
          <ac:spMkLst>
            <pc:docMk/>
            <pc:sldMk cId="2484098303" sldId="278"/>
            <ac:spMk id="2" creationId="{5FB9EFC9-D158-2856-FB87-9787EFF589E3}"/>
          </ac:spMkLst>
        </pc:spChg>
        <pc:spChg chg="del mod">
          <ac:chgData name="Porwal, Ayushi" userId="376b8226-391e-430a-942b-c07c6ca5498d" providerId="ADAL" clId="{16DC49C8-D7A6-4109-8F0C-F75971621975}" dt="2023-12-11T16:59:43.503" v="1791" actId="478"/>
          <ac:spMkLst>
            <pc:docMk/>
            <pc:sldMk cId="2484098303" sldId="278"/>
            <ac:spMk id="3" creationId="{D4FF0B01-3AAD-A558-99AC-205AE6C9183D}"/>
          </ac:spMkLst>
        </pc:spChg>
        <pc:spChg chg="del mod replId">
          <ac:chgData name="Porwal, Ayushi" userId="376b8226-391e-430a-942b-c07c6ca5498d" providerId="ADAL" clId="{16DC49C8-D7A6-4109-8F0C-F75971621975}" dt="2023-12-11T19:32:02.497" v="2271" actId="26606"/>
          <ac:spMkLst>
            <pc:docMk/>
            <pc:sldMk cId="2484098303" sldId="278"/>
            <ac:spMk id="5" creationId="{1C453FBF-ED8E-C479-F548-8C663FD75411}"/>
          </ac:spMkLst>
        </pc:spChg>
        <pc:spChg chg="add del">
          <ac:chgData name="Porwal, Ayushi" userId="376b8226-391e-430a-942b-c07c6ca5498d" providerId="ADAL" clId="{16DC49C8-D7A6-4109-8F0C-F75971621975}" dt="2023-12-13T03:55:21.197" v="2484"/>
          <ac:spMkLst>
            <pc:docMk/>
            <pc:sldMk cId="2484098303" sldId="278"/>
            <ac:spMk id="16" creationId="{C2A2366C-96BE-4587-BABC-529047265AC1}"/>
          </ac:spMkLst>
        </pc:spChg>
        <pc:grpChg chg="add del">
          <ac:chgData name="Porwal, Ayushi" userId="376b8226-391e-430a-942b-c07c6ca5498d" providerId="ADAL" clId="{16DC49C8-D7A6-4109-8F0C-F75971621975}" dt="2023-12-13T03:55:21.197" v="2484"/>
          <ac:grpSpMkLst>
            <pc:docMk/>
            <pc:sldMk cId="2484098303" sldId="278"/>
            <ac:grpSpMk id="8" creationId="{08F94D66-27EC-4CB8-8226-D7F41C161863}"/>
          </ac:grpSpMkLst>
        </pc:grpChg>
        <pc:picChg chg="add">
          <ac:chgData name="Porwal, Ayushi" userId="376b8226-391e-430a-942b-c07c6ca5498d" providerId="ADAL" clId="{16DC49C8-D7A6-4109-8F0C-F75971621975}" dt="2023-12-11T19:32:02.497" v="2271" actId="26606"/>
          <ac:picMkLst>
            <pc:docMk/>
            <pc:sldMk cId="2484098303" sldId="278"/>
            <ac:picMk id="4" creationId="{F0ACC0F9-B31B-88AE-08AF-38FCE27A5C9D}"/>
          </ac:picMkLst>
        </pc:picChg>
      </pc:sldChg>
      <pc:sldChg chg="modSp mod">
        <pc:chgData name="Porwal, Ayushi" userId="376b8226-391e-430a-942b-c07c6ca5498d" providerId="ADAL" clId="{16DC49C8-D7A6-4109-8F0C-F75971621975}" dt="2023-12-12T05:59:57.568" v="2325" actId="14734"/>
        <pc:sldMkLst>
          <pc:docMk/>
          <pc:sldMk cId="4110383401" sldId="279"/>
        </pc:sldMkLst>
        <pc:graphicFrameChg chg="modGraphic">
          <ac:chgData name="Porwal, Ayushi" userId="376b8226-391e-430a-942b-c07c6ca5498d" providerId="ADAL" clId="{16DC49C8-D7A6-4109-8F0C-F75971621975}" dt="2023-12-12T05:59:57.568" v="2325" actId="14734"/>
          <ac:graphicFrameMkLst>
            <pc:docMk/>
            <pc:sldMk cId="4110383401" sldId="279"/>
            <ac:graphicFrameMk id="5" creationId="{A2E15678-B8A6-97F6-E197-AD02F466C89E}"/>
          </ac:graphicFrameMkLst>
        </pc:graphicFrameChg>
      </pc:sldChg>
      <pc:sldChg chg="modSp mod">
        <pc:chgData name="Porwal, Ayushi" userId="376b8226-391e-430a-942b-c07c6ca5498d" providerId="ADAL" clId="{16DC49C8-D7A6-4109-8F0C-F75971621975}" dt="2023-12-13T04:31:26.225" v="2666" actId="1076"/>
        <pc:sldMkLst>
          <pc:docMk/>
          <pc:sldMk cId="1124015827" sldId="281"/>
        </pc:sldMkLst>
        <pc:picChg chg="mod">
          <ac:chgData name="Porwal, Ayushi" userId="376b8226-391e-430a-942b-c07c6ca5498d" providerId="ADAL" clId="{16DC49C8-D7A6-4109-8F0C-F75971621975}" dt="2023-12-13T04:31:26.225" v="2666" actId="1076"/>
          <ac:picMkLst>
            <pc:docMk/>
            <pc:sldMk cId="1124015827" sldId="281"/>
            <ac:picMk id="13" creationId="{3E9BA332-6A0F-F7C4-BFE6-ED391A62EBE6}"/>
          </ac:picMkLst>
        </pc:picChg>
      </pc:sldChg>
      <pc:sldChg chg="addSp delSp modSp mod delDesignElem">
        <pc:chgData name="Porwal, Ayushi" userId="376b8226-391e-430a-942b-c07c6ca5498d" providerId="ADAL" clId="{16DC49C8-D7A6-4109-8F0C-F75971621975}" dt="2023-12-13T04:30:30.701" v="2663" actId="12"/>
        <pc:sldMkLst>
          <pc:docMk/>
          <pc:sldMk cId="2798270868" sldId="283"/>
        </pc:sldMkLst>
        <pc:spChg chg="mod">
          <ac:chgData name="Porwal, Ayushi" userId="376b8226-391e-430a-942b-c07c6ca5498d" providerId="ADAL" clId="{16DC49C8-D7A6-4109-8F0C-F75971621975}" dt="2023-12-13T04:25:29.599" v="2640" actId="255"/>
          <ac:spMkLst>
            <pc:docMk/>
            <pc:sldMk cId="2798270868" sldId="283"/>
            <ac:spMk id="2" creationId="{508C4997-2089-E8E1-0E0A-AC12C3168DF4}"/>
          </ac:spMkLst>
        </pc:spChg>
        <pc:spChg chg="mod">
          <ac:chgData name="Porwal, Ayushi" userId="376b8226-391e-430a-942b-c07c6ca5498d" providerId="ADAL" clId="{16DC49C8-D7A6-4109-8F0C-F75971621975}" dt="2023-12-13T04:30:30.701" v="2663" actId="12"/>
          <ac:spMkLst>
            <pc:docMk/>
            <pc:sldMk cId="2798270868" sldId="283"/>
            <ac:spMk id="4" creationId="{671D71A3-2DBC-F82D-60BB-248E8D466E28}"/>
          </ac:spMkLst>
        </pc:spChg>
        <pc:spChg chg="add del">
          <ac:chgData name="Porwal, Ayushi" userId="376b8226-391e-430a-942b-c07c6ca5498d" providerId="ADAL" clId="{16DC49C8-D7A6-4109-8F0C-F75971621975}" dt="2023-12-13T03:55:21.197" v="2484"/>
          <ac:spMkLst>
            <pc:docMk/>
            <pc:sldMk cId="2798270868" sldId="283"/>
            <ac:spMk id="9" creationId="{C8643778-7F6C-4E8D-84D1-D5CDB9928191}"/>
          </ac:spMkLst>
        </pc:spChg>
        <pc:spChg chg="add del">
          <ac:chgData name="Porwal, Ayushi" userId="376b8226-391e-430a-942b-c07c6ca5498d" providerId="ADAL" clId="{16DC49C8-D7A6-4109-8F0C-F75971621975}" dt="2023-12-13T03:55:21.197" v="2484"/>
          <ac:spMkLst>
            <pc:docMk/>
            <pc:sldMk cId="2798270868" sldId="283"/>
            <ac:spMk id="11" creationId="{1D22F88D-6907-48AF-B024-346E855E0D96}"/>
          </ac:spMkLst>
        </pc:spChg>
        <pc:grpChg chg="add del">
          <ac:chgData name="Porwal, Ayushi" userId="376b8226-391e-430a-942b-c07c6ca5498d" providerId="ADAL" clId="{16DC49C8-D7A6-4109-8F0C-F75971621975}" dt="2023-12-13T03:55:21.197" v="2484"/>
          <ac:grpSpMkLst>
            <pc:docMk/>
            <pc:sldMk cId="2798270868" sldId="283"/>
            <ac:grpSpMk id="13" creationId="{F3842748-48B5-4DD0-A06A-A31C74024A99}"/>
          </ac:grpSpMkLst>
        </pc:grpChg>
      </pc:sldChg>
      <pc:sldChg chg="addSp delSp modSp add mod ord delDesignElem">
        <pc:chgData name="Porwal, Ayushi" userId="376b8226-391e-430a-942b-c07c6ca5498d" providerId="ADAL" clId="{16DC49C8-D7A6-4109-8F0C-F75971621975}" dt="2023-12-13T03:55:21.197" v="2484"/>
        <pc:sldMkLst>
          <pc:docMk/>
          <pc:sldMk cId="2069621500" sldId="284"/>
        </pc:sldMkLst>
        <pc:spChg chg="mod">
          <ac:chgData name="Porwal, Ayushi" userId="376b8226-391e-430a-942b-c07c6ca5498d" providerId="ADAL" clId="{16DC49C8-D7A6-4109-8F0C-F75971621975}" dt="2023-12-13T03:50:37.860" v="2433" actId="113"/>
          <ac:spMkLst>
            <pc:docMk/>
            <pc:sldMk cId="2069621500" sldId="284"/>
            <ac:spMk id="4" creationId="{399B2339-A9D1-4D3F-8599-FC7719FCFE82}"/>
          </ac:spMkLst>
        </pc:spChg>
        <pc:grpChg chg="add del">
          <ac:chgData name="Porwal, Ayushi" userId="376b8226-391e-430a-942b-c07c6ca5498d" providerId="ADAL" clId="{16DC49C8-D7A6-4109-8F0C-F75971621975}" dt="2023-12-13T03:55:21.197" v="2484"/>
          <ac:grpSpMkLst>
            <pc:docMk/>
            <pc:sldMk cId="2069621500" sldId="284"/>
            <ac:grpSpMk id="10" creationId="{0A3EF779-83DD-4EB0-9F4C-7304381A2870}"/>
          </ac:grpSpMkLst>
        </pc:grpChg>
      </pc:sldChg>
      <pc:sldChg chg="addSp delSp modSp new mod setBg addAnim delAnim modAnim setClrOvrMap">
        <pc:chgData name="Porwal, Ayushi" userId="376b8226-391e-430a-942b-c07c6ca5498d" providerId="ADAL" clId="{16DC49C8-D7A6-4109-8F0C-F75971621975}" dt="2023-12-13T04:45:22.568" v="2842" actId="14100"/>
        <pc:sldMkLst>
          <pc:docMk/>
          <pc:sldMk cId="445914427" sldId="285"/>
        </pc:sldMkLst>
        <pc:spChg chg="del mod ord">
          <ac:chgData name="Porwal, Ayushi" userId="376b8226-391e-430a-942b-c07c6ca5498d" providerId="ADAL" clId="{16DC49C8-D7A6-4109-8F0C-F75971621975}" dt="2023-12-13T04:43:13.089" v="2807" actId="478"/>
          <ac:spMkLst>
            <pc:docMk/>
            <pc:sldMk cId="445914427" sldId="285"/>
            <ac:spMk id="2" creationId="{7195E05A-BF55-C602-D11D-63D7BD75C715}"/>
          </ac:spMkLst>
        </pc:spChg>
        <pc:spChg chg="del">
          <ac:chgData name="Porwal, Ayushi" userId="376b8226-391e-430a-942b-c07c6ca5498d" providerId="ADAL" clId="{16DC49C8-D7A6-4109-8F0C-F75971621975}" dt="2023-12-13T04:40:30.286" v="2776" actId="478"/>
          <ac:spMkLst>
            <pc:docMk/>
            <pc:sldMk cId="445914427" sldId="285"/>
            <ac:spMk id="3" creationId="{3A6D159D-810A-F7C8-E39A-811540E8B631}"/>
          </ac:spMkLst>
        </pc:spChg>
        <pc:spChg chg="add del">
          <ac:chgData name="Porwal, Ayushi" userId="376b8226-391e-430a-942b-c07c6ca5498d" providerId="ADAL" clId="{16DC49C8-D7A6-4109-8F0C-F75971621975}" dt="2023-12-13T04:40:46.513" v="2781" actId="26606"/>
          <ac:spMkLst>
            <pc:docMk/>
            <pc:sldMk cId="445914427" sldId="285"/>
            <ac:spMk id="15" creationId="{CE3D4922-3D1C-4679-9A86-15BFC1A252F0}"/>
          </ac:spMkLst>
        </pc:spChg>
        <pc:spChg chg="add del">
          <ac:chgData name="Porwal, Ayushi" userId="376b8226-391e-430a-942b-c07c6ca5498d" providerId="ADAL" clId="{16DC49C8-D7A6-4109-8F0C-F75971621975}" dt="2023-12-13T04:40:45.887" v="2779" actId="26606"/>
          <ac:spMkLst>
            <pc:docMk/>
            <pc:sldMk cId="445914427" sldId="285"/>
            <ac:spMk id="16" creationId="{F64080D6-34DE-4277-97CC-2FB3812846DA}"/>
          </ac:spMkLst>
        </pc:spChg>
        <pc:spChg chg="add del">
          <ac:chgData name="Porwal, Ayushi" userId="376b8226-391e-430a-942b-c07c6ca5498d" providerId="ADAL" clId="{16DC49C8-D7A6-4109-8F0C-F75971621975}" dt="2023-12-13T04:40:46.513" v="2781" actId="26606"/>
          <ac:spMkLst>
            <pc:docMk/>
            <pc:sldMk cId="445914427" sldId="285"/>
            <ac:spMk id="17" creationId="{164E9BCF-1B67-4514-808C-A5DCBDEB4A85}"/>
          </ac:spMkLst>
        </pc:spChg>
        <pc:spChg chg="add del">
          <ac:chgData name="Porwal, Ayushi" userId="376b8226-391e-430a-942b-c07c6ca5498d" providerId="ADAL" clId="{16DC49C8-D7A6-4109-8F0C-F75971621975}" dt="2023-12-13T04:40:48.616" v="2785" actId="26606"/>
          <ac:spMkLst>
            <pc:docMk/>
            <pc:sldMk cId="445914427" sldId="285"/>
            <ac:spMk id="21" creationId="{9A928607-C55C-40FD-B2DF-6CD6A7226A71}"/>
          </ac:spMkLst>
        </pc:spChg>
        <pc:spChg chg="add del">
          <ac:chgData name="Porwal, Ayushi" userId="376b8226-391e-430a-942b-c07c6ca5498d" providerId="ADAL" clId="{16DC49C8-D7A6-4109-8F0C-F75971621975}" dt="2023-12-13T04:40:48.616" v="2785" actId="26606"/>
          <ac:spMkLst>
            <pc:docMk/>
            <pc:sldMk cId="445914427" sldId="285"/>
            <ac:spMk id="23" creationId="{400A20C1-29A4-43E0-AB15-7931F76F8C2D}"/>
          </ac:spMkLst>
        </pc:spChg>
        <pc:spChg chg="add del">
          <ac:chgData name="Porwal, Ayushi" userId="376b8226-391e-430a-942b-c07c6ca5498d" providerId="ADAL" clId="{16DC49C8-D7A6-4109-8F0C-F75971621975}" dt="2023-12-13T04:40:47.194" v="2783" actId="26606"/>
          <ac:spMkLst>
            <pc:docMk/>
            <pc:sldMk cId="445914427" sldId="285"/>
            <ac:spMk id="29" creationId="{E67A1FC6-22FB-4EA7-B90A-C9F18FBEF30F}"/>
          </ac:spMkLst>
        </pc:spChg>
        <pc:spChg chg="add del">
          <ac:chgData name="Porwal, Ayushi" userId="376b8226-391e-430a-942b-c07c6ca5498d" providerId="ADAL" clId="{16DC49C8-D7A6-4109-8F0C-F75971621975}" dt="2023-12-13T04:40:47.194" v="2783" actId="26606"/>
          <ac:spMkLst>
            <pc:docMk/>
            <pc:sldMk cId="445914427" sldId="285"/>
            <ac:spMk id="30" creationId="{6246FDC4-DD97-431A-914A-9EB57A4A3C7C}"/>
          </ac:spMkLst>
        </pc:spChg>
        <pc:spChg chg="add del">
          <ac:chgData name="Porwal, Ayushi" userId="376b8226-391e-430a-942b-c07c6ca5498d" providerId="ADAL" clId="{16DC49C8-D7A6-4109-8F0C-F75971621975}" dt="2023-12-13T04:40:47.194" v="2783" actId="26606"/>
          <ac:spMkLst>
            <pc:docMk/>
            <pc:sldMk cId="445914427" sldId="285"/>
            <ac:spMk id="31" creationId="{CD4E68A2-74B0-42F5-BB75-2E1A7C2018C7}"/>
          </ac:spMkLst>
        </pc:spChg>
        <pc:spChg chg="add del mod">
          <ac:chgData name="Porwal, Ayushi" userId="376b8226-391e-430a-942b-c07c6ca5498d" providerId="ADAL" clId="{16DC49C8-D7A6-4109-8F0C-F75971621975}" dt="2023-12-13T04:44:09.510" v="2815" actId="478"/>
          <ac:spMkLst>
            <pc:docMk/>
            <pc:sldMk cId="445914427" sldId="285"/>
            <ac:spMk id="32" creationId="{1E83EA4C-13D7-5479-6679-5A10919A4982}"/>
          </ac:spMkLst>
        </pc:spChg>
        <pc:spChg chg="add del">
          <ac:chgData name="Porwal, Ayushi" userId="376b8226-391e-430a-942b-c07c6ca5498d" providerId="ADAL" clId="{16DC49C8-D7A6-4109-8F0C-F75971621975}" dt="2023-12-13T04:40:48.616" v="2785" actId="26606"/>
          <ac:spMkLst>
            <pc:docMk/>
            <pc:sldMk cId="445914427" sldId="285"/>
            <ac:spMk id="35" creationId="{15655827-B42D-4180-88D3-D83F25E4BD1C}"/>
          </ac:spMkLst>
        </pc:spChg>
        <pc:spChg chg="add del">
          <ac:chgData name="Porwal, Ayushi" userId="376b8226-391e-430a-942b-c07c6ca5498d" providerId="ADAL" clId="{16DC49C8-D7A6-4109-8F0C-F75971621975}" dt="2023-12-13T04:40:48.616" v="2785" actId="26606"/>
          <ac:spMkLst>
            <pc:docMk/>
            <pc:sldMk cId="445914427" sldId="285"/>
            <ac:spMk id="36" creationId="{24ACCB06-563C-4ADE-B4D6-1FE9F723C7D9}"/>
          </ac:spMkLst>
        </pc:spChg>
        <pc:spChg chg="add del">
          <ac:chgData name="Porwal, Ayushi" userId="376b8226-391e-430a-942b-c07c6ca5498d" providerId="ADAL" clId="{16DC49C8-D7A6-4109-8F0C-F75971621975}" dt="2023-12-13T04:40:48.616" v="2785" actId="26606"/>
          <ac:spMkLst>
            <pc:docMk/>
            <pc:sldMk cId="445914427" sldId="285"/>
            <ac:spMk id="37" creationId="{40761ECD-D92B-46AE-82CA-640023D282F9}"/>
          </ac:spMkLst>
        </pc:spChg>
        <pc:spChg chg="add del">
          <ac:chgData name="Porwal, Ayushi" userId="376b8226-391e-430a-942b-c07c6ca5498d" providerId="ADAL" clId="{16DC49C8-D7A6-4109-8F0C-F75971621975}" dt="2023-12-13T04:40:50.475" v="2787" actId="26606"/>
          <ac:spMkLst>
            <pc:docMk/>
            <pc:sldMk cId="445914427" sldId="285"/>
            <ac:spMk id="41" creationId="{E67A1FC6-22FB-4EA7-B90A-C9F18FBEF30F}"/>
          </ac:spMkLst>
        </pc:spChg>
        <pc:spChg chg="add del">
          <ac:chgData name="Porwal, Ayushi" userId="376b8226-391e-430a-942b-c07c6ca5498d" providerId="ADAL" clId="{16DC49C8-D7A6-4109-8F0C-F75971621975}" dt="2023-12-13T04:40:50.475" v="2787" actId="26606"/>
          <ac:spMkLst>
            <pc:docMk/>
            <pc:sldMk cId="445914427" sldId="285"/>
            <ac:spMk id="42" creationId="{6246FDC4-DD97-431A-914A-9EB57A4A3C7C}"/>
          </ac:spMkLst>
        </pc:spChg>
        <pc:spChg chg="add del">
          <ac:chgData name="Porwal, Ayushi" userId="376b8226-391e-430a-942b-c07c6ca5498d" providerId="ADAL" clId="{16DC49C8-D7A6-4109-8F0C-F75971621975}" dt="2023-12-13T04:40:50.475" v="2787" actId="26606"/>
          <ac:spMkLst>
            <pc:docMk/>
            <pc:sldMk cId="445914427" sldId="285"/>
            <ac:spMk id="43" creationId="{CD4E68A2-74B0-42F5-BB75-2E1A7C2018C7}"/>
          </ac:spMkLst>
        </pc:spChg>
        <pc:spChg chg="add del">
          <ac:chgData name="Porwal, Ayushi" userId="376b8226-391e-430a-942b-c07c6ca5498d" providerId="ADAL" clId="{16DC49C8-D7A6-4109-8F0C-F75971621975}" dt="2023-12-13T04:45:08.987" v="2839" actId="26606"/>
          <ac:spMkLst>
            <pc:docMk/>
            <pc:sldMk cId="445914427" sldId="285"/>
            <ac:spMk id="47" creationId="{E5A92FE9-DB05-4D0D-AF5A-BE8664B9FFB4}"/>
          </ac:spMkLst>
        </pc:spChg>
        <pc:spChg chg="add del">
          <ac:chgData name="Porwal, Ayushi" userId="376b8226-391e-430a-942b-c07c6ca5498d" providerId="ADAL" clId="{16DC49C8-D7A6-4109-8F0C-F75971621975}" dt="2023-12-13T04:42:54.399" v="2805" actId="26606"/>
          <ac:spMkLst>
            <pc:docMk/>
            <pc:sldMk cId="445914427" sldId="285"/>
            <ac:spMk id="54" creationId="{C2A2366C-96BE-4587-BABC-529047265AC1}"/>
          </ac:spMkLst>
        </pc:spChg>
        <pc:spChg chg="add del">
          <ac:chgData name="Porwal, Ayushi" userId="376b8226-391e-430a-942b-c07c6ca5498d" providerId="ADAL" clId="{16DC49C8-D7A6-4109-8F0C-F75971621975}" dt="2023-12-13T04:42:39.253" v="2801" actId="26606"/>
          <ac:spMkLst>
            <pc:docMk/>
            <pc:sldMk cId="445914427" sldId="285"/>
            <ac:spMk id="64" creationId="{C2A2366C-96BE-4587-BABC-529047265AC1}"/>
          </ac:spMkLst>
        </pc:spChg>
        <pc:spChg chg="add del">
          <ac:chgData name="Porwal, Ayushi" userId="376b8226-391e-430a-942b-c07c6ca5498d" providerId="ADAL" clId="{16DC49C8-D7A6-4109-8F0C-F75971621975}" dt="2023-12-13T04:44:32.479" v="2824" actId="26606"/>
          <ac:spMkLst>
            <pc:docMk/>
            <pc:sldMk cId="445914427" sldId="285"/>
            <ac:spMk id="66" creationId="{EBE68FE8-33EE-42EC-8894-049237550257}"/>
          </ac:spMkLst>
        </pc:spChg>
        <pc:spChg chg="add del">
          <ac:chgData name="Porwal, Ayushi" userId="376b8226-391e-430a-942b-c07c6ca5498d" providerId="ADAL" clId="{16DC49C8-D7A6-4109-8F0C-F75971621975}" dt="2023-12-13T04:44:17.159" v="2818" actId="26606"/>
          <ac:spMkLst>
            <pc:docMk/>
            <pc:sldMk cId="445914427" sldId="285"/>
            <ac:spMk id="72" creationId="{084966D2-3C9B-4F47-8231-1DEC33D3BDFE}"/>
          </ac:spMkLst>
        </pc:spChg>
        <pc:spChg chg="add del">
          <ac:chgData name="Porwal, Ayushi" userId="376b8226-391e-430a-942b-c07c6ca5498d" providerId="ADAL" clId="{16DC49C8-D7A6-4109-8F0C-F75971621975}" dt="2023-12-13T04:44:22.682" v="2820" actId="26606"/>
          <ac:spMkLst>
            <pc:docMk/>
            <pc:sldMk cId="445914427" sldId="285"/>
            <ac:spMk id="76" creationId="{8C2CE3DB-200E-4445-B316-69FE3850D6DD}"/>
          </ac:spMkLst>
        </pc:spChg>
        <pc:spChg chg="add del">
          <ac:chgData name="Porwal, Ayushi" userId="376b8226-391e-430a-942b-c07c6ca5498d" providerId="ADAL" clId="{16DC49C8-D7A6-4109-8F0C-F75971621975}" dt="2023-12-13T04:44:25.968" v="2822" actId="26606"/>
          <ac:spMkLst>
            <pc:docMk/>
            <pc:sldMk cId="445914427" sldId="285"/>
            <ac:spMk id="80" creationId="{027FB951-A422-4463-8A01-05812E59CC9E}"/>
          </ac:spMkLst>
        </pc:spChg>
        <pc:spChg chg="add del">
          <ac:chgData name="Porwal, Ayushi" userId="376b8226-391e-430a-942b-c07c6ca5498d" providerId="ADAL" clId="{16DC49C8-D7A6-4109-8F0C-F75971621975}" dt="2023-12-13T04:44:32.479" v="2824" actId="26606"/>
          <ac:spMkLst>
            <pc:docMk/>
            <pc:sldMk cId="445914427" sldId="285"/>
            <ac:spMk id="83" creationId="{7E123AAE-7C5D-4EC5-B570-7141C9405CE2}"/>
          </ac:spMkLst>
        </pc:spChg>
        <pc:spChg chg="add del">
          <ac:chgData name="Porwal, Ayushi" userId="376b8226-391e-430a-942b-c07c6ca5498d" providerId="ADAL" clId="{16DC49C8-D7A6-4109-8F0C-F75971621975}" dt="2023-12-13T04:44:38.311" v="2826" actId="26606"/>
          <ac:spMkLst>
            <pc:docMk/>
            <pc:sldMk cId="445914427" sldId="285"/>
            <ac:spMk id="86" creationId="{2A6E5540-546A-4FE7-B738-0CBF94E97CCC}"/>
          </ac:spMkLst>
        </pc:spChg>
        <pc:spChg chg="add del">
          <ac:chgData name="Porwal, Ayushi" userId="376b8226-391e-430a-942b-c07c6ca5498d" providerId="ADAL" clId="{16DC49C8-D7A6-4109-8F0C-F75971621975}" dt="2023-12-13T04:44:38.311" v="2826" actId="26606"/>
          <ac:spMkLst>
            <pc:docMk/>
            <pc:sldMk cId="445914427" sldId="285"/>
            <ac:spMk id="87" creationId="{865ADA62-317E-475C-846E-136EAC4EFBA9}"/>
          </ac:spMkLst>
        </pc:spChg>
        <pc:spChg chg="add del">
          <ac:chgData name="Porwal, Ayushi" userId="376b8226-391e-430a-942b-c07c6ca5498d" providerId="ADAL" clId="{16DC49C8-D7A6-4109-8F0C-F75971621975}" dt="2023-12-13T04:44:39.846" v="2828" actId="26606"/>
          <ac:spMkLst>
            <pc:docMk/>
            <pc:sldMk cId="445914427" sldId="285"/>
            <ac:spMk id="90" creationId="{F04D6E81-9266-46DD-8C06-EE8BF90ACB2B}"/>
          </ac:spMkLst>
        </pc:spChg>
        <pc:spChg chg="add del">
          <ac:chgData name="Porwal, Ayushi" userId="376b8226-391e-430a-942b-c07c6ca5498d" providerId="ADAL" clId="{16DC49C8-D7A6-4109-8F0C-F75971621975}" dt="2023-12-13T04:45:03.893" v="2836" actId="26606"/>
          <ac:spMkLst>
            <pc:docMk/>
            <pc:sldMk cId="445914427" sldId="285"/>
            <ac:spMk id="91" creationId="{084966D2-3C9B-4F47-8231-1DEC33D3BDFE}"/>
          </ac:spMkLst>
        </pc:spChg>
        <pc:spChg chg="add del">
          <ac:chgData name="Porwal, Ayushi" userId="376b8226-391e-430a-942b-c07c6ca5498d" providerId="ADAL" clId="{16DC49C8-D7A6-4109-8F0C-F75971621975}" dt="2023-12-13T04:44:44.139" v="2830" actId="26606"/>
          <ac:spMkLst>
            <pc:docMk/>
            <pc:sldMk cId="445914427" sldId="285"/>
            <ac:spMk id="93" creationId="{2A6E5540-546A-4FE7-B738-0CBF94E97CCC}"/>
          </ac:spMkLst>
        </pc:spChg>
        <pc:spChg chg="add del">
          <ac:chgData name="Porwal, Ayushi" userId="376b8226-391e-430a-942b-c07c6ca5498d" providerId="ADAL" clId="{16DC49C8-D7A6-4109-8F0C-F75971621975}" dt="2023-12-13T04:44:44.139" v="2830" actId="26606"/>
          <ac:spMkLst>
            <pc:docMk/>
            <pc:sldMk cId="445914427" sldId="285"/>
            <ac:spMk id="94" creationId="{865ADA62-317E-475C-846E-136EAC4EFBA9}"/>
          </ac:spMkLst>
        </pc:spChg>
        <pc:spChg chg="add del">
          <ac:chgData name="Porwal, Ayushi" userId="376b8226-391e-430a-942b-c07c6ca5498d" providerId="ADAL" clId="{16DC49C8-D7A6-4109-8F0C-F75971621975}" dt="2023-12-13T04:44:45.590" v="2832" actId="26606"/>
          <ac:spMkLst>
            <pc:docMk/>
            <pc:sldMk cId="445914427" sldId="285"/>
            <ac:spMk id="97" creationId="{87804ED3-B6DB-4168-B26E-F3CF20A77388}"/>
          </ac:spMkLst>
        </pc:spChg>
        <pc:spChg chg="add del">
          <ac:chgData name="Porwal, Ayushi" userId="376b8226-391e-430a-942b-c07c6ca5498d" providerId="ADAL" clId="{16DC49C8-D7A6-4109-8F0C-F75971621975}" dt="2023-12-13T04:44:45.590" v="2832" actId="26606"/>
          <ac:spMkLst>
            <pc:docMk/>
            <pc:sldMk cId="445914427" sldId="285"/>
            <ac:spMk id="98" creationId="{7D656683-9A36-48F7-825C-F7E8994CF462}"/>
          </ac:spMkLst>
        </pc:spChg>
        <pc:spChg chg="add">
          <ac:chgData name="Porwal, Ayushi" userId="376b8226-391e-430a-942b-c07c6ca5498d" providerId="ADAL" clId="{16DC49C8-D7A6-4109-8F0C-F75971621975}" dt="2023-12-13T04:45:08.987" v="2839" actId="26606"/>
          <ac:spMkLst>
            <pc:docMk/>
            <pc:sldMk cId="445914427" sldId="285"/>
            <ac:spMk id="105" creationId="{084966D2-3C9B-4F47-8231-1DEC33D3BDFE}"/>
          </ac:spMkLst>
        </pc:spChg>
        <pc:grpChg chg="add del">
          <ac:chgData name="Porwal, Ayushi" userId="376b8226-391e-430a-942b-c07c6ca5498d" providerId="ADAL" clId="{16DC49C8-D7A6-4109-8F0C-F75971621975}" dt="2023-12-13T04:40:46.513" v="2781" actId="26606"/>
          <ac:grpSpMkLst>
            <pc:docMk/>
            <pc:sldMk cId="445914427" sldId="285"/>
            <ac:grpSpMk id="7" creationId="{E9D059B6-ADD8-488A-B346-63289E90D13F}"/>
          </ac:grpSpMkLst>
        </pc:grpChg>
        <pc:grpChg chg="add del">
          <ac:chgData name="Porwal, Ayushi" userId="376b8226-391e-430a-942b-c07c6ca5498d" providerId="ADAL" clId="{16DC49C8-D7A6-4109-8F0C-F75971621975}" dt="2023-12-13T04:40:45.887" v="2779" actId="26606"/>
          <ac:grpSpMkLst>
            <pc:docMk/>
            <pc:sldMk cId="445914427" sldId="285"/>
            <ac:grpSpMk id="8" creationId="{08F94D66-27EC-4CB8-8226-D7F41C161863}"/>
          </ac:grpSpMkLst>
        </pc:grpChg>
        <pc:grpChg chg="add del">
          <ac:chgData name="Porwal, Ayushi" userId="376b8226-391e-430a-942b-c07c6ca5498d" providerId="ADAL" clId="{16DC49C8-D7A6-4109-8F0C-F75971621975}" dt="2023-12-13T04:40:46.513" v="2781" actId="26606"/>
          <ac:grpSpMkLst>
            <pc:docMk/>
            <pc:sldMk cId="445914427" sldId="285"/>
            <ac:grpSpMk id="19" creationId="{32238778-9D1D-45F4-BB78-76F208A224B4}"/>
          </ac:grpSpMkLst>
        </pc:grpChg>
        <pc:grpChg chg="add del">
          <ac:chgData name="Porwal, Ayushi" userId="376b8226-391e-430a-942b-c07c6ca5498d" providerId="ADAL" clId="{16DC49C8-D7A6-4109-8F0C-F75971621975}" dt="2023-12-13T04:40:47.194" v="2783" actId="26606"/>
          <ac:grpSpMkLst>
            <pc:docMk/>
            <pc:sldMk cId="445914427" sldId="285"/>
            <ac:grpSpMk id="27" creationId="{E9D059B6-ADD8-488A-B346-63289E90D13F}"/>
          </ac:grpSpMkLst>
        </pc:grpChg>
        <pc:grpChg chg="add del">
          <ac:chgData name="Porwal, Ayushi" userId="376b8226-391e-430a-942b-c07c6ca5498d" providerId="ADAL" clId="{16DC49C8-D7A6-4109-8F0C-F75971621975}" dt="2023-12-13T04:40:48.616" v="2785" actId="26606"/>
          <ac:grpSpMkLst>
            <pc:docMk/>
            <pc:sldMk cId="445914427" sldId="285"/>
            <ac:grpSpMk id="33" creationId="{E9D059B6-ADD8-488A-B346-63289E90D13F}"/>
          </ac:grpSpMkLst>
        </pc:grpChg>
        <pc:grpChg chg="add del">
          <ac:chgData name="Porwal, Ayushi" userId="376b8226-391e-430a-942b-c07c6ca5498d" providerId="ADAL" clId="{16DC49C8-D7A6-4109-8F0C-F75971621975}" dt="2023-12-13T04:40:50.475" v="2787" actId="26606"/>
          <ac:grpSpMkLst>
            <pc:docMk/>
            <pc:sldMk cId="445914427" sldId="285"/>
            <ac:grpSpMk id="39" creationId="{E9D059B6-ADD8-488A-B346-63289E90D13F}"/>
          </ac:grpSpMkLst>
        </pc:grpChg>
        <pc:grpChg chg="add del">
          <ac:chgData name="Porwal, Ayushi" userId="376b8226-391e-430a-942b-c07c6ca5498d" providerId="ADAL" clId="{16DC49C8-D7A6-4109-8F0C-F75971621975}" dt="2023-12-13T04:45:08.987" v="2839" actId="26606"/>
          <ac:grpSpMkLst>
            <pc:docMk/>
            <pc:sldMk cId="445914427" sldId="285"/>
            <ac:grpSpMk id="45" creationId="{E9D059B6-ADD8-488A-B346-63289E90D13F}"/>
          </ac:grpSpMkLst>
        </pc:grpChg>
        <pc:grpChg chg="add del">
          <ac:chgData name="Porwal, Ayushi" userId="376b8226-391e-430a-942b-c07c6ca5498d" providerId="ADAL" clId="{16DC49C8-D7A6-4109-8F0C-F75971621975}" dt="2023-12-13T04:45:08.987" v="2839" actId="26606"/>
          <ac:grpSpMkLst>
            <pc:docMk/>
            <pc:sldMk cId="445914427" sldId="285"/>
            <ac:grpSpMk id="48" creationId="{53D9B26A-5143-49A7-BA98-D871D5BD719A}"/>
          </ac:grpSpMkLst>
        </pc:grpChg>
        <pc:grpChg chg="add del">
          <ac:chgData name="Porwal, Ayushi" userId="376b8226-391e-430a-942b-c07c6ca5498d" providerId="ADAL" clId="{16DC49C8-D7A6-4109-8F0C-F75971621975}" dt="2023-12-13T04:42:54.399" v="2805" actId="26606"/>
          <ac:grpSpMkLst>
            <pc:docMk/>
            <pc:sldMk cId="445914427" sldId="285"/>
            <ac:grpSpMk id="53" creationId="{08F94D66-27EC-4CB8-8226-D7F41C161863}"/>
          </ac:grpSpMkLst>
        </pc:grpChg>
        <pc:grpChg chg="add del">
          <ac:chgData name="Porwal, Ayushi" userId="376b8226-391e-430a-942b-c07c6ca5498d" providerId="ADAL" clId="{16DC49C8-D7A6-4109-8F0C-F75971621975}" dt="2023-12-13T04:44:17.159" v="2818" actId="26606"/>
          <ac:grpSpMkLst>
            <pc:docMk/>
            <pc:sldMk cId="445914427" sldId="285"/>
            <ac:grpSpMk id="55" creationId="{089D35B1-0ED5-4358-8CAE-A9E49412AAA1}"/>
          </ac:grpSpMkLst>
        </pc:grpChg>
        <pc:grpChg chg="add del">
          <ac:chgData name="Porwal, Ayushi" userId="376b8226-391e-430a-942b-c07c6ca5498d" providerId="ADAL" clId="{16DC49C8-D7A6-4109-8F0C-F75971621975}" dt="2023-12-13T04:42:39.253" v="2801" actId="26606"/>
          <ac:grpSpMkLst>
            <pc:docMk/>
            <pc:sldMk cId="445914427" sldId="285"/>
            <ac:grpSpMk id="56" creationId="{08F94D66-27EC-4CB8-8226-D7F41C161863}"/>
          </ac:grpSpMkLst>
        </pc:grpChg>
        <pc:grpChg chg="add del">
          <ac:chgData name="Porwal, Ayushi" userId="376b8226-391e-430a-942b-c07c6ca5498d" providerId="ADAL" clId="{16DC49C8-D7A6-4109-8F0C-F75971621975}" dt="2023-12-13T04:44:17.159" v="2818" actId="26606"/>
          <ac:grpSpMkLst>
            <pc:docMk/>
            <pc:sldMk cId="445914427" sldId="285"/>
            <ac:grpSpMk id="63" creationId="{DD65B30C-427F-449E-B039-E288E85D8AFA}"/>
          </ac:grpSpMkLst>
        </pc:grpChg>
        <pc:grpChg chg="add del">
          <ac:chgData name="Porwal, Ayushi" userId="376b8226-391e-430a-942b-c07c6ca5498d" providerId="ADAL" clId="{16DC49C8-D7A6-4109-8F0C-F75971621975}" dt="2023-12-13T04:45:00.020" v="2834" actId="26606"/>
          <ac:grpSpMkLst>
            <pc:docMk/>
            <pc:sldMk cId="445914427" sldId="285"/>
            <ac:grpSpMk id="71" creationId="{6ADA8EC3-01C5-453C-91A6-D01B9E15BF0B}"/>
          </ac:grpSpMkLst>
        </pc:grpChg>
        <pc:grpChg chg="add del">
          <ac:chgData name="Porwal, Ayushi" userId="376b8226-391e-430a-942b-c07c6ca5498d" providerId="ADAL" clId="{16DC49C8-D7A6-4109-8F0C-F75971621975}" dt="2023-12-13T04:45:00.020" v="2834" actId="26606"/>
          <ac:grpSpMkLst>
            <pc:docMk/>
            <pc:sldMk cId="445914427" sldId="285"/>
            <ac:grpSpMk id="73" creationId="{C2EAC6F4-CC14-4018-8EB7-80E98A20725F}"/>
          </ac:grpSpMkLst>
        </pc:grpChg>
        <pc:grpChg chg="add del">
          <ac:chgData name="Porwal, Ayushi" userId="376b8226-391e-430a-942b-c07c6ca5498d" providerId="ADAL" clId="{16DC49C8-D7A6-4109-8F0C-F75971621975}" dt="2023-12-13T04:44:22.682" v="2820" actId="26606"/>
          <ac:grpSpMkLst>
            <pc:docMk/>
            <pc:sldMk cId="445914427" sldId="285"/>
            <ac:grpSpMk id="74" creationId="{089D35B1-0ED5-4358-8CAE-A9E49412AAA1}"/>
          </ac:grpSpMkLst>
        </pc:grpChg>
        <pc:grpChg chg="add del">
          <ac:chgData name="Porwal, Ayushi" userId="376b8226-391e-430a-942b-c07c6ca5498d" providerId="ADAL" clId="{16DC49C8-D7A6-4109-8F0C-F75971621975}" dt="2023-12-13T04:44:22.682" v="2820" actId="26606"/>
          <ac:grpSpMkLst>
            <pc:docMk/>
            <pc:sldMk cId="445914427" sldId="285"/>
            <ac:grpSpMk id="75" creationId="{92AFBF86-5DAF-4D46-8786-F4C7A376C54D}"/>
          </ac:grpSpMkLst>
        </pc:grpChg>
        <pc:grpChg chg="add del">
          <ac:chgData name="Porwal, Ayushi" userId="376b8226-391e-430a-942b-c07c6ca5498d" providerId="ADAL" clId="{16DC49C8-D7A6-4109-8F0C-F75971621975}" dt="2023-12-13T04:44:25.968" v="2822" actId="26606"/>
          <ac:grpSpMkLst>
            <pc:docMk/>
            <pc:sldMk cId="445914427" sldId="285"/>
            <ac:grpSpMk id="78" creationId="{6ADA8EC3-01C5-453C-91A6-D01B9E15BF0B}"/>
          </ac:grpSpMkLst>
        </pc:grpChg>
        <pc:grpChg chg="add del">
          <ac:chgData name="Porwal, Ayushi" userId="376b8226-391e-430a-942b-c07c6ca5498d" providerId="ADAL" clId="{16DC49C8-D7A6-4109-8F0C-F75971621975}" dt="2023-12-13T04:44:25.968" v="2822" actId="26606"/>
          <ac:grpSpMkLst>
            <pc:docMk/>
            <pc:sldMk cId="445914427" sldId="285"/>
            <ac:grpSpMk id="79" creationId="{767D40C4-2A44-4792-AB9D-E769202A2750}"/>
          </ac:grpSpMkLst>
        </pc:grpChg>
        <pc:grpChg chg="add del">
          <ac:chgData name="Porwal, Ayushi" userId="376b8226-391e-430a-942b-c07c6ca5498d" providerId="ADAL" clId="{16DC49C8-D7A6-4109-8F0C-F75971621975}" dt="2023-12-13T04:45:03.893" v="2836" actId="26606"/>
          <ac:grpSpMkLst>
            <pc:docMk/>
            <pc:sldMk cId="445914427" sldId="285"/>
            <ac:grpSpMk id="81" creationId="{089D35B1-0ED5-4358-8CAE-A9E49412AAA1}"/>
          </ac:grpSpMkLst>
        </pc:grpChg>
        <pc:grpChg chg="add del">
          <ac:chgData name="Porwal, Ayushi" userId="376b8226-391e-430a-942b-c07c6ca5498d" providerId="ADAL" clId="{16DC49C8-D7A6-4109-8F0C-F75971621975}" dt="2023-12-13T04:44:32.479" v="2824" actId="26606"/>
          <ac:grpSpMkLst>
            <pc:docMk/>
            <pc:sldMk cId="445914427" sldId="285"/>
            <ac:grpSpMk id="82" creationId="{089D35B1-0ED5-4358-8CAE-A9E49412AAA1}"/>
          </ac:grpSpMkLst>
        </pc:grpChg>
        <pc:grpChg chg="add del">
          <ac:chgData name="Porwal, Ayushi" userId="376b8226-391e-430a-942b-c07c6ca5498d" providerId="ADAL" clId="{16DC49C8-D7A6-4109-8F0C-F75971621975}" dt="2023-12-13T04:45:03.893" v="2836" actId="26606"/>
          <ac:grpSpMkLst>
            <pc:docMk/>
            <pc:sldMk cId="445914427" sldId="285"/>
            <ac:grpSpMk id="84" creationId="{DD65B30C-427F-449E-B039-E288E85D8AFA}"/>
          </ac:grpSpMkLst>
        </pc:grpChg>
        <pc:grpChg chg="add del">
          <ac:chgData name="Porwal, Ayushi" userId="376b8226-391e-430a-942b-c07c6ca5498d" providerId="ADAL" clId="{16DC49C8-D7A6-4109-8F0C-F75971621975}" dt="2023-12-13T04:44:38.311" v="2826" actId="26606"/>
          <ac:grpSpMkLst>
            <pc:docMk/>
            <pc:sldMk cId="445914427" sldId="285"/>
            <ac:grpSpMk id="85" creationId="{089D35B1-0ED5-4358-8CAE-A9E49412AAA1}"/>
          </ac:grpSpMkLst>
        </pc:grpChg>
        <pc:grpChg chg="add del">
          <ac:chgData name="Porwal, Ayushi" userId="376b8226-391e-430a-942b-c07c6ca5498d" providerId="ADAL" clId="{16DC49C8-D7A6-4109-8F0C-F75971621975}" dt="2023-12-13T04:44:39.846" v="2828" actId="26606"/>
          <ac:grpSpMkLst>
            <pc:docMk/>
            <pc:sldMk cId="445914427" sldId="285"/>
            <ac:grpSpMk id="89" creationId="{089D35B1-0ED5-4358-8CAE-A9E49412AAA1}"/>
          </ac:grpSpMkLst>
        </pc:grpChg>
        <pc:grpChg chg="add del">
          <ac:chgData name="Porwal, Ayushi" userId="376b8226-391e-430a-942b-c07c6ca5498d" providerId="ADAL" clId="{16DC49C8-D7A6-4109-8F0C-F75971621975}" dt="2023-12-13T04:44:44.139" v="2830" actId="26606"/>
          <ac:grpSpMkLst>
            <pc:docMk/>
            <pc:sldMk cId="445914427" sldId="285"/>
            <ac:grpSpMk id="92" creationId="{089D35B1-0ED5-4358-8CAE-A9E49412AAA1}"/>
          </ac:grpSpMkLst>
        </pc:grpChg>
        <pc:grpChg chg="add del">
          <ac:chgData name="Porwal, Ayushi" userId="376b8226-391e-430a-942b-c07c6ca5498d" providerId="ADAL" clId="{16DC49C8-D7A6-4109-8F0C-F75971621975}" dt="2023-12-13T04:45:08.959" v="2838" actId="26606"/>
          <ac:grpSpMkLst>
            <pc:docMk/>
            <pc:sldMk cId="445914427" sldId="285"/>
            <ac:grpSpMk id="95" creationId="{6ADA8EC3-01C5-453C-91A6-D01B9E15BF0B}"/>
          </ac:grpSpMkLst>
        </pc:grpChg>
        <pc:grpChg chg="add del">
          <ac:chgData name="Porwal, Ayushi" userId="376b8226-391e-430a-942b-c07c6ca5498d" providerId="ADAL" clId="{16DC49C8-D7A6-4109-8F0C-F75971621975}" dt="2023-12-13T04:44:45.590" v="2832" actId="26606"/>
          <ac:grpSpMkLst>
            <pc:docMk/>
            <pc:sldMk cId="445914427" sldId="285"/>
            <ac:grpSpMk id="96" creationId="{6ADA8EC3-01C5-453C-91A6-D01B9E15BF0B}"/>
          </ac:grpSpMkLst>
        </pc:grpChg>
        <pc:grpChg chg="add del">
          <ac:chgData name="Porwal, Ayushi" userId="376b8226-391e-430a-942b-c07c6ca5498d" providerId="ADAL" clId="{16DC49C8-D7A6-4109-8F0C-F75971621975}" dt="2023-12-13T04:45:08.959" v="2838" actId="26606"/>
          <ac:grpSpMkLst>
            <pc:docMk/>
            <pc:sldMk cId="445914427" sldId="285"/>
            <ac:grpSpMk id="99" creationId="{C2EAC6F4-CC14-4018-8EB7-80E98A20725F}"/>
          </ac:grpSpMkLst>
        </pc:grpChg>
        <pc:grpChg chg="add">
          <ac:chgData name="Porwal, Ayushi" userId="376b8226-391e-430a-942b-c07c6ca5498d" providerId="ADAL" clId="{16DC49C8-D7A6-4109-8F0C-F75971621975}" dt="2023-12-13T04:45:08.987" v="2839" actId="26606"/>
          <ac:grpSpMkLst>
            <pc:docMk/>
            <pc:sldMk cId="445914427" sldId="285"/>
            <ac:grpSpMk id="102" creationId="{089D35B1-0ED5-4358-8CAE-A9E49412AAA1}"/>
          </ac:grpSpMkLst>
        </pc:grpChg>
        <pc:grpChg chg="add">
          <ac:chgData name="Porwal, Ayushi" userId="376b8226-391e-430a-942b-c07c6ca5498d" providerId="ADAL" clId="{16DC49C8-D7A6-4109-8F0C-F75971621975}" dt="2023-12-13T04:45:08.987" v="2839" actId="26606"/>
          <ac:grpSpMkLst>
            <pc:docMk/>
            <pc:sldMk cId="445914427" sldId="285"/>
            <ac:grpSpMk id="103" creationId="{DD65B30C-427F-449E-B039-E288E85D8AFA}"/>
          </ac:grpSpMkLst>
        </pc:grpChg>
        <pc:picChg chg="add del">
          <ac:chgData name="Porwal, Ayushi" userId="376b8226-391e-430a-942b-c07c6ca5498d" providerId="ADAL" clId="{16DC49C8-D7A6-4109-8F0C-F75971621975}" dt="2023-12-13T04:40:45.887" v="2779" actId="26606"/>
          <ac:picMkLst>
            <pc:docMk/>
            <pc:sldMk cId="445914427" sldId="285"/>
            <ac:picMk id="4" creationId="{9163E818-23BB-78C8-6438-1D561A0BC461}"/>
          </ac:picMkLst>
        </pc:picChg>
        <pc:picChg chg="add del mod">
          <ac:chgData name="Porwal, Ayushi" userId="376b8226-391e-430a-942b-c07c6ca5498d" providerId="ADAL" clId="{16DC49C8-D7A6-4109-8F0C-F75971621975}" dt="2023-12-13T04:43:08.850" v="2806" actId="931"/>
          <ac:picMkLst>
            <pc:docMk/>
            <pc:sldMk cId="445914427" sldId="285"/>
            <ac:picMk id="6" creationId="{CB9754F2-6D1F-83A8-878B-9E5CFF0B7852}"/>
          </ac:picMkLst>
        </pc:picChg>
        <pc:picChg chg="add del mod">
          <ac:chgData name="Porwal, Ayushi" userId="376b8226-391e-430a-942b-c07c6ca5498d" providerId="ADAL" clId="{16DC49C8-D7A6-4109-8F0C-F75971621975}" dt="2023-12-13T04:45:22.568" v="2842" actId="14100"/>
          <ac:picMkLst>
            <pc:docMk/>
            <pc:sldMk cId="445914427" sldId="285"/>
            <ac:picMk id="44" creationId="{AA89F847-C2C0-E788-98E0-7E9A4AE0CA71}"/>
          </ac:picMkLst>
        </pc:picChg>
      </pc:sldChg>
      <pc:sldMasterChg chg="setBg">
        <pc:chgData name="Porwal, Ayushi" userId="376b8226-391e-430a-942b-c07c6ca5498d" providerId="ADAL" clId="{16DC49C8-D7A6-4109-8F0C-F75971621975}" dt="2023-12-11T18:55:58.011" v="2011"/>
        <pc:sldMasterMkLst>
          <pc:docMk/>
          <pc:sldMasterMk cId="2586836147" sldId="2147483821"/>
        </pc:sldMasterMkLst>
      </pc:sldMasterChg>
    </pc:docChg>
  </pc:docChgLst>
  <pc:docChgLst>
    <pc:chgData name="Bhandare, Kajal" userId="S::kbhanda3@calstatela.edu::c0f37dd1-b0d8-4ed5-b98f-163ca1ac9667" providerId="AD" clId="Web-{3F44ADAB-33FD-EBC7-AE28-B557F221FEF0}"/>
    <pc:docChg chg="addSld delSld modSld addMainMaster delMainMaster">
      <pc:chgData name="Bhandare, Kajal" userId="S::kbhanda3@calstatela.edu::c0f37dd1-b0d8-4ed5-b98f-163ca1ac9667" providerId="AD" clId="Web-{3F44ADAB-33FD-EBC7-AE28-B557F221FEF0}" dt="2023-12-09T03:40:03.486" v="751" actId="20577"/>
      <pc:docMkLst>
        <pc:docMk/>
      </pc:docMkLst>
      <pc:sldChg chg="modSp mod modClrScheme chgLayout">
        <pc:chgData name="Bhandare, Kajal" userId="S::kbhanda3@calstatela.edu::c0f37dd1-b0d8-4ed5-b98f-163ca1ac9667" providerId="AD" clId="Web-{3F44ADAB-33FD-EBC7-AE28-B557F221FEF0}" dt="2023-12-09T00:51:45.036" v="715"/>
        <pc:sldMkLst>
          <pc:docMk/>
          <pc:sldMk cId="3922094100" sldId="256"/>
        </pc:sldMkLst>
        <pc:spChg chg="mod ord">
          <ac:chgData name="Bhandare, Kajal" userId="S::kbhanda3@calstatela.edu::c0f37dd1-b0d8-4ed5-b98f-163ca1ac9667" providerId="AD" clId="Web-{3F44ADAB-33FD-EBC7-AE28-B557F221FEF0}" dt="2023-12-09T00:51:45.036" v="715"/>
          <ac:spMkLst>
            <pc:docMk/>
            <pc:sldMk cId="3922094100" sldId="256"/>
            <ac:spMk id="6" creationId="{9CC892DE-8B11-33A7-F48C-40B48A904B92}"/>
          </ac:spMkLst>
        </pc:spChg>
        <pc:spChg chg="mod ord">
          <ac:chgData name="Bhandare, Kajal" userId="S::kbhanda3@calstatela.edu::c0f37dd1-b0d8-4ed5-b98f-163ca1ac9667" providerId="AD" clId="Web-{3F44ADAB-33FD-EBC7-AE28-B557F221FEF0}" dt="2023-12-09T00:51:45.036" v="715"/>
          <ac:spMkLst>
            <pc:docMk/>
            <pc:sldMk cId="3922094100" sldId="256"/>
            <ac:spMk id="7" creationId="{FD29267E-B6D8-12BE-3B54-6C1EFD2C7643}"/>
          </ac:spMkLst>
        </pc:spChg>
        <pc:spChg chg="mod">
          <ac:chgData name="Bhandare, Kajal" userId="S::kbhanda3@calstatela.edu::c0f37dd1-b0d8-4ed5-b98f-163ca1ac9667" providerId="AD" clId="Web-{3F44ADAB-33FD-EBC7-AE28-B557F221FEF0}" dt="2023-12-08T22:29:50.397" v="1" actId="20577"/>
          <ac:spMkLst>
            <pc:docMk/>
            <pc:sldMk cId="3922094100" sldId="256"/>
            <ac:spMk id="8" creationId="{0A1A5D14-394C-8868-287F-2A0577762C40}"/>
          </ac:spMkLst>
        </pc:spChg>
      </pc:sldChg>
      <pc:sldChg chg="modSp mod modClrScheme chgLayout">
        <pc:chgData name="Bhandare, Kajal" userId="S::kbhanda3@calstatela.edu::c0f37dd1-b0d8-4ed5-b98f-163ca1ac9667" providerId="AD" clId="Web-{3F44ADAB-33FD-EBC7-AE28-B557F221FEF0}" dt="2023-12-09T00:51:45.036" v="715"/>
        <pc:sldMkLst>
          <pc:docMk/>
          <pc:sldMk cId="871117107" sldId="257"/>
        </pc:sldMkLst>
        <pc:spChg chg="mod ord">
          <ac:chgData name="Bhandare, Kajal" userId="S::kbhanda3@calstatela.edu::c0f37dd1-b0d8-4ed5-b98f-163ca1ac9667" providerId="AD" clId="Web-{3F44ADAB-33FD-EBC7-AE28-B557F221FEF0}" dt="2023-12-09T00:51:45.036" v="715"/>
          <ac:spMkLst>
            <pc:docMk/>
            <pc:sldMk cId="871117107" sldId="257"/>
            <ac:spMk id="7" creationId="{7A3CCF74-4B86-D991-1E16-483BF14E9A89}"/>
          </ac:spMkLst>
        </pc:spChg>
        <pc:graphicFrameChg chg="mod ord">
          <ac:chgData name="Bhandare, Kajal" userId="S::kbhanda3@calstatela.edu::c0f37dd1-b0d8-4ed5-b98f-163ca1ac9667" providerId="AD" clId="Web-{3F44ADAB-33FD-EBC7-AE28-B557F221FEF0}" dt="2023-12-09T00:51:45.036" v="715"/>
          <ac:graphicFrameMkLst>
            <pc:docMk/>
            <pc:sldMk cId="871117107" sldId="257"/>
            <ac:graphicFrameMk id="8" creationId="{9C4AE997-7D75-FA57-6312-8161F2D47307}"/>
          </ac:graphicFrameMkLst>
        </pc:graphicFrameChg>
      </pc:sldChg>
      <pc:sldChg chg="modSp mod modClrScheme chgLayout">
        <pc:chgData name="Bhandare, Kajal" userId="S::kbhanda3@calstatela.edu::c0f37dd1-b0d8-4ed5-b98f-163ca1ac9667" providerId="AD" clId="Web-{3F44ADAB-33FD-EBC7-AE28-B557F221FEF0}" dt="2023-12-09T00:51:45.036" v="715"/>
        <pc:sldMkLst>
          <pc:docMk/>
          <pc:sldMk cId="3549810642" sldId="258"/>
        </pc:sldMkLst>
        <pc:spChg chg="mod ord">
          <ac:chgData name="Bhandare, Kajal" userId="S::kbhanda3@calstatela.edu::c0f37dd1-b0d8-4ed5-b98f-163ca1ac9667" providerId="AD" clId="Web-{3F44ADAB-33FD-EBC7-AE28-B557F221FEF0}" dt="2023-12-09T00:51:45.036" v="715"/>
          <ac:spMkLst>
            <pc:docMk/>
            <pc:sldMk cId="3549810642" sldId="258"/>
            <ac:spMk id="3" creationId="{8115CB23-28F9-5625-207B-4011618B37DC}"/>
          </ac:spMkLst>
        </pc:spChg>
        <pc:spChg chg="mod ord">
          <ac:chgData name="Bhandare, Kajal" userId="S::kbhanda3@calstatela.edu::c0f37dd1-b0d8-4ed5-b98f-163ca1ac9667" providerId="AD" clId="Web-{3F44ADAB-33FD-EBC7-AE28-B557F221FEF0}" dt="2023-12-09T00:51:45.036" v="715"/>
          <ac:spMkLst>
            <pc:docMk/>
            <pc:sldMk cId="3549810642" sldId="258"/>
            <ac:spMk id="121" creationId="{EDF61F98-D69F-5FA8-5893-6DC36028C7B3}"/>
          </ac:spMkLst>
        </pc:spChg>
      </pc:sldChg>
      <pc:sldChg chg="modSp mod modClrScheme chgLayout">
        <pc:chgData name="Bhandare, Kajal" userId="S::kbhanda3@calstatela.edu::c0f37dd1-b0d8-4ed5-b98f-163ca1ac9667" providerId="AD" clId="Web-{3F44ADAB-33FD-EBC7-AE28-B557F221FEF0}" dt="2023-12-09T00:51:45.036" v="715"/>
        <pc:sldMkLst>
          <pc:docMk/>
          <pc:sldMk cId="1460532188" sldId="259"/>
        </pc:sldMkLst>
        <pc:spChg chg="mod ord">
          <ac:chgData name="Bhandare, Kajal" userId="S::kbhanda3@calstatela.edu::c0f37dd1-b0d8-4ed5-b98f-163ca1ac9667" providerId="AD" clId="Web-{3F44ADAB-33FD-EBC7-AE28-B557F221FEF0}" dt="2023-12-09T00:51:45.036" v="715"/>
          <ac:spMkLst>
            <pc:docMk/>
            <pc:sldMk cId="1460532188" sldId="259"/>
            <ac:spMk id="30" creationId="{E1672DA9-4323-60A8-ABEF-25ACEEB5080F}"/>
          </ac:spMkLst>
        </pc:spChg>
        <pc:spChg chg="mod ord">
          <ac:chgData name="Bhandare, Kajal" userId="S::kbhanda3@calstatela.edu::c0f37dd1-b0d8-4ed5-b98f-163ca1ac9667" providerId="AD" clId="Web-{3F44ADAB-33FD-EBC7-AE28-B557F221FEF0}" dt="2023-12-09T00:51:45.036" v="715"/>
          <ac:spMkLst>
            <pc:docMk/>
            <pc:sldMk cId="1460532188" sldId="259"/>
            <ac:spMk id="31" creationId="{2525519B-2AF6-3A73-1129-604844BBA09E}"/>
          </ac:spMkLst>
        </pc:spChg>
      </pc:sldChg>
      <pc:sldChg chg="modSp mod modClrScheme chgLayout">
        <pc:chgData name="Bhandare, Kajal" userId="S::kbhanda3@calstatela.edu::c0f37dd1-b0d8-4ed5-b98f-163ca1ac9667" providerId="AD" clId="Web-{3F44ADAB-33FD-EBC7-AE28-B557F221FEF0}" dt="2023-12-09T00:51:45.036" v="715"/>
        <pc:sldMkLst>
          <pc:docMk/>
          <pc:sldMk cId="736949996" sldId="260"/>
        </pc:sldMkLst>
        <pc:spChg chg="mod ord">
          <ac:chgData name="Bhandare, Kajal" userId="S::kbhanda3@calstatela.edu::c0f37dd1-b0d8-4ed5-b98f-163ca1ac9667" providerId="AD" clId="Web-{3F44ADAB-33FD-EBC7-AE28-B557F221FEF0}" dt="2023-12-09T00:51:45.036" v="715"/>
          <ac:spMkLst>
            <pc:docMk/>
            <pc:sldMk cId="736949996" sldId="260"/>
            <ac:spMk id="11" creationId="{E1672DA9-4323-60A8-ABEF-25ACEEB5080F}"/>
          </ac:spMkLst>
        </pc:spChg>
      </pc:sldChg>
      <pc:sldChg chg="modSp mod modClrScheme chgLayout">
        <pc:chgData name="Bhandare, Kajal" userId="S::kbhanda3@calstatela.edu::c0f37dd1-b0d8-4ed5-b98f-163ca1ac9667" providerId="AD" clId="Web-{3F44ADAB-33FD-EBC7-AE28-B557F221FEF0}" dt="2023-12-09T00:51:45.036" v="715"/>
        <pc:sldMkLst>
          <pc:docMk/>
          <pc:sldMk cId="3743018143" sldId="261"/>
        </pc:sldMkLst>
        <pc:spChg chg="mod ord">
          <ac:chgData name="Bhandare, Kajal" userId="S::kbhanda3@calstatela.edu::c0f37dd1-b0d8-4ed5-b98f-163ca1ac9667" providerId="AD" clId="Web-{3F44ADAB-33FD-EBC7-AE28-B557F221FEF0}" dt="2023-12-09T00:51:45.036" v="715"/>
          <ac:spMkLst>
            <pc:docMk/>
            <pc:sldMk cId="3743018143" sldId="261"/>
            <ac:spMk id="2" creationId="{019BC77B-CE70-CDC6-BC7C-B5C3026986DB}"/>
          </ac:spMkLst>
        </pc:spChg>
        <pc:graphicFrameChg chg="mod ord">
          <ac:chgData name="Bhandare, Kajal" userId="S::kbhanda3@calstatela.edu::c0f37dd1-b0d8-4ed5-b98f-163ca1ac9667" providerId="AD" clId="Web-{3F44ADAB-33FD-EBC7-AE28-B557F221FEF0}" dt="2023-12-09T00:51:45.036" v="715"/>
          <ac:graphicFrameMkLst>
            <pc:docMk/>
            <pc:sldMk cId="3743018143" sldId="261"/>
            <ac:graphicFrameMk id="4" creationId="{16AB7E39-E109-94A4-6427-39B4696593E7}"/>
          </ac:graphicFrameMkLst>
        </pc:graphicFrameChg>
      </pc:sldChg>
      <pc:sldChg chg="modSp mod modClrScheme chgLayout">
        <pc:chgData name="Bhandare, Kajal" userId="S::kbhanda3@calstatela.edu::c0f37dd1-b0d8-4ed5-b98f-163ca1ac9667" providerId="AD" clId="Web-{3F44ADAB-33FD-EBC7-AE28-B557F221FEF0}" dt="2023-12-09T00:51:45.036" v="715"/>
        <pc:sldMkLst>
          <pc:docMk/>
          <pc:sldMk cId="1596744986" sldId="262"/>
        </pc:sldMkLst>
        <pc:spChg chg="mod ord">
          <ac:chgData name="Bhandare, Kajal" userId="S::kbhanda3@calstatela.edu::c0f37dd1-b0d8-4ed5-b98f-163ca1ac9667" providerId="AD" clId="Web-{3F44ADAB-33FD-EBC7-AE28-B557F221FEF0}" dt="2023-12-09T00:51:45.036" v="715"/>
          <ac:spMkLst>
            <pc:docMk/>
            <pc:sldMk cId="1596744986" sldId="262"/>
            <ac:spMk id="2" creationId="{D1093578-9EB4-5005-4F78-1DE91982ED12}"/>
          </ac:spMkLst>
        </pc:spChg>
        <pc:graphicFrameChg chg="mod ord">
          <ac:chgData name="Bhandare, Kajal" userId="S::kbhanda3@calstatela.edu::c0f37dd1-b0d8-4ed5-b98f-163ca1ac9667" providerId="AD" clId="Web-{3F44ADAB-33FD-EBC7-AE28-B557F221FEF0}" dt="2023-12-09T00:51:45.036" v="715"/>
          <ac:graphicFrameMkLst>
            <pc:docMk/>
            <pc:sldMk cId="1596744986" sldId="262"/>
            <ac:graphicFrameMk id="4" creationId="{3178EFF0-2B91-1E75-B727-845BB526E478}"/>
          </ac:graphicFrameMkLst>
        </pc:graphicFrameChg>
      </pc:sldChg>
      <pc:sldChg chg="modSp mod modClrScheme chgLayout">
        <pc:chgData name="Bhandare, Kajal" userId="S::kbhanda3@calstatela.edu::c0f37dd1-b0d8-4ed5-b98f-163ca1ac9667" providerId="AD" clId="Web-{3F44ADAB-33FD-EBC7-AE28-B557F221FEF0}" dt="2023-12-09T00:51:45.036" v="715"/>
        <pc:sldMkLst>
          <pc:docMk/>
          <pc:sldMk cId="4134223422" sldId="263"/>
        </pc:sldMkLst>
        <pc:spChg chg="mod ord">
          <ac:chgData name="Bhandare, Kajal" userId="S::kbhanda3@calstatela.edu::c0f37dd1-b0d8-4ed5-b98f-163ca1ac9667" providerId="AD" clId="Web-{3F44ADAB-33FD-EBC7-AE28-B557F221FEF0}" dt="2023-12-09T00:51:45.036" v="715"/>
          <ac:spMkLst>
            <pc:docMk/>
            <pc:sldMk cId="4134223422" sldId="263"/>
            <ac:spMk id="3" creationId="{71F9F69C-16DE-4E01-71CD-66681B8404C3}"/>
          </ac:spMkLst>
        </pc:spChg>
        <pc:spChg chg="mod ord">
          <ac:chgData name="Bhandare, Kajal" userId="S::kbhanda3@calstatela.edu::c0f37dd1-b0d8-4ed5-b98f-163ca1ac9667" providerId="AD" clId="Web-{3F44ADAB-33FD-EBC7-AE28-B557F221FEF0}" dt="2023-12-09T00:51:45.036" v="715"/>
          <ac:spMkLst>
            <pc:docMk/>
            <pc:sldMk cId="4134223422" sldId="263"/>
            <ac:spMk id="6" creationId="{29796224-8951-F35F-57A3-F80B7660184D}"/>
          </ac:spMkLst>
        </pc:spChg>
      </pc:sldChg>
      <pc:sldChg chg="modSp mod modClrScheme chgLayout">
        <pc:chgData name="Bhandare, Kajal" userId="S::kbhanda3@calstatela.edu::c0f37dd1-b0d8-4ed5-b98f-163ca1ac9667" providerId="AD" clId="Web-{3F44ADAB-33FD-EBC7-AE28-B557F221FEF0}" dt="2023-12-09T00:51:45.036" v="715"/>
        <pc:sldMkLst>
          <pc:docMk/>
          <pc:sldMk cId="1383186239" sldId="264"/>
        </pc:sldMkLst>
        <pc:spChg chg="mod ord">
          <ac:chgData name="Bhandare, Kajal" userId="S::kbhanda3@calstatela.edu::c0f37dd1-b0d8-4ed5-b98f-163ca1ac9667" providerId="AD" clId="Web-{3F44ADAB-33FD-EBC7-AE28-B557F221FEF0}" dt="2023-12-09T00:51:45.036" v="715"/>
          <ac:spMkLst>
            <pc:docMk/>
            <pc:sldMk cId="1383186239" sldId="264"/>
            <ac:spMk id="50" creationId="{84FFB82E-D6D6-F78E-DCB4-3BE379F164A0}"/>
          </ac:spMkLst>
        </pc:spChg>
        <pc:spChg chg="mod ord">
          <ac:chgData name="Bhandare, Kajal" userId="S::kbhanda3@calstatela.edu::c0f37dd1-b0d8-4ed5-b98f-163ca1ac9667" providerId="AD" clId="Web-{3F44ADAB-33FD-EBC7-AE28-B557F221FEF0}" dt="2023-12-09T00:51:45.036" v="715"/>
          <ac:spMkLst>
            <pc:docMk/>
            <pc:sldMk cId="1383186239" sldId="264"/>
            <ac:spMk id="51" creationId="{8AD36D57-D47A-17CD-6B67-8528F7E25599}"/>
          </ac:spMkLst>
        </pc:spChg>
      </pc:sldChg>
      <pc:sldChg chg="modSp mod modClrScheme chgLayout">
        <pc:chgData name="Bhandare, Kajal" userId="S::kbhanda3@calstatela.edu::c0f37dd1-b0d8-4ed5-b98f-163ca1ac9667" providerId="AD" clId="Web-{3F44ADAB-33FD-EBC7-AE28-B557F221FEF0}" dt="2023-12-09T00:51:45.036" v="715"/>
        <pc:sldMkLst>
          <pc:docMk/>
          <pc:sldMk cId="235884795" sldId="265"/>
        </pc:sldMkLst>
        <pc:spChg chg="mod ord">
          <ac:chgData name="Bhandare, Kajal" userId="S::kbhanda3@calstatela.edu::c0f37dd1-b0d8-4ed5-b98f-163ca1ac9667" providerId="AD" clId="Web-{3F44ADAB-33FD-EBC7-AE28-B557F221FEF0}" dt="2023-12-09T00:51:45.036" v="715"/>
          <ac:spMkLst>
            <pc:docMk/>
            <pc:sldMk cId="235884795" sldId="265"/>
            <ac:spMk id="3" creationId="{9EB13077-0F16-3357-F0A6-37B59BE7D720}"/>
          </ac:spMkLst>
        </pc:spChg>
        <pc:spChg chg="mod ord">
          <ac:chgData name="Bhandare, Kajal" userId="S::kbhanda3@calstatela.edu::c0f37dd1-b0d8-4ed5-b98f-163ca1ac9667" providerId="AD" clId="Web-{3F44ADAB-33FD-EBC7-AE28-B557F221FEF0}" dt="2023-12-09T00:51:45.036" v="715"/>
          <ac:spMkLst>
            <pc:docMk/>
            <pc:sldMk cId="235884795" sldId="265"/>
            <ac:spMk id="25" creationId="{A3E7854A-7172-CED6-F391-21649FC587E1}"/>
          </ac:spMkLst>
        </pc:spChg>
      </pc:sldChg>
      <pc:sldChg chg="modSp mod modClrScheme chgLayout">
        <pc:chgData name="Bhandare, Kajal" userId="S::kbhanda3@calstatela.edu::c0f37dd1-b0d8-4ed5-b98f-163ca1ac9667" providerId="AD" clId="Web-{3F44ADAB-33FD-EBC7-AE28-B557F221FEF0}" dt="2023-12-09T00:51:45.036" v="715"/>
        <pc:sldMkLst>
          <pc:docMk/>
          <pc:sldMk cId="1355612878" sldId="266"/>
        </pc:sldMkLst>
        <pc:spChg chg="mod ord">
          <ac:chgData name="Bhandare, Kajal" userId="S::kbhanda3@calstatela.edu::c0f37dd1-b0d8-4ed5-b98f-163ca1ac9667" providerId="AD" clId="Web-{3F44ADAB-33FD-EBC7-AE28-B557F221FEF0}" dt="2023-12-09T00:51:45.036" v="715"/>
          <ac:spMkLst>
            <pc:docMk/>
            <pc:sldMk cId="1355612878" sldId="266"/>
            <ac:spMk id="15" creationId="{AF6FFE35-DBD2-C71A-8F13-EC2745C6DA51}"/>
          </ac:spMkLst>
        </pc:spChg>
        <pc:picChg chg="mod ord">
          <ac:chgData name="Bhandare, Kajal" userId="S::kbhanda3@calstatela.edu::c0f37dd1-b0d8-4ed5-b98f-163ca1ac9667" providerId="AD" clId="Web-{3F44ADAB-33FD-EBC7-AE28-B557F221FEF0}" dt="2023-12-09T00:51:45.036" v="715"/>
          <ac:picMkLst>
            <pc:docMk/>
            <pc:sldMk cId="1355612878" sldId="266"/>
            <ac:picMk id="16" creationId="{41E7721D-E832-A95B-8EBB-04BE2C51331F}"/>
          </ac:picMkLst>
        </pc:picChg>
      </pc:sldChg>
      <pc:sldChg chg="modSp mod modClrScheme chgLayout">
        <pc:chgData name="Bhandare, Kajal" userId="S::kbhanda3@calstatela.edu::c0f37dd1-b0d8-4ed5-b98f-163ca1ac9667" providerId="AD" clId="Web-{3F44ADAB-33FD-EBC7-AE28-B557F221FEF0}" dt="2023-12-09T00:51:45.036" v="715"/>
        <pc:sldMkLst>
          <pc:docMk/>
          <pc:sldMk cId="2592893177" sldId="268"/>
        </pc:sldMkLst>
        <pc:spChg chg="mod ord">
          <ac:chgData name="Bhandare, Kajal" userId="S::kbhanda3@calstatela.edu::c0f37dd1-b0d8-4ed5-b98f-163ca1ac9667" providerId="AD" clId="Web-{3F44ADAB-33FD-EBC7-AE28-B557F221FEF0}" dt="2023-12-09T00:51:45.036" v="715"/>
          <ac:spMkLst>
            <pc:docMk/>
            <pc:sldMk cId="2592893177" sldId="268"/>
            <ac:spMk id="2" creationId="{1883B8B4-ED2E-A132-BE94-E8A6F458202B}"/>
          </ac:spMkLst>
        </pc:spChg>
      </pc:sldChg>
      <pc:sldChg chg="modSp mod modClrScheme chgLayout">
        <pc:chgData name="Bhandare, Kajal" userId="S::kbhanda3@calstatela.edu::c0f37dd1-b0d8-4ed5-b98f-163ca1ac9667" providerId="AD" clId="Web-{3F44ADAB-33FD-EBC7-AE28-B557F221FEF0}" dt="2023-12-09T00:51:45.036" v="715"/>
        <pc:sldMkLst>
          <pc:docMk/>
          <pc:sldMk cId="1548164901" sldId="269"/>
        </pc:sldMkLst>
        <pc:picChg chg="mod ord">
          <ac:chgData name="Bhandare, Kajal" userId="S::kbhanda3@calstatela.edu::c0f37dd1-b0d8-4ed5-b98f-163ca1ac9667" providerId="AD" clId="Web-{3F44ADAB-33FD-EBC7-AE28-B557F221FEF0}" dt="2023-12-09T00:51:45.036" v="715"/>
          <ac:picMkLst>
            <pc:docMk/>
            <pc:sldMk cId="1548164901" sldId="269"/>
            <ac:picMk id="4" creationId="{217ABB9B-6DA8-AA87-FAE6-629CC1A7BBFD}"/>
          </ac:picMkLst>
        </pc:picChg>
      </pc:sldChg>
      <pc:sldChg chg="delSp modSp del">
        <pc:chgData name="Bhandare, Kajal" userId="S::kbhanda3@calstatela.edu::c0f37dd1-b0d8-4ed5-b98f-163ca1ac9667" providerId="AD" clId="Web-{3F44ADAB-33FD-EBC7-AE28-B557F221FEF0}" dt="2023-12-08T22:31:13.414" v="6"/>
        <pc:sldMkLst>
          <pc:docMk/>
          <pc:sldMk cId="1405584251" sldId="270"/>
        </pc:sldMkLst>
        <pc:spChg chg="del mod">
          <ac:chgData name="Bhandare, Kajal" userId="S::kbhanda3@calstatela.edu::c0f37dd1-b0d8-4ed5-b98f-163ca1ac9667" providerId="AD" clId="Web-{3F44ADAB-33FD-EBC7-AE28-B557F221FEF0}" dt="2023-12-08T22:31:05.805" v="4"/>
          <ac:spMkLst>
            <pc:docMk/>
            <pc:sldMk cId="1405584251" sldId="270"/>
            <ac:spMk id="2" creationId="{74C5B29E-80DD-3229-A19B-020F174466C2}"/>
          </ac:spMkLst>
        </pc:spChg>
        <pc:picChg chg="del">
          <ac:chgData name="Bhandare, Kajal" userId="S::kbhanda3@calstatela.edu::c0f37dd1-b0d8-4ed5-b98f-163ca1ac9667" providerId="AD" clId="Web-{3F44ADAB-33FD-EBC7-AE28-B557F221FEF0}" dt="2023-12-08T22:31:08.648" v="5"/>
          <ac:picMkLst>
            <pc:docMk/>
            <pc:sldMk cId="1405584251" sldId="270"/>
            <ac:picMk id="3" creationId="{F6145A28-C5C0-1101-1B62-4509619CB218}"/>
          </ac:picMkLst>
        </pc:picChg>
      </pc:sldChg>
      <pc:sldChg chg="modSp mod modClrScheme chgLayout">
        <pc:chgData name="Bhandare, Kajal" userId="S::kbhanda3@calstatela.edu::c0f37dd1-b0d8-4ed5-b98f-163ca1ac9667" providerId="AD" clId="Web-{3F44ADAB-33FD-EBC7-AE28-B557F221FEF0}" dt="2023-12-09T00:51:45.036" v="715"/>
        <pc:sldMkLst>
          <pc:docMk/>
          <pc:sldMk cId="3985404492" sldId="271"/>
        </pc:sldMkLst>
        <pc:spChg chg="mod ord">
          <ac:chgData name="Bhandare, Kajal" userId="S::kbhanda3@calstatela.edu::c0f37dd1-b0d8-4ed5-b98f-163ca1ac9667" providerId="AD" clId="Web-{3F44ADAB-33FD-EBC7-AE28-B557F221FEF0}" dt="2023-12-09T00:51:45.036" v="715"/>
          <ac:spMkLst>
            <pc:docMk/>
            <pc:sldMk cId="3985404492" sldId="271"/>
            <ac:spMk id="2" creationId="{AF6FFE35-DBD2-C71A-8F13-EC2745C6DA51}"/>
          </ac:spMkLst>
        </pc:spChg>
        <pc:picChg chg="mod ord">
          <ac:chgData name="Bhandare, Kajal" userId="S::kbhanda3@calstatela.edu::c0f37dd1-b0d8-4ed5-b98f-163ca1ac9667" providerId="AD" clId="Web-{3F44ADAB-33FD-EBC7-AE28-B557F221FEF0}" dt="2023-12-09T00:51:45.036" v="715"/>
          <ac:picMkLst>
            <pc:docMk/>
            <pc:sldMk cId="3985404492" sldId="271"/>
            <ac:picMk id="13" creationId="{3E9BA332-6A0F-F7C4-BFE6-ED391A62EBE6}"/>
          </ac:picMkLst>
        </pc:picChg>
      </pc:sldChg>
      <pc:sldChg chg="modSp mod modClrScheme chgLayout">
        <pc:chgData name="Bhandare, Kajal" userId="S::kbhanda3@calstatela.edu::c0f37dd1-b0d8-4ed5-b98f-163ca1ac9667" providerId="AD" clId="Web-{3F44ADAB-33FD-EBC7-AE28-B557F221FEF0}" dt="2023-12-09T00:51:45.036" v="715"/>
        <pc:sldMkLst>
          <pc:docMk/>
          <pc:sldMk cId="985383469" sldId="273"/>
        </pc:sldMkLst>
        <pc:spChg chg="mod ord">
          <ac:chgData name="Bhandare, Kajal" userId="S::kbhanda3@calstatela.edu::c0f37dd1-b0d8-4ed5-b98f-163ca1ac9667" providerId="AD" clId="Web-{3F44ADAB-33FD-EBC7-AE28-B557F221FEF0}" dt="2023-12-09T00:51:45.036" v="715"/>
          <ac:spMkLst>
            <pc:docMk/>
            <pc:sldMk cId="985383469" sldId="273"/>
            <ac:spMk id="2" creationId="{AF6FFE35-DBD2-C71A-8F13-EC2745C6DA51}"/>
          </ac:spMkLst>
        </pc:spChg>
      </pc:sldChg>
      <pc:sldChg chg="modSp mod modClrScheme chgLayout">
        <pc:chgData name="Bhandare, Kajal" userId="S::kbhanda3@calstatela.edu::c0f37dd1-b0d8-4ed5-b98f-163ca1ac9667" providerId="AD" clId="Web-{3F44ADAB-33FD-EBC7-AE28-B557F221FEF0}" dt="2023-12-09T00:51:45.036" v="715"/>
        <pc:sldMkLst>
          <pc:docMk/>
          <pc:sldMk cId="4231379262" sldId="274"/>
        </pc:sldMkLst>
        <pc:spChg chg="mod ord">
          <ac:chgData name="Bhandare, Kajal" userId="S::kbhanda3@calstatela.edu::c0f37dd1-b0d8-4ed5-b98f-163ca1ac9667" providerId="AD" clId="Web-{3F44ADAB-33FD-EBC7-AE28-B557F221FEF0}" dt="2023-12-09T00:51:45.036" v="715"/>
          <ac:spMkLst>
            <pc:docMk/>
            <pc:sldMk cId="4231379262" sldId="274"/>
            <ac:spMk id="3" creationId="{D4FF0B01-3AAD-A558-99AC-205AE6C9183D}"/>
          </ac:spMkLst>
        </pc:spChg>
        <pc:spChg chg="mod ord">
          <ac:chgData name="Bhandare, Kajal" userId="S::kbhanda3@calstatela.edu::c0f37dd1-b0d8-4ed5-b98f-163ca1ac9667" providerId="AD" clId="Web-{3F44ADAB-33FD-EBC7-AE28-B557F221FEF0}" dt="2023-12-09T00:51:45.036" v="715"/>
          <ac:spMkLst>
            <pc:docMk/>
            <pc:sldMk cId="4231379262" sldId="274"/>
            <ac:spMk id="23" creationId="{1C453FBF-ED8E-C479-F548-8C663FD75411}"/>
          </ac:spMkLst>
        </pc:spChg>
      </pc:sldChg>
      <pc:sldChg chg="modSp mod modClrScheme chgLayout">
        <pc:chgData name="Bhandare, Kajal" userId="S::kbhanda3@calstatela.edu::c0f37dd1-b0d8-4ed5-b98f-163ca1ac9667" providerId="AD" clId="Web-{3F44ADAB-33FD-EBC7-AE28-B557F221FEF0}" dt="2023-12-09T00:51:45.036" v="715"/>
        <pc:sldMkLst>
          <pc:docMk/>
          <pc:sldMk cId="1689097684" sldId="275"/>
        </pc:sldMkLst>
        <pc:spChg chg="mod ord">
          <ac:chgData name="Bhandare, Kajal" userId="S::kbhanda3@calstatela.edu::c0f37dd1-b0d8-4ed5-b98f-163ca1ac9667" providerId="AD" clId="Web-{3F44ADAB-33FD-EBC7-AE28-B557F221FEF0}" dt="2023-12-09T00:51:45.036" v="715"/>
          <ac:spMkLst>
            <pc:docMk/>
            <pc:sldMk cId="1689097684" sldId="275"/>
            <ac:spMk id="19" creationId="{870E4504-1D03-09D3-4B3F-277B821FC099}"/>
          </ac:spMkLst>
        </pc:spChg>
        <pc:spChg chg="mod ord">
          <ac:chgData name="Bhandare, Kajal" userId="S::kbhanda3@calstatela.edu::c0f37dd1-b0d8-4ed5-b98f-163ca1ac9667" providerId="AD" clId="Web-{3F44ADAB-33FD-EBC7-AE28-B557F221FEF0}" dt="2023-12-09T00:51:45.036" v="715"/>
          <ac:spMkLst>
            <pc:docMk/>
            <pc:sldMk cId="1689097684" sldId="275"/>
            <ac:spMk id="20" creationId="{000C97BE-9A12-665B-8E65-F5E14D4F4296}"/>
          </ac:spMkLst>
        </pc:spChg>
      </pc:sldChg>
      <pc:sldChg chg="addSp delSp modSp new mod setBg modClrScheme delDesignElem chgLayout">
        <pc:chgData name="Bhandare, Kajal" userId="S::kbhanda3@calstatela.edu::c0f37dd1-b0d8-4ed5-b98f-163ca1ac9667" providerId="AD" clId="Web-{3F44ADAB-33FD-EBC7-AE28-B557F221FEF0}" dt="2023-12-09T03:40:03.486" v="751" actId="20577"/>
        <pc:sldMkLst>
          <pc:docMk/>
          <pc:sldMk cId="1222802931" sldId="276"/>
        </pc:sldMkLst>
        <pc:spChg chg="del mod ord">
          <ac:chgData name="Bhandare, Kajal" userId="S::kbhanda3@calstatela.edu::c0f37dd1-b0d8-4ed5-b98f-163ca1ac9667" providerId="AD" clId="Web-{3F44ADAB-33FD-EBC7-AE28-B557F221FEF0}" dt="2023-12-08T22:32:56.073" v="17"/>
          <ac:spMkLst>
            <pc:docMk/>
            <pc:sldMk cId="1222802931" sldId="276"/>
            <ac:spMk id="2" creationId="{4544FEFB-8E2B-12E6-08FC-1C5776D5D099}"/>
          </ac:spMkLst>
        </pc:spChg>
        <pc:spChg chg="add mod">
          <ac:chgData name="Bhandare, Kajal" userId="S::kbhanda3@calstatela.edu::c0f37dd1-b0d8-4ed5-b98f-163ca1ac9667" providerId="AD" clId="Web-{3F44ADAB-33FD-EBC7-AE28-B557F221FEF0}" dt="2023-12-09T03:40:03.486" v="751" actId="20577"/>
          <ac:spMkLst>
            <pc:docMk/>
            <pc:sldMk cId="1222802931" sldId="276"/>
            <ac:spMk id="2" creationId="{846603B6-08B8-C228-4F98-3F06F08AABD7}"/>
          </ac:spMkLst>
        </pc:spChg>
        <pc:spChg chg="del mod ord">
          <ac:chgData name="Bhandare, Kajal" userId="S::kbhanda3@calstatela.edu::c0f37dd1-b0d8-4ed5-b98f-163ca1ac9667" providerId="AD" clId="Web-{3F44ADAB-33FD-EBC7-AE28-B557F221FEF0}" dt="2023-12-08T22:32:07.665" v="9"/>
          <ac:spMkLst>
            <pc:docMk/>
            <pc:sldMk cId="1222802931" sldId="276"/>
            <ac:spMk id="3" creationId="{CA5D1A53-4438-B129-9ABA-11A04776FFBB}"/>
          </ac:spMkLst>
        </pc:spChg>
        <pc:spChg chg="add del mod ord">
          <ac:chgData name="Bhandare, Kajal" userId="S::kbhanda3@calstatela.edu::c0f37dd1-b0d8-4ed5-b98f-163ca1ac9667" providerId="AD" clId="Web-{3F44ADAB-33FD-EBC7-AE28-B557F221FEF0}" dt="2023-12-08T22:32:56.073" v="17"/>
          <ac:spMkLst>
            <pc:docMk/>
            <pc:sldMk cId="1222802931" sldId="276"/>
            <ac:spMk id="4" creationId="{9EBA0F38-D5A8-CB83-5C51-1A7F762D0D82}"/>
          </ac:spMkLst>
        </pc:spChg>
        <pc:spChg chg="add del mod">
          <ac:chgData name="Bhandare, Kajal" userId="S::kbhanda3@calstatela.edu::c0f37dd1-b0d8-4ed5-b98f-163ca1ac9667" providerId="AD" clId="Web-{3F44ADAB-33FD-EBC7-AE28-B557F221FEF0}" dt="2023-12-08T22:32:56.073" v="17"/>
          <ac:spMkLst>
            <pc:docMk/>
            <pc:sldMk cId="1222802931" sldId="276"/>
            <ac:spMk id="7" creationId="{CCD5E02D-E39D-F271-A7D0-FB6BF12791B9}"/>
          </ac:spMkLst>
        </pc:spChg>
        <pc:spChg chg="add del mod">
          <ac:chgData name="Bhandare, Kajal" userId="S::kbhanda3@calstatela.edu::c0f37dd1-b0d8-4ed5-b98f-163ca1ac9667" providerId="AD" clId="Web-{3F44ADAB-33FD-EBC7-AE28-B557F221FEF0}" dt="2023-12-08T22:33:58.183" v="30"/>
          <ac:spMkLst>
            <pc:docMk/>
            <pc:sldMk cId="1222802931" sldId="276"/>
            <ac:spMk id="9" creationId="{61DDC821-2F8C-44C3-997B-99F4AFE47C27}"/>
          </ac:spMkLst>
        </pc:spChg>
        <pc:spChg chg="add del mod">
          <ac:chgData name="Bhandare, Kajal" userId="S::kbhanda3@calstatela.edu::c0f37dd1-b0d8-4ed5-b98f-163ca1ac9667" providerId="AD" clId="Web-{3F44ADAB-33FD-EBC7-AE28-B557F221FEF0}" dt="2023-12-08T22:36:26.343" v="44"/>
          <ac:spMkLst>
            <pc:docMk/>
            <pc:sldMk cId="1222802931" sldId="276"/>
            <ac:spMk id="11" creationId="{D4B9E99F-887C-6006-10AF-829C00FBFB4C}"/>
          </ac:spMkLst>
        </pc:spChg>
        <pc:spChg chg="add del">
          <ac:chgData name="Bhandare, Kajal" userId="S::kbhanda3@calstatela.edu::c0f37dd1-b0d8-4ed5-b98f-163ca1ac9667" providerId="AD" clId="Web-{3F44ADAB-33FD-EBC7-AE28-B557F221FEF0}" dt="2023-12-08T22:39:12.737" v="46"/>
          <ac:spMkLst>
            <pc:docMk/>
            <pc:sldMk cId="1222802931" sldId="276"/>
            <ac:spMk id="12" creationId="{EB812560-3523-6F80-D08E-BD353E874F68}"/>
          </ac:spMkLst>
        </pc:spChg>
        <pc:spChg chg="add del">
          <ac:chgData name="Bhandare, Kajal" userId="S::kbhanda3@calstatela.edu::c0f37dd1-b0d8-4ed5-b98f-163ca1ac9667" providerId="AD" clId="Web-{3F44ADAB-33FD-EBC7-AE28-B557F221FEF0}" dt="2023-12-09T00:51:45.036" v="715"/>
          <ac:spMkLst>
            <pc:docMk/>
            <pc:sldMk cId="1222802931" sldId="276"/>
            <ac:spMk id="13" creationId="{42A4FC2C-047E-45A5-965D-8E1E3BF09BC6}"/>
          </ac:spMkLst>
        </pc:spChg>
        <pc:spChg chg="add mod">
          <ac:chgData name="Bhandare, Kajal" userId="S::kbhanda3@calstatela.edu::c0f37dd1-b0d8-4ed5-b98f-163ca1ac9667" providerId="AD" clId="Web-{3F44ADAB-33FD-EBC7-AE28-B557F221FEF0}" dt="2023-12-09T00:49:35.673" v="700" actId="20577"/>
          <ac:spMkLst>
            <pc:docMk/>
            <pc:sldMk cId="1222802931" sldId="276"/>
            <ac:spMk id="14" creationId="{B07F1370-A78D-5B88-F1E7-00934A385712}"/>
          </ac:spMkLst>
        </pc:spChg>
        <pc:picChg chg="add del mod ord">
          <ac:chgData name="Bhandare, Kajal" userId="S::kbhanda3@calstatela.edu::c0f37dd1-b0d8-4ed5-b98f-163ca1ac9667" providerId="AD" clId="Web-{3F44ADAB-33FD-EBC7-AE28-B557F221FEF0}" dt="2023-12-08T22:32:42.604" v="16"/>
          <ac:picMkLst>
            <pc:docMk/>
            <pc:sldMk cId="1222802931" sldId="276"/>
            <ac:picMk id="5" creationId="{B3E71962-BD75-389D-36F1-7F7888B7A3AC}"/>
          </ac:picMkLst>
        </pc:picChg>
        <pc:picChg chg="add del mod">
          <ac:chgData name="Bhandare, Kajal" userId="S::kbhanda3@calstatela.edu::c0f37dd1-b0d8-4ed5-b98f-163ca1ac9667" providerId="AD" clId="Web-{3F44ADAB-33FD-EBC7-AE28-B557F221FEF0}" dt="2023-12-08T22:34:14.637" v="34"/>
          <ac:picMkLst>
            <pc:docMk/>
            <pc:sldMk cId="1222802931" sldId="276"/>
            <ac:picMk id="8" creationId="{84508CA6-3881-1818-5E68-4897FC575FC8}"/>
          </ac:picMkLst>
        </pc:picChg>
        <pc:picChg chg="add mod">
          <ac:chgData name="Bhandare, Kajal" userId="S::kbhanda3@calstatela.edu::c0f37dd1-b0d8-4ed5-b98f-163ca1ac9667" providerId="AD" clId="Web-{3F44ADAB-33FD-EBC7-AE28-B557F221FEF0}" dt="2023-12-09T00:47:11.138" v="678" actId="14100"/>
          <ac:picMkLst>
            <pc:docMk/>
            <pc:sldMk cId="1222802931" sldId="276"/>
            <ac:picMk id="10" creationId="{F8D74E02-3A43-241B-2906-696CFB3EAB34}"/>
          </ac:picMkLst>
        </pc:picChg>
      </pc:sldChg>
      <pc:sldMasterChg chg="add del addSldLayout delSldLayout">
        <pc:chgData name="Bhandare, Kajal" userId="S::kbhanda3@calstatela.edu::c0f37dd1-b0d8-4ed5-b98f-163ca1ac9667" providerId="AD" clId="Web-{3F44ADAB-33FD-EBC7-AE28-B557F221FEF0}" dt="2023-12-09T00:51:45.036" v="715"/>
        <pc:sldMasterMkLst>
          <pc:docMk/>
          <pc:sldMasterMk cId="695451423" sldId="2147483648"/>
        </pc:sldMasterMkLst>
        <pc:sldLayoutChg chg="add del">
          <pc:chgData name="Bhandare, Kajal" userId="S::kbhanda3@calstatela.edu::c0f37dd1-b0d8-4ed5-b98f-163ca1ac9667" providerId="AD" clId="Web-{3F44ADAB-33FD-EBC7-AE28-B557F221FEF0}" dt="2023-12-09T00:51:45.036" v="715"/>
          <pc:sldLayoutMkLst>
            <pc:docMk/>
            <pc:sldMasterMk cId="695451423" sldId="2147483648"/>
            <pc:sldLayoutMk cId="1776543944" sldId="2147483649"/>
          </pc:sldLayoutMkLst>
        </pc:sldLayoutChg>
        <pc:sldLayoutChg chg="add del">
          <pc:chgData name="Bhandare, Kajal" userId="S::kbhanda3@calstatela.edu::c0f37dd1-b0d8-4ed5-b98f-163ca1ac9667" providerId="AD" clId="Web-{3F44ADAB-33FD-EBC7-AE28-B557F221FEF0}" dt="2023-12-09T00:51:45.036" v="715"/>
          <pc:sldLayoutMkLst>
            <pc:docMk/>
            <pc:sldMasterMk cId="695451423" sldId="2147483648"/>
            <pc:sldLayoutMk cId="2585059571" sldId="2147483650"/>
          </pc:sldLayoutMkLst>
        </pc:sldLayoutChg>
        <pc:sldLayoutChg chg="add del">
          <pc:chgData name="Bhandare, Kajal" userId="S::kbhanda3@calstatela.edu::c0f37dd1-b0d8-4ed5-b98f-163ca1ac9667" providerId="AD" clId="Web-{3F44ADAB-33FD-EBC7-AE28-B557F221FEF0}" dt="2023-12-09T00:51:45.036" v="715"/>
          <pc:sldLayoutMkLst>
            <pc:docMk/>
            <pc:sldMasterMk cId="695451423" sldId="2147483648"/>
            <pc:sldLayoutMk cId="3783123473" sldId="2147483651"/>
          </pc:sldLayoutMkLst>
        </pc:sldLayoutChg>
        <pc:sldLayoutChg chg="add del">
          <pc:chgData name="Bhandare, Kajal" userId="S::kbhanda3@calstatela.edu::c0f37dd1-b0d8-4ed5-b98f-163ca1ac9667" providerId="AD" clId="Web-{3F44ADAB-33FD-EBC7-AE28-B557F221FEF0}" dt="2023-12-09T00:51:45.036" v="715"/>
          <pc:sldLayoutMkLst>
            <pc:docMk/>
            <pc:sldMasterMk cId="695451423" sldId="2147483648"/>
            <pc:sldLayoutMk cId="1279176841" sldId="2147483652"/>
          </pc:sldLayoutMkLst>
        </pc:sldLayoutChg>
        <pc:sldLayoutChg chg="add del">
          <pc:chgData name="Bhandare, Kajal" userId="S::kbhanda3@calstatela.edu::c0f37dd1-b0d8-4ed5-b98f-163ca1ac9667" providerId="AD" clId="Web-{3F44ADAB-33FD-EBC7-AE28-B557F221FEF0}" dt="2023-12-09T00:51:45.036" v="715"/>
          <pc:sldLayoutMkLst>
            <pc:docMk/>
            <pc:sldMasterMk cId="695451423" sldId="2147483648"/>
            <pc:sldLayoutMk cId="1013111146" sldId="2147483653"/>
          </pc:sldLayoutMkLst>
        </pc:sldLayoutChg>
        <pc:sldLayoutChg chg="add del">
          <pc:chgData name="Bhandare, Kajal" userId="S::kbhanda3@calstatela.edu::c0f37dd1-b0d8-4ed5-b98f-163ca1ac9667" providerId="AD" clId="Web-{3F44ADAB-33FD-EBC7-AE28-B557F221FEF0}" dt="2023-12-09T00:51:45.036" v="715"/>
          <pc:sldLayoutMkLst>
            <pc:docMk/>
            <pc:sldMasterMk cId="695451423" sldId="2147483648"/>
            <pc:sldLayoutMk cId="1985183870" sldId="2147483654"/>
          </pc:sldLayoutMkLst>
        </pc:sldLayoutChg>
        <pc:sldLayoutChg chg="add del">
          <pc:chgData name="Bhandare, Kajal" userId="S::kbhanda3@calstatela.edu::c0f37dd1-b0d8-4ed5-b98f-163ca1ac9667" providerId="AD" clId="Web-{3F44ADAB-33FD-EBC7-AE28-B557F221FEF0}" dt="2023-12-09T00:51:45.036" v="715"/>
          <pc:sldLayoutMkLst>
            <pc:docMk/>
            <pc:sldMasterMk cId="695451423" sldId="2147483648"/>
            <pc:sldLayoutMk cId="3328632993" sldId="2147483655"/>
          </pc:sldLayoutMkLst>
        </pc:sldLayoutChg>
        <pc:sldLayoutChg chg="add del">
          <pc:chgData name="Bhandare, Kajal" userId="S::kbhanda3@calstatela.edu::c0f37dd1-b0d8-4ed5-b98f-163ca1ac9667" providerId="AD" clId="Web-{3F44ADAB-33FD-EBC7-AE28-B557F221FEF0}" dt="2023-12-09T00:51:45.036" v="715"/>
          <pc:sldLayoutMkLst>
            <pc:docMk/>
            <pc:sldMasterMk cId="695451423" sldId="2147483648"/>
            <pc:sldLayoutMk cId="748976415" sldId="2147483656"/>
          </pc:sldLayoutMkLst>
        </pc:sldLayoutChg>
        <pc:sldLayoutChg chg="add del">
          <pc:chgData name="Bhandare, Kajal" userId="S::kbhanda3@calstatela.edu::c0f37dd1-b0d8-4ed5-b98f-163ca1ac9667" providerId="AD" clId="Web-{3F44ADAB-33FD-EBC7-AE28-B557F221FEF0}" dt="2023-12-09T00:51:45.036" v="715"/>
          <pc:sldLayoutMkLst>
            <pc:docMk/>
            <pc:sldMasterMk cId="695451423" sldId="2147483648"/>
            <pc:sldLayoutMk cId="1880818906" sldId="2147483657"/>
          </pc:sldLayoutMkLst>
        </pc:sldLayoutChg>
        <pc:sldLayoutChg chg="add del">
          <pc:chgData name="Bhandare, Kajal" userId="S::kbhanda3@calstatela.edu::c0f37dd1-b0d8-4ed5-b98f-163ca1ac9667" providerId="AD" clId="Web-{3F44ADAB-33FD-EBC7-AE28-B557F221FEF0}" dt="2023-12-09T00:51:45.036" v="715"/>
          <pc:sldLayoutMkLst>
            <pc:docMk/>
            <pc:sldMasterMk cId="695451423" sldId="2147483648"/>
            <pc:sldLayoutMk cId="3962271235" sldId="2147483658"/>
          </pc:sldLayoutMkLst>
        </pc:sldLayoutChg>
        <pc:sldLayoutChg chg="add del">
          <pc:chgData name="Bhandare, Kajal" userId="S::kbhanda3@calstatela.edu::c0f37dd1-b0d8-4ed5-b98f-163ca1ac9667" providerId="AD" clId="Web-{3F44ADAB-33FD-EBC7-AE28-B557F221FEF0}" dt="2023-12-09T00:51:45.036" v="715"/>
          <pc:sldLayoutMkLst>
            <pc:docMk/>
            <pc:sldMasterMk cId="695451423" sldId="2147483648"/>
            <pc:sldLayoutMk cId="3893455368" sldId="2147483659"/>
          </pc:sldLayoutMkLst>
        </pc:sldLayoutChg>
      </pc:sldMasterChg>
      <pc:sldMasterChg chg="add addSldLayout modSldLayout">
        <pc:chgData name="Bhandare, Kajal" userId="S::kbhanda3@calstatela.edu::c0f37dd1-b0d8-4ed5-b98f-163ca1ac9667" providerId="AD" clId="Web-{3F44ADAB-33FD-EBC7-AE28-B557F221FEF0}" dt="2023-12-09T00:51:45.036" v="715"/>
        <pc:sldMasterMkLst>
          <pc:docMk/>
          <pc:sldMasterMk cId="408502585" sldId="2147483660"/>
        </pc:sldMasterMkLst>
        <pc:sldLayoutChg chg="add mod replId">
          <pc:chgData name="Bhandare, Kajal" userId="S::kbhanda3@calstatela.edu::c0f37dd1-b0d8-4ed5-b98f-163ca1ac9667" providerId="AD" clId="Web-{3F44ADAB-33FD-EBC7-AE28-B557F221FEF0}" dt="2023-12-09T00:51:45.036" v="715"/>
          <pc:sldLayoutMkLst>
            <pc:docMk/>
            <pc:sldMasterMk cId="408502585" sldId="2147483660"/>
            <pc:sldLayoutMk cId="3715178924" sldId="2147483661"/>
          </pc:sldLayoutMkLst>
        </pc:sldLayoutChg>
        <pc:sldLayoutChg chg="add mod replId">
          <pc:chgData name="Bhandare, Kajal" userId="S::kbhanda3@calstatela.edu::c0f37dd1-b0d8-4ed5-b98f-163ca1ac9667" providerId="AD" clId="Web-{3F44ADAB-33FD-EBC7-AE28-B557F221FEF0}" dt="2023-12-09T00:51:45.036" v="715"/>
          <pc:sldLayoutMkLst>
            <pc:docMk/>
            <pc:sldMasterMk cId="408502585" sldId="2147483660"/>
            <pc:sldLayoutMk cId="4255860151" sldId="2147483662"/>
          </pc:sldLayoutMkLst>
        </pc:sldLayoutChg>
        <pc:sldLayoutChg chg="add mod replId">
          <pc:chgData name="Bhandare, Kajal" userId="S::kbhanda3@calstatela.edu::c0f37dd1-b0d8-4ed5-b98f-163ca1ac9667" providerId="AD" clId="Web-{3F44ADAB-33FD-EBC7-AE28-B557F221FEF0}" dt="2023-12-09T00:51:45.036" v="715"/>
          <pc:sldLayoutMkLst>
            <pc:docMk/>
            <pc:sldMasterMk cId="408502585" sldId="2147483660"/>
            <pc:sldLayoutMk cId="1881854876" sldId="2147483663"/>
          </pc:sldLayoutMkLst>
        </pc:sldLayoutChg>
        <pc:sldLayoutChg chg="add mod replId">
          <pc:chgData name="Bhandare, Kajal" userId="S::kbhanda3@calstatela.edu::c0f37dd1-b0d8-4ed5-b98f-163ca1ac9667" providerId="AD" clId="Web-{3F44ADAB-33FD-EBC7-AE28-B557F221FEF0}" dt="2023-12-09T00:51:45.036" v="715"/>
          <pc:sldLayoutMkLst>
            <pc:docMk/>
            <pc:sldMasterMk cId="408502585" sldId="2147483660"/>
            <pc:sldLayoutMk cId="3324363038" sldId="2147483664"/>
          </pc:sldLayoutMkLst>
        </pc:sldLayoutChg>
        <pc:sldLayoutChg chg="add mod replId">
          <pc:chgData name="Bhandare, Kajal" userId="S::kbhanda3@calstatela.edu::c0f37dd1-b0d8-4ed5-b98f-163ca1ac9667" providerId="AD" clId="Web-{3F44ADAB-33FD-EBC7-AE28-B557F221FEF0}" dt="2023-12-09T00:51:45.036" v="715"/>
          <pc:sldLayoutMkLst>
            <pc:docMk/>
            <pc:sldMasterMk cId="408502585" sldId="2147483660"/>
            <pc:sldLayoutMk cId="1614388220" sldId="2147483665"/>
          </pc:sldLayoutMkLst>
        </pc:sldLayoutChg>
        <pc:sldLayoutChg chg="add mod replId">
          <pc:chgData name="Bhandare, Kajal" userId="S::kbhanda3@calstatela.edu::c0f37dd1-b0d8-4ed5-b98f-163ca1ac9667" providerId="AD" clId="Web-{3F44ADAB-33FD-EBC7-AE28-B557F221FEF0}" dt="2023-12-09T00:51:45.036" v="715"/>
          <pc:sldLayoutMkLst>
            <pc:docMk/>
            <pc:sldMasterMk cId="408502585" sldId="2147483660"/>
            <pc:sldLayoutMk cId="3178790972" sldId="2147483666"/>
          </pc:sldLayoutMkLst>
        </pc:sldLayoutChg>
        <pc:sldLayoutChg chg="add mod replId">
          <pc:chgData name="Bhandare, Kajal" userId="S::kbhanda3@calstatela.edu::c0f37dd1-b0d8-4ed5-b98f-163ca1ac9667" providerId="AD" clId="Web-{3F44ADAB-33FD-EBC7-AE28-B557F221FEF0}" dt="2023-12-09T00:51:45.036" v="715"/>
          <pc:sldLayoutMkLst>
            <pc:docMk/>
            <pc:sldMasterMk cId="408502585" sldId="2147483660"/>
            <pc:sldLayoutMk cId="4073092261" sldId="2147483667"/>
          </pc:sldLayoutMkLst>
        </pc:sldLayoutChg>
        <pc:sldLayoutChg chg="add mod replId">
          <pc:chgData name="Bhandare, Kajal" userId="S::kbhanda3@calstatela.edu::c0f37dd1-b0d8-4ed5-b98f-163ca1ac9667" providerId="AD" clId="Web-{3F44ADAB-33FD-EBC7-AE28-B557F221FEF0}" dt="2023-12-09T00:51:45.036" v="715"/>
          <pc:sldLayoutMkLst>
            <pc:docMk/>
            <pc:sldMasterMk cId="408502585" sldId="2147483660"/>
            <pc:sldLayoutMk cId="2810620221" sldId="2147483668"/>
          </pc:sldLayoutMkLst>
        </pc:sldLayoutChg>
        <pc:sldLayoutChg chg="add mod replId">
          <pc:chgData name="Bhandare, Kajal" userId="S::kbhanda3@calstatela.edu::c0f37dd1-b0d8-4ed5-b98f-163ca1ac9667" providerId="AD" clId="Web-{3F44ADAB-33FD-EBC7-AE28-B557F221FEF0}" dt="2023-12-09T00:51:45.036" v="715"/>
          <pc:sldLayoutMkLst>
            <pc:docMk/>
            <pc:sldMasterMk cId="408502585" sldId="2147483660"/>
            <pc:sldLayoutMk cId="1776110728" sldId="2147483669"/>
          </pc:sldLayoutMkLst>
        </pc:sldLayoutChg>
        <pc:sldLayoutChg chg="add mod replId">
          <pc:chgData name="Bhandare, Kajal" userId="S::kbhanda3@calstatela.edu::c0f37dd1-b0d8-4ed5-b98f-163ca1ac9667" providerId="AD" clId="Web-{3F44ADAB-33FD-EBC7-AE28-B557F221FEF0}" dt="2023-12-09T00:51:45.036" v="715"/>
          <pc:sldLayoutMkLst>
            <pc:docMk/>
            <pc:sldMasterMk cId="408502585" sldId="2147483660"/>
            <pc:sldLayoutMk cId="288814262" sldId="2147483670"/>
          </pc:sldLayoutMkLst>
        </pc:sldLayoutChg>
        <pc:sldLayoutChg chg="add mod replId">
          <pc:chgData name="Bhandare, Kajal" userId="S::kbhanda3@calstatela.edu::c0f37dd1-b0d8-4ed5-b98f-163ca1ac9667" providerId="AD" clId="Web-{3F44ADAB-33FD-EBC7-AE28-B557F221FEF0}" dt="2023-12-09T00:51:45.036" v="715"/>
          <pc:sldLayoutMkLst>
            <pc:docMk/>
            <pc:sldMasterMk cId="408502585" sldId="2147483660"/>
            <pc:sldLayoutMk cId="1604211692" sldId="2147483671"/>
          </pc:sldLayoutMkLst>
        </pc:sldLayoutChg>
      </pc:sldMasterChg>
      <pc:sldMasterChg chg="add del addSldLayout delSldLayout modSldLayout">
        <pc:chgData name="Bhandare, Kajal" userId="S::kbhanda3@calstatela.edu::c0f37dd1-b0d8-4ed5-b98f-163ca1ac9667" providerId="AD" clId="Web-{3F44ADAB-33FD-EBC7-AE28-B557F221FEF0}" dt="2023-12-09T00:51:36.942" v="714"/>
        <pc:sldMasterMkLst>
          <pc:docMk/>
          <pc:sldMasterMk cId="2037086078" sldId="2147483660"/>
        </pc:sldMasterMkLst>
        <pc:sldLayoutChg chg="add del mod replId">
          <pc:chgData name="Bhandare, Kajal" userId="S::kbhanda3@calstatela.edu::c0f37dd1-b0d8-4ed5-b98f-163ca1ac9667" providerId="AD" clId="Web-{3F44ADAB-33FD-EBC7-AE28-B557F221FEF0}" dt="2023-12-09T00:51:36.942" v="714"/>
          <pc:sldLayoutMkLst>
            <pc:docMk/>
            <pc:sldMasterMk cId="2037086078" sldId="2147483660"/>
            <pc:sldLayoutMk cId="3815399394" sldId="2147483661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36.942" v="714"/>
          <pc:sldLayoutMkLst>
            <pc:docMk/>
            <pc:sldMasterMk cId="2037086078" sldId="2147483660"/>
            <pc:sldLayoutMk cId="1334375103" sldId="2147483662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36.942" v="714"/>
          <pc:sldLayoutMkLst>
            <pc:docMk/>
            <pc:sldMasterMk cId="2037086078" sldId="2147483660"/>
            <pc:sldLayoutMk cId="4100876267" sldId="2147483663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36.942" v="714"/>
          <pc:sldLayoutMkLst>
            <pc:docMk/>
            <pc:sldMasterMk cId="2037086078" sldId="2147483660"/>
            <pc:sldLayoutMk cId="2607357200" sldId="2147483664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36.942" v="714"/>
          <pc:sldLayoutMkLst>
            <pc:docMk/>
            <pc:sldMasterMk cId="2037086078" sldId="2147483660"/>
            <pc:sldLayoutMk cId="1115471966" sldId="2147483665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36.942" v="714"/>
          <pc:sldLayoutMkLst>
            <pc:docMk/>
            <pc:sldMasterMk cId="2037086078" sldId="2147483660"/>
            <pc:sldLayoutMk cId="974907047" sldId="2147483666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36.942" v="714"/>
          <pc:sldLayoutMkLst>
            <pc:docMk/>
            <pc:sldMasterMk cId="2037086078" sldId="2147483660"/>
            <pc:sldLayoutMk cId="1564213093" sldId="2147483667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36.942" v="714"/>
          <pc:sldLayoutMkLst>
            <pc:docMk/>
            <pc:sldMasterMk cId="2037086078" sldId="2147483660"/>
            <pc:sldLayoutMk cId="3510946819" sldId="2147483668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36.942" v="714"/>
          <pc:sldLayoutMkLst>
            <pc:docMk/>
            <pc:sldMasterMk cId="2037086078" sldId="2147483660"/>
            <pc:sldLayoutMk cId="765445135" sldId="2147483669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36.942" v="714"/>
          <pc:sldLayoutMkLst>
            <pc:docMk/>
            <pc:sldMasterMk cId="2037086078" sldId="2147483660"/>
            <pc:sldLayoutMk cId="1126753403" sldId="2147483670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36.942" v="714"/>
          <pc:sldLayoutMkLst>
            <pc:docMk/>
            <pc:sldMasterMk cId="2037086078" sldId="2147483660"/>
            <pc:sldLayoutMk cId="1405694467" sldId="2147483671"/>
          </pc:sldLayoutMkLst>
        </pc:sldLayoutChg>
      </pc:sldMasterChg>
      <pc:sldMasterChg chg="add del addSldLayout delSldLayout modSldLayout">
        <pc:chgData name="Bhandare, Kajal" userId="S::kbhanda3@calstatela.edu::c0f37dd1-b0d8-4ed5-b98f-163ca1ac9667" providerId="AD" clId="Web-{3F44ADAB-33FD-EBC7-AE28-B557F221FEF0}" dt="2023-12-09T00:51:34.598" v="713"/>
        <pc:sldMasterMkLst>
          <pc:docMk/>
          <pc:sldMasterMk cId="59473610" sldId="2147483672"/>
        </pc:sldMasterMkLst>
        <pc:sldLayoutChg chg="add del mod replId">
          <pc:chgData name="Bhandare, Kajal" userId="S::kbhanda3@calstatela.edu::c0f37dd1-b0d8-4ed5-b98f-163ca1ac9667" providerId="AD" clId="Web-{3F44ADAB-33FD-EBC7-AE28-B557F221FEF0}" dt="2023-12-09T00:51:34.598" v="713"/>
          <pc:sldLayoutMkLst>
            <pc:docMk/>
            <pc:sldMasterMk cId="59473610" sldId="2147483672"/>
            <pc:sldLayoutMk cId="2435995810" sldId="2147483673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34.598" v="713"/>
          <pc:sldLayoutMkLst>
            <pc:docMk/>
            <pc:sldMasterMk cId="59473610" sldId="2147483672"/>
            <pc:sldLayoutMk cId="709630994" sldId="2147483674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34.598" v="713"/>
          <pc:sldLayoutMkLst>
            <pc:docMk/>
            <pc:sldMasterMk cId="59473610" sldId="2147483672"/>
            <pc:sldLayoutMk cId="2526544007" sldId="2147483675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34.598" v="713"/>
          <pc:sldLayoutMkLst>
            <pc:docMk/>
            <pc:sldMasterMk cId="59473610" sldId="2147483672"/>
            <pc:sldLayoutMk cId="115358932" sldId="2147483676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34.598" v="713"/>
          <pc:sldLayoutMkLst>
            <pc:docMk/>
            <pc:sldMasterMk cId="59473610" sldId="2147483672"/>
            <pc:sldLayoutMk cId="743342016" sldId="2147483677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34.598" v="713"/>
          <pc:sldLayoutMkLst>
            <pc:docMk/>
            <pc:sldMasterMk cId="59473610" sldId="2147483672"/>
            <pc:sldLayoutMk cId="4051458096" sldId="2147483678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34.598" v="713"/>
          <pc:sldLayoutMkLst>
            <pc:docMk/>
            <pc:sldMasterMk cId="59473610" sldId="2147483672"/>
            <pc:sldLayoutMk cId="3697838566" sldId="2147483679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34.598" v="713"/>
          <pc:sldLayoutMkLst>
            <pc:docMk/>
            <pc:sldMasterMk cId="59473610" sldId="2147483672"/>
            <pc:sldLayoutMk cId="3068101976" sldId="2147483680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34.598" v="713"/>
          <pc:sldLayoutMkLst>
            <pc:docMk/>
            <pc:sldMasterMk cId="59473610" sldId="2147483672"/>
            <pc:sldLayoutMk cId="3216635664" sldId="2147483681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34.598" v="713"/>
          <pc:sldLayoutMkLst>
            <pc:docMk/>
            <pc:sldMasterMk cId="59473610" sldId="2147483672"/>
            <pc:sldLayoutMk cId="3544148354" sldId="2147483682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34.598" v="713"/>
          <pc:sldLayoutMkLst>
            <pc:docMk/>
            <pc:sldMasterMk cId="59473610" sldId="2147483672"/>
            <pc:sldLayoutMk cId="3489288391" sldId="2147483683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34.598" v="713"/>
          <pc:sldLayoutMkLst>
            <pc:docMk/>
            <pc:sldMasterMk cId="59473610" sldId="2147483672"/>
            <pc:sldLayoutMk cId="2915769164" sldId="2147483684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34.598" v="713"/>
          <pc:sldLayoutMkLst>
            <pc:docMk/>
            <pc:sldMasterMk cId="59473610" sldId="2147483672"/>
            <pc:sldLayoutMk cId="1055281620" sldId="2147483685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34.598" v="713"/>
          <pc:sldLayoutMkLst>
            <pc:docMk/>
            <pc:sldMasterMk cId="59473610" sldId="2147483672"/>
            <pc:sldLayoutMk cId="222671980" sldId="2147483686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34.598" v="713"/>
          <pc:sldLayoutMkLst>
            <pc:docMk/>
            <pc:sldMasterMk cId="59473610" sldId="2147483672"/>
            <pc:sldLayoutMk cId="3283949376" sldId="2147483687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34.598" v="713"/>
          <pc:sldLayoutMkLst>
            <pc:docMk/>
            <pc:sldMasterMk cId="59473610" sldId="2147483672"/>
            <pc:sldLayoutMk cId="61280182" sldId="2147483688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34.598" v="713"/>
          <pc:sldLayoutMkLst>
            <pc:docMk/>
            <pc:sldMasterMk cId="59473610" sldId="2147483672"/>
            <pc:sldLayoutMk cId="1407348929" sldId="2147483689"/>
          </pc:sldLayoutMkLst>
        </pc:sldLayoutChg>
      </pc:sldMasterChg>
      <pc:sldMasterChg chg="add del addSldLayout delSldLayout modSldLayout">
        <pc:chgData name="Bhandare, Kajal" userId="S::kbhanda3@calstatela.edu::c0f37dd1-b0d8-4ed5-b98f-163ca1ac9667" providerId="AD" clId="Web-{3F44ADAB-33FD-EBC7-AE28-B557F221FEF0}" dt="2023-12-09T00:51:31.473" v="712"/>
        <pc:sldMasterMkLst>
          <pc:docMk/>
          <pc:sldMasterMk cId="2029658056" sldId="2147483690"/>
        </pc:sldMasterMkLst>
        <pc:sldLayoutChg chg="add del mod replId">
          <pc:chgData name="Bhandare, Kajal" userId="S::kbhanda3@calstatela.edu::c0f37dd1-b0d8-4ed5-b98f-163ca1ac9667" providerId="AD" clId="Web-{3F44ADAB-33FD-EBC7-AE28-B557F221FEF0}" dt="2023-12-09T00:51:31.473" v="712"/>
          <pc:sldLayoutMkLst>
            <pc:docMk/>
            <pc:sldMasterMk cId="2029658056" sldId="2147483690"/>
            <pc:sldLayoutMk cId="1654843939" sldId="2147483691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31.473" v="712"/>
          <pc:sldLayoutMkLst>
            <pc:docMk/>
            <pc:sldMasterMk cId="2029658056" sldId="2147483690"/>
            <pc:sldLayoutMk cId="895396243" sldId="2147483692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31.473" v="712"/>
          <pc:sldLayoutMkLst>
            <pc:docMk/>
            <pc:sldMasterMk cId="2029658056" sldId="2147483690"/>
            <pc:sldLayoutMk cId="3185135800" sldId="2147483693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31.473" v="712"/>
          <pc:sldLayoutMkLst>
            <pc:docMk/>
            <pc:sldMasterMk cId="2029658056" sldId="2147483690"/>
            <pc:sldLayoutMk cId="1929025670" sldId="2147483694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31.473" v="712"/>
          <pc:sldLayoutMkLst>
            <pc:docMk/>
            <pc:sldMasterMk cId="2029658056" sldId="2147483690"/>
            <pc:sldLayoutMk cId="3626035795" sldId="2147483695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31.473" v="712"/>
          <pc:sldLayoutMkLst>
            <pc:docMk/>
            <pc:sldMasterMk cId="2029658056" sldId="2147483690"/>
            <pc:sldLayoutMk cId="792838640" sldId="2147483696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31.473" v="712"/>
          <pc:sldLayoutMkLst>
            <pc:docMk/>
            <pc:sldMasterMk cId="2029658056" sldId="2147483690"/>
            <pc:sldLayoutMk cId="3863729109" sldId="2147483697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31.473" v="712"/>
          <pc:sldLayoutMkLst>
            <pc:docMk/>
            <pc:sldMasterMk cId="2029658056" sldId="2147483690"/>
            <pc:sldLayoutMk cId="4287345830" sldId="2147483698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31.473" v="712"/>
          <pc:sldLayoutMkLst>
            <pc:docMk/>
            <pc:sldMasterMk cId="2029658056" sldId="2147483690"/>
            <pc:sldLayoutMk cId="824938026" sldId="2147483699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31.473" v="712"/>
          <pc:sldLayoutMkLst>
            <pc:docMk/>
            <pc:sldMasterMk cId="2029658056" sldId="2147483690"/>
            <pc:sldLayoutMk cId="965633464" sldId="2147483700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31.473" v="712"/>
          <pc:sldLayoutMkLst>
            <pc:docMk/>
            <pc:sldMasterMk cId="2029658056" sldId="2147483690"/>
            <pc:sldLayoutMk cId="2594922927" sldId="2147483701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31.473" v="712"/>
          <pc:sldLayoutMkLst>
            <pc:docMk/>
            <pc:sldMasterMk cId="2029658056" sldId="2147483690"/>
            <pc:sldLayoutMk cId="887248553" sldId="2147483702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31.473" v="712"/>
          <pc:sldLayoutMkLst>
            <pc:docMk/>
            <pc:sldMasterMk cId="2029658056" sldId="2147483690"/>
            <pc:sldLayoutMk cId="4083534075" sldId="2147483703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31.473" v="712"/>
          <pc:sldLayoutMkLst>
            <pc:docMk/>
            <pc:sldMasterMk cId="2029658056" sldId="2147483690"/>
            <pc:sldLayoutMk cId="1727373967" sldId="2147483704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31.473" v="712"/>
          <pc:sldLayoutMkLst>
            <pc:docMk/>
            <pc:sldMasterMk cId="2029658056" sldId="2147483690"/>
            <pc:sldLayoutMk cId="223183516" sldId="2147483705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31.473" v="712"/>
          <pc:sldLayoutMkLst>
            <pc:docMk/>
            <pc:sldMasterMk cId="2029658056" sldId="2147483690"/>
            <pc:sldLayoutMk cId="3608543777" sldId="2147483706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31.473" v="712"/>
          <pc:sldLayoutMkLst>
            <pc:docMk/>
            <pc:sldMasterMk cId="2029658056" sldId="2147483690"/>
            <pc:sldLayoutMk cId="4179603471" sldId="2147483707"/>
          </pc:sldLayoutMkLst>
        </pc:sldLayoutChg>
      </pc:sldMasterChg>
      <pc:sldMasterChg chg="add del addSldLayout delSldLayout modSldLayout">
        <pc:chgData name="Bhandare, Kajal" userId="S::kbhanda3@calstatela.edu::c0f37dd1-b0d8-4ed5-b98f-163ca1ac9667" providerId="AD" clId="Web-{3F44ADAB-33FD-EBC7-AE28-B557F221FEF0}" dt="2023-12-09T00:51:28.864" v="711"/>
        <pc:sldMasterMkLst>
          <pc:docMk/>
          <pc:sldMasterMk cId="549097093" sldId="2147483708"/>
        </pc:sldMasterMkLst>
        <pc:sldLayoutChg chg="add del mod replId">
          <pc:chgData name="Bhandare, Kajal" userId="S::kbhanda3@calstatela.edu::c0f37dd1-b0d8-4ed5-b98f-163ca1ac9667" providerId="AD" clId="Web-{3F44ADAB-33FD-EBC7-AE28-B557F221FEF0}" dt="2023-12-09T00:51:28.864" v="711"/>
          <pc:sldLayoutMkLst>
            <pc:docMk/>
            <pc:sldMasterMk cId="549097093" sldId="2147483708"/>
            <pc:sldLayoutMk cId="2411908371" sldId="2147483709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8.864" v="711"/>
          <pc:sldLayoutMkLst>
            <pc:docMk/>
            <pc:sldMasterMk cId="549097093" sldId="2147483708"/>
            <pc:sldLayoutMk cId="2875986055" sldId="2147483710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8.864" v="711"/>
          <pc:sldLayoutMkLst>
            <pc:docMk/>
            <pc:sldMasterMk cId="549097093" sldId="2147483708"/>
            <pc:sldLayoutMk cId="1351266375" sldId="2147483711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8.864" v="711"/>
          <pc:sldLayoutMkLst>
            <pc:docMk/>
            <pc:sldMasterMk cId="549097093" sldId="2147483708"/>
            <pc:sldLayoutMk cId="1589102102" sldId="2147483712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8.864" v="711"/>
          <pc:sldLayoutMkLst>
            <pc:docMk/>
            <pc:sldMasterMk cId="549097093" sldId="2147483708"/>
            <pc:sldLayoutMk cId="1609831643" sldId="2147483713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8.864" v="711"/>
          <pc:sldLayoutMkLst>
            <pc:docMk/>
            <pc:sldMasterMk cId="549097093" sldId="2147483708"/>
            <pc:sldLayoutMk cId="2957087230" sldId="2147483714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8.864" v="711"/>
          <pc:sldLayoutMkLst>
            <pc:docMk/>
            <pc:sldMasterMk cId="549097093" sldId="2147483708"/>
            <pc:sldLayoutMk cId="4212473714" sldId="2147483715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8.864" v="711"/>
          <pc:sldLayoutMkLst>
            <pc:docMk/>
            <pc:sldMasterMk cId="549097093" sldId="2147483708"/>
            <pc:sldLayoutMk cId="3422252290" sldId="2147483716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8.864" v="711"/>
          <pc:sldLayoutMkLst>
            <pc:docMk/>
            <pc:sldMasterMk cId="549097093" sldId="2147483708"/>
            <pc:sldLayoutMk cId="1439536188" sldId="2147483717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8.864" v="711"/>
          <pc:sldLayoutMkLst>
            <pc:docMk/>
            <pc:sldMasterMk cId="549097093" sldId="2147483708"/>
            <pc:sldLayoutMk cId="2035397629" sldId="2147483718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8.864" v="711"/>
          <pc:sldLayoutMkLst>
            <pc:docMk/>
            <pc:sldMasterMk cId="549097093" sldId="2147483708"/>
            <pc:sldLayoutMk cId="3661506299" sldId="2147483719"/>
          </pc:sldLayoutMkLst>
        </pc:sldLayoutChg>
      </pc:sldMasterChg>
      <pc:sldMasterChg chg="add del addSldLayout delSldLayout modSldLayout">
        <pc:chgData name="Bhandare, Kajal" userId="S::kbhanda3@calstatela.edu::c0f37dd1-b0d8-4ed5-b98f-163ca1ac9667" providerId="AD" clId="Web-{3F44ADAB-33FD-EBC7-AE28-B557F221FEF0}" dt="2023-12-09T00:51:27.160" v="710"/>
        <pc:sldMasterMkLst>
          <pc:docMk/>
          <pc:sldMasterMk cId="2674104395" sldId="2147483720"/>
        </pc:sldMasterMkLst>
        <pc:sldLayoutChg chg="add del mod replId">
          <pc:chgData name="Bhandare, Kajal" userId="S::kbhanda3@calstatela.edu::c0f37dd1-b0d8-4ed5-b98f-163ca1ac9667" providerId="AD" clId="Web-{3F44ADAB-33FD-EBC7-AE28-B557F221FEF0}" dt="2023-12-09T00:51:27.160" v="710"/>
          <pc:sldLayoutMkLst>
            <pc:docMk/>
            <pc:sldMasterMk cId="2674104395" sldId="2147483720"/>
            <pc:sldLayoutMk cId="174380098" sldId="2147483721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7.160" v="710"/>
          <pc:sldLayoutMkLst>
            <pc:docMk/>
            <pc:sldMasterMk cId="2674104395" sldId="2147483720"/>
            <pc:sldLayoutMk cId="4213995526" sldId="2147483722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7.160" v="710"/>
          <pc:sldLayoutMkLst>
            <pc:docMk/>
            <pc:sldMasterMk cId="2674104395" sldId="2147483720"/>
            <pc:sldLayoutMk cId="1196254036" sldId="2147483723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7.160" v="710"/>
          <pc:sldLayoutMkLst>
            <pc:docMk/>
            <pc:sldMasterMk cId="2674104395" sldId="2147483720"/>
            <pc:sldLayoutMk cId="1908946834" sldId="2147483724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7.160" v="710"/>
          <pc:sldLayoutMkLst>
            <pc:docMk/>
            <pc:sldMasterMk cId="2674104395" sldId="2147483720"/>
            <pc:sldLayoutMk cId="2071408998" sldId="2147483725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7.160" v="710"/>
          <pc:sldLayoutMkLst>
            <pc:docMk/>
            <pc:sldMasterMk cId="2674104395" sldId="2147483720"/>
            <pc:sldLayoutMk cId="1841487468" sldId="2147483726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7.160" v="710"/>
          <pc:sldLayoutMkLst>
            <pc:docMk/>
            <pc:sldMasterMk cId="2674104395" sldId="2147483720"/>
            <pc:sldLayoutMk cId="3920510102" sldId="2147483727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7.160" v="710"/>
          <pc:sldLayoutMkLst>
            <pc:docMk/>
            <pc:sldMasterMk cId="2674104395" sldId="2147483720"/>
            <pc:sldLayoutMk cId="4217336787" sldId="2147483728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7.160" v="710"/>
          <pc:sldLayoutMkLst>
            <pc:docMk/>
            <pc:sldMasterMk cId="2674104395" sldId="2147483720"/>
            <pc:sldLayoutMk cId="2093399326" sldId="2147483729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7.160" v="710"/>
          <pc:sldLayoutMkLst>
            <pc:docMk/>
            <pc:sldMasterMk cId="2674104395" sldId="2147483720"/>
            <pc:sldLayoutMk cId="1174793027" sldId="2147483730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7.160" v="710"/>
          <pc:sldLayoutMkLst>
            <pc:docMk/>
            <pc:sldMasterMk cId="2674104395" sldId="2147483720"/>
            <pc:sldLayoutMk cId="715125809" sldId="2147483731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7.160" v="710"/>
          <pc:sldLayoutMkLst>
            <pc:docMk/>
            <pc:sldMasterMk cId="2674104395" sldId="2147483720"/>
            <pc:sldLayoutMk cId="2386155531" sldId="2147483732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7.160" v="710"/>
          <pc:sldLayoutMkLst>
            <pc:docMk/>
            <pc:sldMasterMk cId="2674104395" sldId="2147483720"/>
            <pc:sldLayoutMk cId="3083736442" sldId="2147483733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7.160" v="710"/>
          <pc:sldLayoutMkLst>
            <pc:docMk/>
            <pc:sldMasterMk cId="2674104395" sldId="2147483720"/>
            <pc:sldLayoutMk cId="1701204573" sldId="2147483734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7.160" v="710"/>
          <pc:sldLayoutMkLst>
            <pc:docMk/>
            <pc:sldMasterMk cId="2674104395" sldId="2147483720"/>
            <pc:sldLayoutMk cId="1630170643" sldId="2147483735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7.160" v="710"/>
          <pc:sldLayoutMkLst>
            <pc:docMk/>
            <pc:sldMasterMk cId="2674104395" sldId="2147483720"/>
            <pc:sldLayoutMk cId="3542447671" sldId="2147483736"/>
          </pc:sldLayoutMkLst>
        </pc:sldLayoutChg>
      </pc:sldMasterChg>
      <pc:sldMasterChg chg="add del addSldLayout delSldLayout modSldLayout">
        <pc:chgData name="Bhandare, Kajal" userId="S::kbhanda3@calstatela.edu::c0f37dd1-b0d8-4ed5-b98f-163ca1ac9667" providerId="AD" clId="Web-{3F44ADAB-33FD-EBC7-AE28-B557F221FEF0}" dt="2023-12-09T00:51:25.863" v="709"/>
        <pc:sldMasterMkLst>
          <pc:docMk/>
          <pc:sldMasterMk cId="783334645" sldId="2147483737"/>
        </pc:sldMasterMkLst>
        <pc:sldLayoutChg chg="add del mod replId">
          <pc:chgData name="Bhandare, Kajal" userId="S::kbhanda3@calstatela.edu::c0f37dd1-b0d8-4ed5-b98f-163ca1ac9667" providerId="AD" clId="Web-{3F44ADAB-33FD-EBC7-AE28-B557F221FEF0}" dt="2023-12-09T00:51:25.863" v="709"/>
          <pc:sldLayoutMkLst>
            <pc:docMk/>
            <pc:sldMasterMk cId="783334645" sldId="2147483737"/>
            <pc:sldLayoutMk cId="2727844053" sldId="2147483738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5.863" v="709"/>
          <pc:sldLayoutMkLst>
            <pc:docMk/>
            <pc:sldMasterMk cId="783334645" sldId="2147483737"/>
            <pc:sldLayoutMk cId="2277317170" sldId="2147483739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5.863" v="709"/>
          <pc:sldLayoutMkLst>
            <pc:docMk/>
            <pc:sldMasterMk cId="783334645" sldId="2147483737"/>
            <pc:sldLayoutMk cId="234607059" sldId="2147483740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5.863" v="709"/>
          <pc:sldLayoutMkLst>
            <pc:docMk/>
            <pc:sldMasterMk cId="783334645" sldId="2147483737"/>
            <pc:sldLayoutMk cId="3749937286" sldId="2147483741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5.863" v="709"/>
          <pc:sldLayoutMkLst>
            <pc:docMk/>
            <pc:sldMasterMk cId="783334645" sldId="2147483737"/>
            <pc:sldLayoutMk cId="2947481929" sldId="2147483742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5.863" v="709"/>
          <pc:sldLayoutMkLst>
            <pc:docMk/>
            <pc:sldMasterMk cId="783334645" sldId="2147483737"/>
            <pc:sldLayoutMk cId="764456935" sldId="2147483743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5.863" v="709"/>
          <pc:sldLayoutMkLst>
            <pc:docMk/>
            <pc:sldMasterMk cId="783334645" sldId="2147483737"/>
            <pc:sldLayoutMk cId="870552224" sldId="2147483744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5.863" v="709"/>
          <pc:sldLayoutMkLst>
            <pc:docMk/>
            <pc:sldMasterMk cId="783334645" sldId="2147483737"/>
            <pc:sldLayoutMk cId="1597784679" sldId="2147483745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5.863" v="709"/>
          <pc:sldLayoutMkLst>
            <pc:docMk/>
            <pc:sldMasterMk cId="783334645" sldId="2147483737"/>
            <pc:sldLayoutMk cId="1579980245" sldId="2147483746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5.863" v="709"/>
          <pc:sldLayoutMkLst>
            <pc:docMk/>
            <pc:sldMasterMk cId="783334645" sldId="2147483737"/>
            <pc:sldLayoutMk cId="3333097177" sldId="2147483747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5.863" v="709"/>
          <pc:sldLayoutMkLst>
            <pc:docMk/>
            <pc:sldMasterMk cId="783334645" sldId="2147483737"/>
            <pc:sldLayoutMk cId="3281269706" sldId="2147483748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5.863" v="709"/>
          <pc:sldLayoutMkLst>
            <pc:docMk/>
            <pc:sldMasterMk cId="783334645" sldId="2147483737"/>
            <pc:sldLayoutMk cId="1399433062" sldId="2147483749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5.863" v="709"/>
          <pc:sldLayoutMkLst>
            <pc:docMk/>
            <pc:sldMasterMk cId="783334645" sldId="2147483737"/>
            <pc:sldLayoutMk cId="3971515828" sldId="2147483750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5.863" v="709"/>
          <pc:sldLayoutMkLst>
            <pc:docMk/>
            <pc:sldMasterMk cId="783334645" sldId="2147483737"/>
            <pc:sldLayoutMk cId="3949021614" sldId="2147483751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5.863" v="709"/>
          <pc:sldLayoutMkLst>
            <pc:docMk/>
            <pc:sldMasterMk cId="783334645" sldId="2147483737"/>
            <pc:sldLayoutMk cId="1508250165" sldId="2147483752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5.863" v="709"/>
          <pc:sldLayoutMkLst>
            <pc:docMk/>
            <pc:sldMasterMk cId="783334645" sldId="2147483737"/>
            <pc:sldLayoutMk cId="1035598198" sldId="2147483753"/>
          </pc:sldLayoutMkLst>
        </pc:sldLayoutChg>
      </pc:sldMasterChg>
      <pc:sldMasterChg chg="add del addSldLayout delSldLayout modSldLayout">
        <pc:chgData name="Bhandare, Kajal" userId="S::kbhanda3@calstatela.edu::c0f37dd1-b0d8-4ed5-b98f-163ca1ac9667" providerId="AD" clId="Web-{3F44ADAB-33FD-EBC7-AE28-B557F221FEF0}" dt="2023-12-09T00:51:23.598" v="708"/>
        <pc:sldMasterMkLst>
          <pc:docMk/>
          <pc:sldMasterMk cId="2643295647" sldId="2147483754"/>
        </pc:sldMasterMkLst>
        <pc:sldLayoutChg chg="add del mod replId">
          <pc:chgData name="Bhandare, Kajal" userId="S::kbhanda3@calstatela.edu::c0f37dd1-b0d8-4ed5-b98f-163ca1ac9667" providerId="AD" clId="Web-{3F44ADAB-33FD-EBC7-AE28-B557F221FEF0}" dt="2023-12-09T00:51:23.598" v="708"/>
          <pc:sldLayoutMkLst>
            <pc:docMk/>
            <pc:sldMasterMk cId="2643295647" sldId="2147483754"/>
            <pc:sldLayoutMk cId="2614387817" sldId="2147483755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3.598" v="708"/>
          <pc:sldLayoutMkLst>
            <pc:docMk/>
            <pc:sldMasterMk cId="2643295647" sldId="2147483754"/>
            <pc:sldLayoutMk cId="364298403" sldId="2147483756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3.598" v="708"/>
          <pc:sldLayoutMkLst>
            <pc:docMk/>
            <pc:sldMasterMk cId="2643295647" sldId="2147483754"/>
            <pc:sldLayoutMk cId="3690554102" sldId="2147483757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3.598" v="708"/>
          <pc:sldLayoutMkLst>
            <pc:docMk/>
            <pc:sldMasterMk cId="2643295647" sldId="2147483754"/>
            <pc:sldLayoutMk cId="1500854219" sldId="2147483758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3.598" v="708"/>
          <pc:sldLayoutMkLst>
            <pc:docMk/>
            <pc:sldMasterMk cId="2643295647" sldId="2147483754"/>
            <pc:sldLayoutMk cId="1818673686" sldId="2147483759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3.598" v="708"/>
          <pc:sldLayoutMkLst>
            <pc:docMk/>
            <pc:sldMasterMk cId="2643295647" sldId="2147483754"/>
            <pc:sldLayoutMk cId="2330471841" sldId="2147483760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3.598" v="708"/>
          <pc:sldLayoutMkLst>
            <pc:docMk/>
            <pc:sldMasterMk cId="2643295647" sldId="2147483754"/>
            <pc:sldLayoutMk cId="1875530282" sldId="2147483761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3.598" v="708"/>
          <pc:sldLayoutMkLst>
            <pc:docMk/>
            <pc:sldMasterMk cId="2643295647" sldId="2147483754"/>
            <pc:sldLayoutMk cId="530772851" sldId="2147483762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3.598" v="708"/>
          <pc:sldLayoutMkLst>
            <pc:docMk/>
            <pc:sldMasterMk cId="2643295647" sldId="2147483754"/>
            <pc:sldLayoutMk cId="693511021" sldId="2147483763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3.598" v="708"/>
          <pc:sldLayoutMkLst>
            <pc:docMk/>
            <pc:sldMasterMk cId="2643295647" sldId="2147483754"/>
            <pc:sldLayoutMk cId="262083120" sldId="2147483764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3.598" v="708"/>
          <pc:sldLayoutMkLst>
            <pc:docMk/>
            <pc:sldMasterMk cId="2643295647" sldId="2147483754"/>
            <pc:sldLayoutMk cId="3001540644" sldId="2147483765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3.598" v="708"/>
          <pc:sldLayoutMkLst>
            <pc:docMk/>
            <pc:sldMasterMk cId="2643295647" sldId="2147483754"/>
            <pc:sldLayoutMk cId="2042166615" sldId="2147483766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3.598" v="708"/>
          <pc:sldLayoutMkLst>
            <pc:docMk/>
            <pc:sldMasterMk cId="2643295647" sldId="2147483754"/>
            <pc:sldLayoutMk cId="2876394554" sldId="2147483767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3.598" v="708"/>
          <pc:sldLayoutMkLst>
            <pc:docMk/>
            <pc:sldMasterMk cId="2643295647" sldId="2147483754"/>
            <pc:sldLayoutMk cId="3495417063" sldId="2147483768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3.598" v="708"/>
          <pc:sldLayoutMkLst>
            <pc:docMk/>
            <pc:sldMasterMk cId="2643295647" sldId="2147483754"/>
            <pc:sldLayoutMk cId="3956942453" sldId="2147483769"/>
          </pc:sldLayoutMkLst>
        </pc:sldLayoutChg>
        <pc:sldLayoutChg chg="add del mod replId">
          <pc:chgData name="Bhandare, Kajal" userId="S::kbhanda3@calstatela.edu::c0f37dd1-b0d8-4ed5-b98f-163ca1ac9667" providerId="AD" clId="Web-{3F44ADAB-33FD-EBC7-AE28-B557F221FEF0}" dt="2023-12-09T00:51:23.598" v="708"/>
          <pc:sldLayoutMkLst>
            <pc:docMk/>
            <pc:sldMasterMk cId="2643295647" sldId="2147483754"/>
            <pc:sldLayoutMk cId="1732423352" sldId="2147483770"/>
          </pc:sldLayoutMkLst>
        </pc:sldLayoutChg>
      </pc:sldMasterChg>
    </pc:docChg>
  </pc:docChgLst>
  <pc:docChgLst>
    <pc:chgData name="Patel, Zalak D" userId="S::zpatel6@calstatela.edu::549031b2-4aa0-4173-b74b-e231a5d4a7d1" providerId="AD" clId="Web-{9636B5F2-2C6E-805E-952C-12A25E8B1340}"/>
    <pc:docChg chg="modSld sldOrd">
      <pc:chgData name="Patel, Zalak D" userId="S::zpatel6@calstatela.edu::549031b2-4aa0-4173-b74b-e231a5d4a7d1" providerId="AD" clId="Web-{9636B5F2-2C6E-805E-952C-12A25E8B1340}" dt="2023-12-13T04:35:03.657" v="579" actId="20577"/>
      <pc:docMkLst>
        <pc:docMk/>
      </pc:docMkLst>
      <pc:sldChg chg="modSp">
        <pc:chgData name="Patel, Zalak D" userId="S::zpatel6@calstatela.edu::549031b2-4aa0-4173-b74b-e231a5d4a7d1" providerId="AD" clId="Web-{9636B5F2-2C6E-805E-952C-12A25E8B1340}" dt="2023-12-13T04:26:04.642" v="536" actId="14100"/>
        <pc:sldMkLst>
          <pc:docMk/>
          <pc:sldMk cId="3922094100" sldId="256"/>
        </pc:sldMkLst>
        <pc:spChg chg="mod">
          <ac:chgData name="Patel, Zalak D" userId="S::zpatel6@calstatela.edu::549031b2-4aa0-4173-b74b-e231a5d4a7d1" providerId="AD" clId="Web-{9636B5F2-2C6E-805E-952C-12A25E8B1340}" dt="2023-12-13T04:26:04.642" v="536" actId="14100"/>
          <ac:spMkLst>
            <pc:docMk/>
            <pc:sldMk cId="3922094100" sldId="256"/>
            <ac:spMk id="2" creationId="{BB858188-F409-A54B-F6A1-D4B662484FE8}"/>
          </ac:spMkLst>
        </pc:spChg>
      </pc:sldChg>
      <pc:sldChg chg="modSp">
        <pc:chgData name="Patel, Zalak D" userId="S::zpatel6@calstatela.edu::549031b2-4aa0-4173-b74b-e231a5d4a7d1" providerId="AD" clId="Web-{9636B5F2-2C6E-805E-952C-12A25E8B1340}" dt="2023-12-12T17:24:43.140" v="107" actId="1076"/>
        <pc:sldMkLst>
          <pc:docMk/>
          <pc:sldMk cId="3549810642" sldId="258"/>
        </pc:sldMkLst>
        <pc:spChg chg="mod">
          <ac:chgData name="Patel, Zalak D" userId="S::zpatel6@calstatela.edu::549031b2-4aa0-4173-b74b-e231a5d4a7d1" providerId="AD" clId="Web-{9636B5F2-2C6E-805E-952C-12A25E8B1340}" dt="2023-12-12T17:24:43.140" v="107" actId="1076"/>
          <ac:spMkLst>
            <pc:docMk/>
            <pc:sldMk cId="3549810642" sldId="258"/>
            <ac:spMk id="120" creationId="{5A272A09-634C-EC8F-B8CB-45BB7922487F}"/>
          </ac:spMkLst>
        </pc:spChg>
      </pc:sldChg>
      <pc:sldChg chg="modSp">
        <pc:chgData name="Patel, Zalak D" userId="S::zpatel6@calstatela.edu::549031b2-4aa0-4173-b74b-e231a5d4a7d1" providerId="AD" clId="Web-{9636B5F2-2C6E-805E-952C-12A25E8B1340}" dt="2023-12-12T18:01:04.834" v="525" actId="20577"/>
        <pc:sldMkLst>
          <pc:docMk/>
          <pc:sldMk cId="4134223422" sldId="263"/>
        </pc:sldMkLst>
        <pc:spChg chg="mod">
          <ac:chgData name="Patel, Zalak D" userId="S::zpatel6@calstatela.edu::549031b2-4aa0-4173-b74b-e231a5d4a7d1" providerId="AD" clId="Web-{9636B5F2-2C6E-805E-952C-12A25E8B1340}" dt="2023-12-12T18:01:04.834" v="525" actId="20577"/>
          <ac:spMkLst>
            <pc:docMk/>
            <pc:sldMk cId="4134223422" sldId="263"/>
            <ac:spMk id="2" creationId="{508C4997-2089-E8E1-0E0A-AC12C3168DF4}"/>
          </ac:spMkLst>
        </pc:spChg>
        <pc:spChg chg="mod">
          <ac:chgData name="Patel, Zalak D" userId="S::zpatel6@calstatela.edu::549031b2-4aa0-4173-b74b-e231a5d4a7d1" providerId="AD" clId="Web-{9636B5F2-2C6E-805E-952C-12A25E8B1340}" dt="2023-12-12T18:00:37.255" v="523" actId="20577"/>
          <ac:spMkLst>
            <pc:docMk/>
            <pc:sldMk cId="4134223422" sldId="263"/>
            <ac:spMk id="4" creationId="{671D71A3-2DBC-F82D-60BB-248E8D466E28}"/>
          </ac:spMkLst>
        </pc:spChg>
      </pc:sldChg>
      <pc:sldChg chg="modSp">
        <pc:chgData name="Patel, Zalak D" userId="S::zpatel6@calstatela.edu::549031b2-4aa0-4173-b74b-e231a5d4a7d1" providerId="AD" clId="Web-{9636B5F2-2C6E-805E-952C-12A25E8B1340}" dt="2023-12-12T22:22:15.402" v="534" actId="20577"/>
        <pc:sldMkLst>
          <pc:docMk/>
          <pc:sldMk cId="985383469" sldId="273"/>
        </pc:sldMkLst>
        <pc:spChg chg="mod">
          <ac:chgData name="Patel, Zalak D" userId="S::zpatel6@calstatela.edu::549031b2-4aa0-4173-b74b-e231a5d4a7d1" providerId="AD" clId="Web-{9636B5F2-2C6E-805E-952C-12A25E8B1340}" dt="2023-12-12T22:22:15.402" v="534" actId="20577"/>
          <ac:spMkLst>
            <pc:docMk/>
            <pc:sldMk cId="985383469" sldId="273"/>
            <ac:spMk id="2" creationId="{AF6FFE35-DBD2-C71A-8F13-EC2745C6DA51}"/>
          </ac:spMkLst>
        </pc:spChg>
      </pc:sldChg>
      <pc:sldChg chg="modSp">
        <pc:chgData name="Patel, Zalak D" userId="S::zpatel6@calstatela.edu::549031b2-4aa0-4173-b74b-e231a5d4a7d1" providerId="AD" clId="Web-{9636B5F2-2C6E-805E-952C-12A25E8B1340}" dt="2023-12-13T04:27:54.129" v="551" actId="20577"/>
        <pc:sldMkLst>
          <pc:docMk/>
          <pc:sldMk cId="4231379262" sldId="274"/>
        </pc:sldMkLst>
        <pc:spChg chg="mod">
          <ac:chgData name="Patel, Zalak D" userId="S::zpatel6@calstatela.edu::549031b2-4aa0-4173-b74b-e231a5d4a7d1" providerId="AD" clId="Web-{9636B5F2-2C6E-805E-952C-12A25E8B1340}" dt="2023-12-13T04:26:52.315" v="538" actId="1076"/>
          <ac:spMkLst>
            <pc:docMk/>
            <pc:sldMk cId="4231379262" sldId="274"/>
            <ac:spMk id="2" creationId="{32B0CE46-9B2F-0B71-8127-B0D8640958CC}"/>
          </ac:spMkLst>
        </pc:spChg>
        <pc:spChg chg="mod">
          <ac:chgData name="Patel, Zalak D" userId="S::zpatel6@calstatela.edu::549031b2-4aa0-4173-b74b-e231a5d4a7d1" providerId="AD" clId="Web-{9636B5F2-2C6E-805E-952C-12A25E8B1340}" dt="2023-12-13T04:27:54.129" v="551" actId="20577"/>
          <ac:spMkLst>
            <pc:docMk/>
            <pc:sldMk cId="4231379262" sldId="274"/>
            <ac:spMk id="22" creationId="{790BEC9C-0ECD-816D-63CF-64852A1EA192}"/>
          </ac:spMkLst>
        </pc:spChg>
      </pc:sldChg>
      <pc:sldChg chg="modSp">
        <pc:chgData name="Patel, Zalak D" userId="S::zpatel6@calstatela.edu::549031b2-4aa0-4173-b74b-e231a5d4a7d1" providerId="AD" clId="Web-{9636B5F2-2C6E-805E-952C-12A25E8B1340}" dt="2023-12-13T04:34:56.219" v="574" actId="1076"/>
        <pc:sldMkLst>
          <pc:docMk/>
          <pc:sldMk cId="1222802931" sldId="276"/>
        </pc:sldMkLst>
        <pc:spChg chg="mod">
          <ac:chgData name="Patel, Zalak D" userId="S::zpatel6@calstatela.edu::549031b2-4aa0-4173-b74b-e231a5d4a7d1" providerId="AD" clId="Web-{9636B5F2-2C6E-805E-952C-12A25E8B1340}" dt="2023-12-13T04:34:56.219" v="574" actId="1076"/>
          <ac:spMkLst>
            <pc:docMk/>
            <pc:sldMk cId="1222802931" sldId="276"/>
            <ac:spMk id="2" creationId="{846603B6-08B8-C228-4F98-3F06F08AABD7}"/>
          </ac:spMkLst>
        </pc:spChg>
      </pc:sldChg>
      <pc:sldChg chg="modSp">
        <pc:chgData name="Patel, Zalak D" userId="S::zpatel6@calstatela.edu::549031b2-4aa0-4173-b74b-e231a5d4a7d1" providerId="AD" clId="Web-{9636B5F2-2C6E-805E-952C-12A25E8B1340}" dt="2023-12-13T04:35:03.657" v="579" actId="20577"/>
        <pc:sldMkLst>
          <pc:docMk/>
          <pc:sldMk cId="1124015827" sldId="281"/>
        </pc:sldMkLst>
        <pc:spChg chg="mod">
          <ac:chgData name="Patel, Zalak D" userId="S::zpatel6@calstatela.edu::549031b2-4aa0-4173-b74b-e231a5d4a7d1" providerId="AD" clId="Web-{9636B5F2-2C6E-805E-952C-12A25E8B1340}" dt="2023-12-13T04:35:03.657" v="579" actId="20577"/>
          <ac:spMkLst>
            <pc:docMk/>
            <pc:sldMk cId="1124015827" sldId="281"/>
            <ac:spMk id="2" creationId="{AF6FFE35-DBD2-C71A-8F13-EC2745C6DA51}"/>
          </ac:spMkLst>
        </pc:spChg>
        <pc:spChg chg="mod">
          <ac:chgData name="Patel, Zalak D" userId="S::zpatel6@calstatela.edu::549031b2-4aa0-4173-b74b-e231a5d4a7d1" providerId="AD" clId="Web-{9636B5F2-2C6E-805E-952C-12A25E8B1340}" dt="2023-12-12T17:37:17.357" v="215" actId="20577"/>
          <ac:spMkLst>
            <pc:docMk/>
            <pc:sldMk cId="1124015827" sldId="281"/>
            <ac:spMk id="4" creationId="{10ECCB97-092F-DF32-C84A-BE4868A30187}"/>
          </ac:spMkLst>
        </pc:spChg>
        <pc:picChg chg="mod">
          <ac:chgData name="Patel, Zalak D" userId="S::zpatel6@calstatela.edu::549031b2-4aa0-4173-b74b-e231a5d4a7d1" providerId="AD" clId="Web-{9636B5F2-2C6E-805E-952C-12A25E8B1340}" dt="2023-12-12T17:17:37.139" v="6" actId="1076"/>
          <ac:picMkLst>
            <pc:docMk/>
            <pc:sldMk cId="1124015827" sldId="281"/>
            <ac:picMk id="13" creationId="{3E9BA332-6A0F-F7C4-BFE6-ED391A62EBE6}"/>
          </ac:picMkLst>
        </pc:picChg>
      </pc:sldChg>
      <pc:sldChg chg="ord">
        <pc:chgData name="Patel, Zalak D" userId="S::zpatel6@calstatela.edu::549031b2-4aa0-4173-b74b-e231a5d4a7d1" providerId="AD" clId="Web-{9636B5F2-2C6E-805E-952C-12A25E8B1340}" dt="2023-12-12T17:50:50.247" v="420"/>
        <pc:sldMkLst>
          <pc:docMk/>
          <pc:sldMk cId="2798270868" sldId="283"/>
        </pc:sldMkLst>
      </pc:sldChg>
    </pc:docChg>
  </pc:docChgLst>
  <pc:docChgLst>
    <pc:chgData name="Patel, Zalak D" userId="S::zpatel6@calstatela.edu::549031b2-4aa0-4173-b74b-e231a5d4a7d1" providerId="AD" clId="Web-{C6AE3FFF-C08F-6178-F04A-ADFFCB062275}"/>
    <pc:docChg chg="delSld modSld">
      <pc:chgData name="Patel, Zalak D" userId="S::zpatel6@calstatela.edu::549031b2-4aa0-4173-b74b-e231a5d4a7d1" providerId="AD" clId="Web-{C6AE3FFF-C08F-6178-F04A-ADFFCB062275}" dt="2023-12-08T22:08:59.192" v="109"/>
      <pc:docMkLst>
        <pc:docMk/>
      </pc:docMkLst>
      <pc:sldChg chg="modSp">
        <pc:chgData name="Patel, Zalak D" userId="S::zpatel6@calstatela.edu::549031b2-4aa0-4173-b74b-e231a5d4a7d1" providerId="AD" clId="Web-{C6AE3FFF-C08F-6178-F04A-ADFFCB062275}" dt="2023-12-08T22:08:59.192" v="109"/>
        <pc:sldMkLst>
          <pc:docMk/>
          <pc:sldMk cId="3985404492" sldId="271"/>
        </pc:sldMkLst>
        <pc:graphicFrameChg chg="mod modGraphic">
          <ac:chgData name="Patel, Zalak D" userId="S::zpatel6@calstatela.edu::549031b2-4aa0-4173-b74b-e231a5d4a7d1" providerId="AD" clId="Web-{C6AE3FFF-C08F-6178-F04A-ADFFCB062275}" dt="2023-12-08T22:08:59.192" v="109"/>
          <ac:graphicFrameMkLst>
            <pc:docMk/>
            <pc:sldMk cId="3985404492" sldId="271"/>
            <ac:graphicFrameMk id="16" creationId="{DF8D79E4-4749-478C-CF74-0711DADA9C03}"/>
          </ac:graphicFrameMkLst>
        </pc:graphicFrameChg>
      </pc:sldChg>
      <pc:sldChg chg="addSp delSp modSp">
        <pc:chgData name="Patel, Zalak D" userId="S::zpatel6@calstatela.edu::549031b2-4aa0-4173-b74b-e231a5d4a7d1" providerId="AD" clId="Web-{C6AE3FFF-C08F-6178-F04A-ADFFCB062275}" dt="2023-12-08T03:58:51.659" v="10"/>
        <pc:sldMkLst>
          <pc:docMk/>
          <pc:sldMk cId="985383469" sldId="273"/>
        </pc:sldMkLst>
        <pc:spChg chg="add del mod">
          <ac:chgData name="Patel, Zalak D" userId="S::zpatel6@calstatela.edu::549031b2-4aa0-4173-b74b-e231a5d4a7d1" providerId="AD" clId="Web-{C6AE3FFF-C08F-6178-F04A-ADFFCB062275}" dt="2023-12-08T03:58:51.659" v="10"/>
          <ac:spMkLst>
            <pc:docMk/>
            <pc:sldMk cId="985383469" sldId="273"/>
            <ac:spMk id="5" creationId="{266E43CB-9B71-7ED3-EC4C-A9ACAE2D50F2}"/>
          </ac:spMkLst>
        </pc:spChg>
        <pc:picChg chg="add mod">
          <ac:chgData name="Patel, Zalak D" userId="S::zpatel6@calstatela.edu::549031b2-4aa0-4173-b74b-e231a5d4a7d1" providerId="AD" clId="Web-{C6AE3FFF-C08F-6178-F04A-ADFFCB062275}" dt="2023-12-08T03:58:36.799" v="9" actId="1076"/>
          <ac:picMkLst>
            <pc:docMk/>
            <pc:sldMk cId="985383469" sldId="273"/>
            <ac:picMk id="7" creationId="{7078BCAD-16B5-BF4B-55D3-1D4CBD600FBC}"/>
          </ac:picMkLst>
        </pc:picChg>
        <pc:picChg chg="del">
          <ac:chgData name="Patel, Zalak D" userId="S::zpatel6@calstatela.edu::549031b2-4aa0-4173-b74b-e231a5d4a7d1" providerId="AD" clId="Web-{C6AE3FFF-C08F-6178-F04A-ADFFCB062275}" dt="2023-12-08T03:57:23.950" v="1"/>
          <ac:picMkLst>
            <pc:docMk/>
            <pc:sldMk cId="985383469" sldId="273"/>
            <ac:picMk id="13" creationId="{3E9BA332-6A0F-F7C4-BFE6-ED391A62EBE6}"/>
          </ac:picMkLst>
        </pc:picChg>
      </pc:sldChg>
      <pc:sldChg chg="addSp delSp modSp">
        <pc:chgData name="Patel, Zalak D" userId="S::zpatel6@calstatela.edu::549031b2-4aa0-4173-b74b-e231a5d4a7d1" providerId="AD" clId="Web-{C6AE3FFF-C08F-6178-F04A-ADFFCB062275}" dt="2023-12-08T04:29:23.022" v="98" actId="20577"/>
        <pc:sldMkLst>
          <pc:docMk/>
          <pc:sldMk cId="1689097684" sldId="275"/>
        </pc:sldMkLst>
        <pc:spChg chg="mod">
          <ac:chgData name="Patel, Zalak D" userId="S::zpatel6@calstatela.edu::549031b2-4aa0-4173-b74b-e231a5d4a7d1" providerId="AD" clId="Web-{C6AE3FFF-C08F-6178-F04A-ADFFCB062275}" dt="2023-12-08T04:29:23.022" v="98" actId="20577"/>
          <ac:spMkLst>
            <pc:docMk/>
            <pc:sldMk cId="1689097684" sldId="275"/>
            <ac:spMk id="20" creationId="{000C97BE-9A12-665B-8E65-F5E14D4F4296}"/>
          </ac:spMkLst>
        </pc:spChg>
        <pc:picChg chg="add del">
          <ac:chgData name="Patel, Zalak D" userId="S::zpatel6@calstatela.edu::549031b2-4aa0-4173-b74b-e231a5d4a7d1" providerId="AD" clId="Web-{C6AE3FFF-C08F-6178-F04A-ADFFCB062275}" dt="2023-12-08T03:58:12.485" v="7"/>
          <ac:picMkLst>
            <pc:docMk/>
            <pc:sldMk cId="1689097684" sldId="275"/>
            <ac:picMk id="5" creationId="{407A8C45-81C3-CCA6-90EF-578A360BCBFE}"/>
          </ac:picMkLst>
        </pc:picChg>
      </pc:sldChg>
      <pc:sldChg chg="del">
        <pc:chgData name="Patel, Zalak D" userId="S::zpatel6@calstatela.edu::549031b2-4aa0-4173-b74b-e231a5d4a7d1" providerId="AD" clId="Web-{C6AE3FFF-C08F-6178-F04A-ADFFCB062275}" dt="2023-12-08T03:58:06.406" v="6"/>
        <pc:sldMkLst>
          <pc:docMk/>
          <pc:sldMk cId="2847926028" sldId="276"/>
        </pc:sldMkLst>
      </pc:sldChg>
    </pc:docChg>
  </pc:docChgLst>
  <pc:docChgLst>
    <pc:chgData name="Bhandare, Kajal" userId="S::kbhanda3@calstatela.edu::c0f37dd1-b0d8-4ed5-b98f-163ca1ac9667" providerId="AD" clId="Web-{FC1B6545-59F9-F628-FB44-FEC65C93F2A4}"/>
    <pc:docChg chg="modSld">
      <pc:chgData name="Bhandare, Kajal" userId="S::kbhanda3@calstatela.edu::c0f37dd1-b0d8-4ed5-b98f-163ca1ac9667" providerId="AD" clId="Web-{FC1B6545-59F9-F628-FB44-FEC65C93F2A4}" dt="2023-12-08T22:27:52.432" v="68"/>
      <pc:docMkLst>
        <pc:docMk/>
      </pc:docMkLst>
      <pc:sldChg chg="addSp delSp modSp mod setBg addAnim delAnim setClrOvrMap">
        <pc:chgData name="Bhandare, Kajal" userId="S::kbhanda3@calstatela.edu::c0f37dd1-b0d8-4ed5-b98f-163ca1ac9667" providerId="AD" clId="Web-{FC1B6545-59F9-F628-FB44-FEC65C93F2A4}" dt="2023-12-08T22:27:52.432" v="68"/>
        <pc:sldMkLst>
          <pc:docMk/>
          <pc:sldMk cId="1405584251" sldId="270"/>
        </pc:sldMkLst>
        <pc:spChg chg="add">
          <ac:chgData name="Bhandare, Kajal" userId="S::kbhanda3@calstatela.edu::c0f37dd1-b0d8-4ed5-b98f-163ca1ac9667" providerId="AD" clId="Web-{FC1B6545-59F9-F628-FB44-FEC65C93F2A4}" dt="2023-12-08T22:27:52.432" v="68"/>
          <ac:spMkLst>
            <pc:docMk/>
            <pc:sldMk cId="1405584251" sldId="270"/>
            <ac:spMk id="2" creationId="{74C5B29E-80DD-3229-A19B-020F174466C2}"/>
          </ac:spMkLst>
        </pc:spChg>
        <pc:spChg chg="add del">
          <ac:chgData name="Bhandare, Kajal" userId="S::kbhanda3@calstatela.edu::c0f37dd1-b0d8-4ed5-b98f-163ca1ac9667" providerId="AD" clId="Web-{FC1B6545-59F9-F628-FB44-FEC65C93F2A4}" dt="2023-12-08T22:27:52.417" v="65"/>
          <ac:spMkLst>
            <pc:docMk/>
            <pc:sldMk cId="1405584251" sldId="270"/>
            <ac:spMk id="2" creationId="{B211DB84-AD39-284A-CAA4-D35659A925B6}"/>
          </ac:spMkLst>
        </pc:spChg>
        <pc:spChg chg="del">
          <ac:chgData name="Bhandare, Kajal" userId="S::kbhanda3@calstatela.edu::c0f37dd1-b0d8-4ed5-b98f-163ca1ac9667" providerId="AD" clId="Web-{FC1B6545-59F9-F628-FB44-FEC65C93F2A4}" dt="2023-12-08T21:52:54.590" v="48"/>
          <ac:spMkLst>
            <pc:docMk/>
            <pc:sldMk cId="1405584251" sldId="270"/>
            <ac:spMk id="3" creationId="{AF95D77F-36FF-A8DC-6309-6DDC6DD5841D}"/>
          </ac:spMkLst>
        </pc:spChg>
        <pc:spChg chg="add del">
          <ac:chgData name="Bhandare, Kajal" userId="S::kbhanda3@calstatela.edu::c0f37dd1-b0d8-4ed5-b98f-163ca1ac9667" providerId="AD" clId="Web-{FC1B6545-59F9-F628-FB44-FEC65C93F2A4}" dt="2023-12-08T22:27:52.417" v="65"/>
          <ac:spMkLst>
            <pc:docMk/>
            <pc:sldMk cId="1405584251" sldId="270"/>
            <ac:spMk id="8" creationId="{53F29798-D584-4792-9B62-3F5F5C36D619}"/>
          </ac:spMkLst>
        </pc:spChg>
        <pc:spChg chg="add del">
          <ac:chgData name="Bhandare, Kajal" userId="S::kbhanda3@calstatela.edu::c0f37dd1-b0d8-4ed5-b98f-163ca1ac9667" providerId="AD" clId="Web-{FC1B6545-59F9-F628-FB44-FEC65C93F2A4}" dt="2023-12-08T21:53:06.371" v="53"/>
          <ac:spMkLst>
            <pc:docMk/>
            <pc:sldMk cId="1405584251" sldId="270"/>
            <ac:spMk id="9" creationId="{71B2258F-86CA-4D4D-8270-BC05FCDEBFB3}"/>
          </ac:spMkLst>
        </pc:spChg>
        <pc:spChg chg="add">
          <ac:chgData name="Bhandare, Kajal" userId="S::kbhanda3@calstatela.edu::c0f37dd1-b0d8-4ed5-b98f-163ca1ac9667" providerId="AD" clId="Web-{FC1B6545-59F9-F628-FB44-FEC65C93F2A4}" dt="2023-12-08T22:27:52.432" v="68"/>
          <ac:spMkLst>
            <pc:docMk/>
            <pc:sldMk cId="1405584251" sldId="270"/>
            <ac:spMk id="10" creationId="{007891EC-4501-44ED-A8C8-B11B6DB767AB}"/>
          </ac:spMkLst>
        </pc:spChg>
        <pc:spChg chg="add del">
          <ac:chgData name="Bhandare, Kajal" userId="S::kbhanda3@calstatela.edu::c0f37dd1-b0d8-4ed5-b98f-163ca1ac9667" providerId="AD" clId="Web-{FC1B6545-59F9-F628-FB44-FEC65C93F2A4}" dt="2023-12-08T21:53:19.528" v="55"/>
          <ac:spMkLst>
            <pc:docMk/>
            <pc:sldMk cId="1405584251" sldId="270"/>
            <ac:spMk id="11" creationId="{D4771268-CB57-404A-9271-370EB28F6090}"/>
          </ac:spMkLst>
        </pc:spChg>
        <pc:spChg chg="add">
          <ac:chgData name="Bhandare, Kajal" userId="S::kbhanda3@calstatela.edu::c0f37dd1-b0d8-4ed5-b98f-163ca1ac9667" providerId="AD" clId="Web-{FC1B6545-59F9-F628-FB44-FEC65C93F2A4}" dt="2023-12-08T22:27:52.432" v="68"/>
          <ac:spMkLst>
            <pc:docMk/>
            <pc:sldMk cId="1405584251" sldId="270"/>
            <ac:spMk id="12" creationId="{C1DD1A8A-57D5-4A81-AD04-532B043C5611}"/>
          </ac:spMkLst>
        </pc:spChg>
        <pc:spChg chg="add del">
          <ac:chgData name="Bhandare, Kajal" userId="S::kbhanda3@calstatela.edu::c0f37dd1-b0d8-4ed5-b98f-163ca1ac9667" providerId="AD" clId="Web-{FC1B6545-59F9-F628-FB44-FEC65C93F2A4}" dt="2023-12-08T21:53:29.044" v="59"/>
          <ac:spMkLst>
            <pc:docMk/>
            <pc:sldMk cId="1405584251" sldId="270"/>
            <ac:spMk id="13" creationId="{71B2258F-86CA-4D4D-8270-BC05FCDEBFB3}"/>
          </ac:spMkLst>
        </pc:spChg>
        <pc:spChg chg="add del mod ord replId">
          <ac:chgData name="Bhandare, Kajal" userId="S::kbhanda3@calstatela.edu::c0f37dd1-b0d8-4ed5-b98f-163ca1ac9667" providerId="AD" clId="Web-{FC1B6545-59F9-F628-FB44-FEC65C93F2A4}" dt="2023-12-08T22:27:52.432" v="68"/>
          <ac:spMkLst>
            <pc:docMk/>
            <pc:sldMk cId="1405584251" sldId="270"/>
            <ac:spMk id="13" creationId="{C76DCAA7-8906-A5A6-5FFB-589E62357591}"/>
          </ac:spMkLst>
        </pc:spChg>
        <pc:picChg chg="add del">
          <ac:chgData name="Bhandare, Kajal" userId="S::kbhanda3@calstatela.edu::c0f37dd1-b0d8-4ed5-b98f-163ca1ac9667" providerId="AD" clId="Web-{FC1B6545-59F9-F628-FB44-FEC65C93F2A4}" dt="2023-12-08T22:27:52.417" v="65"/>
          <ac:picMkLst>
            <pc:docMk/>
            <pc:sldMk cId="1405584251" sldId="270"/>
            <ac:picMk id="3" creationId="{40741620-4AA1-DADE-0008-CDB6F9B3F095}"/>
          </ac:picMkLst>
        </pc:picChg>
        <pc:picChg chg="add">
          <ac:chgData name="Bhandare, Kajal" userId="S::kbhanda3@calstatela.edu::c0f37dd1-b0d8-4ed5-b98f-163ca1ac9667" providerId="AD" clId="Web-{FC1B6545-59F9-F628-FB44-FEC65C93F2A4}" dt="2023-12-08T22:27:52.432" v="68"/>
          <ac:picMkLst>
            <pc:docMk/>
            <pc:sldMk cId="1405584251" sldId="270"/>
            <ac:picMk id="3" creationId="{F6145A28-C5C0-1101-1B62-4509619CB218}"/>
          </ac:picMkLst>
        </pc:picChg>
        <pc:picChg chg="add del mod">
          <ac:chgData name="Bhandare, Kajal" userId="S::kbhanda3@calstatela.edu::c0f37dd1-b0d8-4ed5-b98f-163ca1ac9667" providerId="AD" clId="Web-{FC1B6545-59F9-F628-FB44-FEC65C93F2A4}" dt="2023-12-08T21:53:31.934" v="60"/>
          <ac:picMkLst>
            <pc:docMk/>
            <pc:sldMk cId="1405584251" sldId="270"/>
            <ac:picMk id="4" creationId="{A3F0B6E8-4FD1-821D-DB46-721A553B2693}"/>
          </ac:picMkLst>
        </pc:picChg>
        <pc:picChg chg="add del mod replId">
          <ac:chgData name="Bhandare, Kajal" userId="S::kbhanda3@calstatela.edu::c0f37dd1-b0d8-4ed5-b98f-163ca1ac9667" providerId="AD" clId="Web-{FC1B6545-59F9-F628-FB44-FEC65C93F2A4}" dt="2023-12-08T22:27:52.432" v="68"/>
          <ac:picMkLst>
            <pc:docMk/>
            <pc:sldMk cId="1405584251" sldId="270"/>
            <ac:picMk id="14" creationId="{0AA324AF-2470-9FA9-C1C6-06D9C86E3B63}"/>
          </ac:picMkLst>
        </pc:picChg>
      </pc:sldChg>
    </pc:docChg>
  </pc:docChgLst>
  <pc:docChgLst>
    <pc:chgData name="Patel, Zalak D" userId="S::zpatel6@calstatela.edu::549031b2-4aa0-4173-b74b-e231a5d4a7d1" providerId="AD" clId="Web-{0F9BCC08-542F-4DA9-385E-F3774A9EB283}"/>
    <pc:docChg chg="addSld delSld modSld sldOrd">
      <pc:chgData name="Patel, Zalak D" userId="S::zpatel6@calstatela.edu::549031b2-4aa0-4173-b74b-e231a5d4a7d1" providerId="AD" clId="Web-{0F9BCC08-542F-4DA9-385E-F3774A9EB283}" dt="2023-12-07T18:24:07.221" v="1048"/>
      <pc:docMkLst>
        <pc:docMk/>
      </pc:docMkLst>
      <pc:sldChg chg="new">
        <pc:chgData name="Patel, Zalak D" userId="S::zpatel6@calstatela.edu::549031b2-4aa0-4173-b74b-e231a5d4a7d1" providerId="AD" clId="Web-{0F9BCC08-542F-4DA9-385E-F3774A9EB283}" dt="2023-12-07T02:58:03.357" v="0"/>
        <pc:sldMkLst>
          <pc:docMk/>
          <pc:sldMk cId="1405584251" sldId="270"/>
        </pc:sldMkLst>
      </pc:sldChg>
      <pc:sldChg chg="addSp delSp modSp add replId">
        <pc:chgData name="Patel, Zalak D" userId="S::zpatel6@calstatela.edu::549031b2-4aa0-4173-b74b-e231a5d4a7d1" providerId="AD" clId="Web-{0F9BCC08-542F-4DA9-385E-F3774A9EB283}" dt="2023-12-07T06:31:59.863" v="565"/>
        <pc:sldMkLst>
          <pc:docMk/>
          <pc:sldMk cId="3985404492" sldId="271"/>
        </pc:sldMkLst>
        <pc:spChg chg="mod">
          <ac:chgData name="Patel, Zalak D" userId="S::zpatel6@calstatela.edu::549031b2-4aa0-4173-b74b-e231a5d4a7d1" providerId="AD" clId="Web-{0F9BCC08-542F-4DA9-385E-F3774A9EB283}" dt="2023-12-07T06:28:56.960" v="473" actId="20577"/>
          <ac:spMkLst>
            <pc:docMk/>
            <pc:sldMk cId="3985404492" sldId="271"/>
            <ac:spMk id="2" creationId="{AF6FFE35-DBD2-C71A-8F13-EC2745C6DA51}"/>
          </ac:spMkLst>
        </pc:spChg>
        <pc:spChg chg="del mod">
          <ac:chgData name="Patel, Zalak D" userId="S::zpatel6@calstatela.edu::549031b2-4aa0-4173-b74b-e231a5d4a7d1" providerId="AD" clId="Web-{0F9BCC08-542F-4DA9-385E-F3774A9EB283}" dt="2023-12-07T06:05:24.032" v="93"/>
          <ac:spMkLst>
            <pc:docMk/>
            <pc:sldMk cId="3985404492" sldId="271"/>
            <ac:spMk id="5" creationId="{E0BC7D23-9206-836C-9FD0-53363D141F09}"/>
          </ac:spMkLst>
        </pc:spChg>
        <pc:spChg chg="add del mod">
          <ac:chgData name="Patel, Zalak D" userId="S::zpatel6@calstatela.edu::549031b2-4aa0-4173-b74b-e231a5d4a7d1" providerId="AD" clId="Web-{0F9BCC08-542F-4DA9-385E-F3774A9EB283}" dt="2023-12-07T05:55:26.726" v="29"/>
          <ac:spMkLst>
            <pc:docMk/>
            <pc:sldMk cId="3985404492" sldId="271"/>
            <ac:spMk id="7" creationId="{C7B7A0B8-046B-DD47-6CEC-BA0B44557B7F}"/>
          </ac:spMkLst>
        </pc:spChg>
        <pc:spChg chg="add del mod">
          <ac:chgData name="Patel, Zalak D" userId="S::zpatel6@calstatela.edu::549031b2-4aa0-4173-b74b-e231a5d4a7d1" providerId="AD" clId="Web-{0F9BCC08-542F-4DA9-385E-F3774A9EB283}" dt="2023-12-07T05:55:50.071" v="32"/>
          <ac:spMkLst>
            <pc:docMk/>
            <pc:sldMk cId="3985404492" sldId="271"/>
            <ac:spMk id="9" creationId="{DA7CD584-A03C-140D-597B-FB306A00A621}"/>
          </ac:spMkLst>
        </pc:spChg>
        <pc:spChg chg="add del mod">
          <ac:chgData name="Patel, Zalak D" userId="S::zpatel6@calstatela.edu::549031b2-4aa0-4173-b74b-e231a5d4a7d1" providerId="AD" clId="Web-{0F9BCC08-542F-4DA9-385E-F3774A9EB283}" dt="2023-12-07T05:56:20.105" v="35"/>
          <ac:spMkLst>
            <pc:docMk/>
            <pc:sldMk cId="3985404492" sldId="271"/>
            <ac:spMk id="12" creationId="{5079021C-E21A-F722-9271-D1500C06295C}"/>
          </ac:spMkLst>
        </pc:spChg>
        <pc:graphicFrameChg chg="add del mod modGraphic">
          <ac:chgData name="Patel, Zalak D" userId="S::zpatel6@calstatela.edu::549031b2-4aa0-4173-b74b-e231a5d4a7d1" providerId="AD" clId="Web-{0F9BCC08-542F-4DA9-385E-F3774A9EB283}" dt="2023-12-07T06:12:22.670" v="195"/>
          <ac:graphicFrameMkLst>
            <pc:docMk/>
            <pc:sldMk cId="3985404492" sldId="271"/>
            <ac:graphicFrameMk id="14" creationId="{84F13FA2-0EAC-7745-12FD-ECDD5401806C}"/>
          </ac:graphicFrameMkLst>
        </pc:graphicFrameChg>
        <pc:graphicFrameChg chg="add del mod modGraphic">
          <ac:chgData name="Patel, Zalak D" userId="S::zpatel6@calstatela.edu::549031b2-4aa0-4173-b74b-e231a5d4a7d1" providerId="AD" clId="Web-{0F9BCC08-542F-4DA9-385E-F3774A9EB283}" dt="2023-12-07T06:11:36.979" v="188"/>
          <ac:graphicFrameMkLst>
            <pc:docMk/>
            <pc:sldMk cId="3985404492" sldId="271"/>
            <ac:graphicFrameMk id="15" creationId="{99D4AADD-B57F-A9B8-087E-9B61267EC7C7}"/>
          </ac:graphicFrameMkLst>
        </pc:graphicFrameChg>
        <pc:graphicFrameChg chg="add mod modGraphic">
          <ac:chgData name="Patel, Zalak D" userId="S::zpatel6@calstatela.edu::549031b2-4aa0-4173-b74b-e231a5d4a7d1" providerId="AD" clId="Web-{0F9BCC08-542F-4DA9-385E-F3774A9EB283}" dt="2023-12-07T06:31:59.863" v="565"/>
          <ac:graphicFrameMkLst>
            <pc:docMk/>
            <pc:sldMk cId="3985404492" sldId="271"/>
            <ac:graphicFrameMk id="16" creationId="{DF8D79E4-4749-478C-CF74-0711DADA9C03}"/>
          </ac:graphicFrameMkLst>
        </pc:graphicFrameChg>
        <pc:picChg chg="add del mod">
          <ac:chgData name="Patel, Zalak D" userId="S::zpatel6@calstatela.edu::549031b2-4aa0-4173-b74b-e231a5d4a7d1" providerId="AD" clId="Web-{0F9BCC08-542F-4DA9-385E-F3774A9EB283}" dt="2023-12-07T05:55:30.414" v="30"/>
          <ac:picMkLst>
            <pc:docMk/>
            <pc:sldMk cId="3985404492" sldId="271"/>
            <ac:picMk id="3" creationId="{A13277CC-0B36-205A-D906-9453A682316D}"/>
          </ac:picMkLst>
        </pc:picChg>
        <pc:picChg chg="add del">
          <ac:chgData name="Patel, Zalak D" userId="S::zpatel6@calstatela.edu::549031b2-4aa0-4173-b74b-e231a5d4a7d1" providerId="AD" clId="Web-{0F9BCC08-542F-4DA9-385E-F3774A9EB283}" dt="2023-12-07T05:55:37.336" v="31"/>
          <ac:picMkLst>
            <pc:docMk/>
            <pc:sldMk cId="3985404492" sldId="271"/>
            <ac:picMk id="4" creationId="{41E7721D-E832-A95B-8EBB-04BE2C51331F}"/>
          </ac:picMkLst>
        </pc:picChg>
        <pc:picChg chg="add del mod ord">
          <ac:chgData name="Patel, Zalak D" userId="S::zpatel6@calstatela.edu::549031b2-4aa0-4173-b74b-e231a5d4a7d1" providerId="AD" clId="Web-{0F9BCC08-542F-4DA9-385E-F3774A9EB283}" dt="2023-12-07T05:56:00.634" v="34"/>
          <ac:picMkLst>
            <pc:docMk/>
            <pc:sldMk cId="3985404492" sldId="271"/>
            <ac:picMk id="10" creationId="{88E12FF6-5369-D7A2-AE0D-9DEE1CD08B6D}"/>
          </ac:picMkLst>
        </pc:picChg>
        <pc:picChg chg="add mod ord">
          <ac:chgData name="Patel, Zalak D" userId="S::zpatel6@calstatela.edu::549031b2-4aa0-4173-b74b-e231a5d4a7d1" providerId="AD" clId="Web-{0F9BCC08-542F-4DA9-385E-F3774A9EB283}" dt="2023-12-07T06:21:20.831" v="425" actId="14100"/>
          <ac:picMkLst>
            <pc:docMk/>
            <pc:sldMk cId="3985404492" sldId="271"/>
            <ac:picMk id="13" creationId="{3E9BA332-6A0F-F7C4-BFE6-ED391A62EBE6}"/>
          </ac:picMkLst>
        </pc:picChg>
      </pc:sldChg>
      <pc:sldChg chg="new del">
        <pc:chgData name="Patel, Zalak D" userId="S::zpatel6@calstatela.edu::549031b2-4aa0-4173-b74b-e231a5d4a7d1" providerId="AD" clId="Web-{0F9BCC08-542F-4DA9-385E-F3774A9EB283}" dt="2023-12-07T06:30:04.199" v="477"/>
        <pc:sldMkLst>
          <pc:docMk/>
          <pc:sldMk cId="2553829677" sldId="272"/>
        </pc:sldMkLst>
      </pc:sldChg>
      <pc:sldChg chg="addSp delSp modSp add replId">
        <pc:chgData name="Patel, Zalak D" userId="S::zpatel6@calstatela.edu::549031b2-4aa0-4173-b74b-e231a5d4a7d1" providerId="AD" clId="Web-{0F9BCC08-542F-4DA9-385E-F3774A9EB283}" dt="2023-12-07T07:25:47.482" v="1042" actId="20577"/>
        <pc:sldMkLst>
          <pc:docMk/>
          <pc:sldMk cId="985383469" sldId="273"/>
        </pc:sldMkLst>
        <pc:spChg chg="mod">
          <ac:chgData name="Patel, Zalak D" userId="S::zpatel6@calstatela.edu::549031b2-4aa0-4173-b74b-e231a5d4a7d1" providerId="AD" clId="Web-{0F9BCC08-542F-4DA9-385E-F3774A9EB283}" dt="2023-12-07T06:37:43.636" v="601" actId="20577"/>
          <ac:spMkLst>
            <pc:docMk/>
            <pc:sldMk cId="985383469" sldId="273"/>
            <ac:spMk id="2" creationId="{AF6FFE35-DBD2-C71A-8F13-EC2745C6DA51}"/>
          </ac:spMkLst>
        </pc:spChg>
        <pc:spChg chg="add mod">
          <ac:chgData name="Patel, Zalak D" userId="S::zpatel6@calstatela.edu::549031b2-4aa0-4173-b74b-e231a5d4a7d1" providerId="AD" clId="Web-{0F9BCC08-542F-4DA9-385E-F3774A9EB283}" dt="2023-12-07T07:25:47.482" v="1042" actId="20577"/>
          <ac:spMkLst>
            <pc:docMk/>
            <pc:sldMk cId="985383469" sldId="273"/>
            <ac:spMk id="3" creationId="{8340DC8B-8E5E-2D0B-37F3-0CC2294B3BCA}"/>
          </ac:spMkLst>
        </pc:spChg>
        <pc:graphicFrameChg chg="del">
          <ac:chgData name="Patel, Zalak D" userId="S::zpatel6@calstatela.edu::549031b2-4aa0-4173-b74b-e231a5d4a7d1" providerId="AD" clId="Web-{0F9BCC08-542F-4DA9-385E-F3774A9EB283}" dt="2023-12-07T06:53:08.558" v="606"/>
          <ac:graphicFrameMkLst>
            <pc:docMk/>
            <pc:sldMk cId="985383469" sldId="273"/>
            <ac:graphicFrameMk id="16" creationId="{DF8D79E4-4749-478C-CF74-0711DADA9C03}"/>
          </ac:graphicFrameMkLst>
        </pc:graphicFrameChg>
        <pc:picChg chg="mod">
          <ac:chgData name="Patel, Zalak D" userId="S::zpatel6@calstatela.edu::549031b2-4aa0-4173-b74b-e231a5d4a7d1" providerId="AD" clId="Web-{0F9BCC08-542F-4DA9-385E-F3774A9EB283}" dt="2023-12-07T06:53:58.827" v="608" actId="1076"/>
          <ac:picMkLst>
            <pc:docMk/>
            <pc:sldMk cId="985383469" sldId="273"/>
            <ac:picMk id="13" creationId="{3E9BA332-6A0F-F7C4-BFE6-ED391A62EBE6}"/>
          </ac:picMkLst>
        </pc:picChg>
      </pc:sldChg>
      <pc:sldChg chg="new">
        <pc:chgData name="Patel, Zalak D" userId="S::zpatel6@calstatela.edu::549031b2-4aa0-4173-b74b-e231a5d4a7d1" providerId="AD" clId="Web-{0F9BCC08-542F-4DA9-385E-F3774A9EB283}" dt="2023-12-07T07:30:45.658" v="1043"/>
        <pc:sldMkLst>
          <pc:docMk/>
          <pc:sldMk cId="4231379262" sldId="274"/>
        </pc:sldMkLst>
      </pc:sldChg>
      <pc:sldChg chg="ord">
        <pc:chgData name="Patel, Zalak D" userId="S::zpatel6@calstatela.edu::549031b2-4aa0-4173-b74b-e231a5d4a7d1" providerId="AD" clId="Web-{0F9BCC08-542F-4DA9-385E-F3774A9EB283}" dt="2023-12-07T18:24:04.642" v="1047"/>
        <pc:sldMkLst>
          <pc:docMk/>
          <pc:sldMk cId="1689097684" sldId="275"/>
        </pc:sldMkLst>
      </pc:sldChg>
      <pc:sldChg chg="addSp delSp modSp new ord">
        <pc:chgData name="Patel, Zalak D" userId="S::zpatel6@calstatela.edu::549031b2-4aa0-4173-b74b-e231a5d4a7d1" providerId="AD" clId="Web-{0F9BCC08-542F-4DA9-385E-F3774A9EB283}" dt="2023-12-07T18:24:07.221" v="1048"/>
        <pc:sldMkLst>
          <pc:docMk/>
          <pc:sldMk cId="2847926028" sldId="276"/>
        </pc:sldMkLst>
        <pc:spChg chg="del">
          <ac:chgData name="Patel, Zalak D" userId="S::zpatel6@calstatela.edu::549031b2-4aa0-4173-b74b-e231a5d4a7d1" providerId="AD" clId="Web-{0F9BCC08-542F-4DA9-385E-F3774A9EB283}" dt="2023-12-07T18:24:07.221" v="1048"/>
          <ac:spMkLst>
            <pc:docMk/>
            <pc:sldMk cId="2847926028" sldId="276"/>
            <ac:spMk id="3" creationId="{4501E288-3738-FDE4-FCB9-6BE0E30FF840}"/>
          </ac:spMkLst>
        </pc:spChg>
        <pc:picChg chg="add mod ord">
          <ac:chgData name="Patel, Zalak D" userId="S::zpatel6@calstatela.edu::549031b2-4aa0-4173-b74b-e231a5d4a7d1" providerId="AD" clId="Web-{0F9BCC08-542F-4DA9-385E-F3774A9EB283}" dt="2023-12-07T18:24:07.221" v="1048"/>
          <ac:picMkLst>
            <pc:docMk/>
            <pc:sldMk cId="2847926028" sldId="276"/>
            <ac:picMk id="4" creationId="{37E27B13-21CA-78F7-06AF-2BB5C318B1DB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porwal\top5Benefi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[top5Benefits.xlsx]Sheet1!PivotTable27</c:name>
    <c:fmtId val="7"/>
  </c:pivotSource>
  <c:chart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Sheet1!$B$1:$B$2</c:f>
              <c:strCache>
                <c:ptCount val="1"/>
                <c:pt idx="0">
                  <c:v>2014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2000"/>
                  </a:schemeClr>
                </a:gs>
                <a:gs pos="100000">
                  <a:schemeClr val="accent1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Sheet1!$A$3:$A$12</c:f>
              <c:strCache>
                <c:ptCount val="9"/>
                <c:pt idx="0">
                  <c:v>Accidental Dental</c:v>
                </c:pt>
                <c:pt idx="1">
                  <c:v>Basic Dental Care - Adult</c:v>
                </c:pt>
                <c:pt idx="2">
                  <c:v>Basic Dental Care - Child</c:v>
                </c:pt>
                <c:pt idx="3">
                  <c:v>Dental Check-Up for Children</c:v>
                </c:pt>
                <c:pt idx="4">
                  <c:v>Major Dental Care - Adult</c:v>
                </c:pt>
                <c:pt idx="5">
                  <c:v>Major Dental Care - Child</c:v>
                </c:pt>
                <c:pt idx="6">
                  <c:v>Orthodontia - Adult</c:v>
                </c:pt>
                <c:pt idx="7">
                  <c:v>Orthodontia - Child</c:v>
                </c:pt>
                <c:pt idx="8">
                  <c:v>Routine Dental Services (Adult)</c:v>
                </c:pt>
              </c:strCache>
            </c:strRef>
          </c:cat>
          <c:val>
            <c:numRef>
              <c:f>Sheet1!$B$3:$B$12</c:f>
              <c:numCache>
                <c:formatCode>General</c:formatCode>
                <c:ptCount val="9"/>
                <c:pt idx="0">
                  <c:v>74876</c:v>
                </c:pt>
                <c:pt idx="1">
                  <c:v>74876</c:v>
                </c:pt>
                <c:pt idx="2">
                  <c:v>74876</c:v>
                </c:pt>
                <c:pt idx="3">
                  <c:v>74876</c:v>
                </c:pt>
                <c:pt idx="4">
                  <c:v>74876</c:v>
                </c:pt>
                <c:pt idx="5">
                  <c:v>74876</c:v>
                </c:pt>
                <c:pt idx="6">
                  <c:v>74876</c:v>
                </c:pt>
                <c:pt idx="7">
                  <c:v>74876</c:v>
                </c:pt>
                <c:pt idx="8">
                  <c:v>74876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FE-4315-8FC4-58EE865A577F}"/>
            </c:ext>
          </c:extLst>
        </c:ser>
        <c:ser>
          <c:idx val="1"/>
          <c:order val="1"/>
          <c:tx>
            <c:strRef>
              <c:f>Sheet1!$C$1:$C$2</c:f>
              <c:strCache>
                <c:ptCount val="1"/>
                <c:pt idx="0">
                  <c:v>2015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2000"/>
                  </a:schemeClr>
                </a:gs>
                <a:gs pos="100000">
                  <a:schemeClr val="accent2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Sheet1!$A$3:$A$12</c:f>
              <c:strCache>
                <c:ptCount val="9"/>
                <c:pt idx="0">
                  <c:v>Accidental Dental</c:v>
                </c:pt>
                <c:pt idx="1">
                  <c:v>Basic Dental Care - Adult</c:v>
                </c:pt>
                <c:pt idx="2">
                  <c:v>Basic Dental Care - Child</c:v>
                </c:pt>
                <c:pt idx="3">
                  <c:v>Dental Check-Up for Children</c:v>
                </c:pt>
                <c:pt idx="4">
                  <c:v>Major Dental Care - Adult</c:v>
                </c:pt>
                <c:pt idx="5">
                  <c:v>Major Dental Care - Child</c:v>
                </c:pt>
                <c:pt idx="6">
                  <c:v>Orthodontia - Adult</c:v>
                </c:pt>
                <c:pt idx="7">
                  <c:v>Orthodontia - Child</c:v>
                </c:pt>
                <c:pt idx="8">
                  <c:v>Routine Dental Services (Adult)</c:v>
                </c:pt>
              </c:strCache>
            </c:strRef>
          </c:cat>
          <c:val>
            <c:numRef>
              <c:f>Sheet1!$C$3:$C$12</c:f>
              <c:numCache>
                <c:formatCode>General</c:formatCode>
                <c:ptCount val="9"/>
                <c:pt idx="0">
                  <c:v>125012</c:v>
                </c:pt>
                <c:pt idx="1">
                  <c:v>125012</c:v>
                </c:pt>
                <c:pt idx="2">
                  <c:v>125012</c:v>
                </c:pt>
                <c:pt idx="3">
                  <c:v>125012</c:v>
                </c:pt>
                <c:pt idx="4">
                  <c:v>125012</c:v>
                </c:pt>
                <c:pt idx="5">
                  <c:v>125012</c:v>
                </c:pt>
                <c:pt idx="6">
                  <c:v>125076</c:v>
                </c:pt>
                <c:pt idx="8">
                  <c:v>125012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FE-4315-8FC4-58EE865A577F}"/>
            </c:ext>
          </c:extLst>
        </c:ser>
        <c:ser>
          <c:idx val="2"/>
          <c:order val="2"/>
          <c:tx>
            <c:strRef>
              <c:f>Sheet1!$D$1:$D$2</c:f>
              <c:strCache>
                <c:ptCount val="1"/>
                <c:pt idx="0">
                  <c:v>2016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Sheet1!$A$3:$A$12</c:f>
              <c:strCache>
                <c:ptCount val="9"/>
                <c:pt idx="0">
                  <c:v>Accidental Dental</c:v>
                </c:pt>
                <c:pt idx="1">
                  <c:v>Basic Dental Care - Adult</c:v>
                </c:pt>
                <c:pt idx="2">
                  <c:v>Basic Dental Care - Child</c:v>
                </c:pt>
                <c:pt idx="3">
                  <c:v>Dental Check-Up for Children</c:v>
                </c:pt>
                <c:pt idx="4">
                  <c:v>Major Dental Care - Adult</c:v>
                </c:pt>
                <c:pt idx="5">
                  <c:v>Major Dental Care - Child</c:v>
                </c:pt>
                <c:pt idx="6">
                  <c:v>Orthodontia - Adult</c:v>
                </c:pt>
                <c:pt idx="7">
                  <c:v>Orthodontia - Child</c:v>
                </c:pt>
                <c:pt idx="8">
                  <c:v>Routine Dental Services (Adult)</c:v>
                </c:pt>
              </c:strCache>
            </c:strRef>
          </c:cat>
          <c:val>
            <c:numRef>
              <c:f>Sheet1!$D$3:$D$12</c:f>
              <c:numCache>
                <c:formatCode>General</c:formatCode>
                <c:ptCount val="9"/>
                <c:pt idx="0">
                  <c:v>109524</c:v>
                </c:pt>
                <c:pt idx="1">
                  <c:v>109524</c:v>
                </c:pt>
                <c:pt idx="2">
                  <c:v>109524</c:v>
                </c:pt>
                <c:pt idx="3">
                  <c:v>109524</c:v>
                </c:pt>
                <c:pt idx="4">
                  <c:v>109524</c:v>
                </c:pt>
                <c:pt idx="5">
                  <c:v>109524</c:v>
                </c:pt>
                <c:pt idx="6">
                  <c:v>109556</c:v>
                </c:pt>
                <c:pt idx="7">
                  <c:v>109524</c:v>
                </c:pt>
                <c:pt idx="8">
                  <c:v>109524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FE-4315-8FC4-58EE865A577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315529583"/>
        <c:axId val="1636279375"/>
      </c:barChart>
      <c:catAx>
        <c:axId val="1315529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6279375"/>
        <c:crosses val="autoZero"/>
        <c:auto val="1"/>
        <c:lblAlgn val="ctr"/>
        <c:lblOffset val="100"/>
        <c:noMultiLvlLbl val="0"/>
      </c:catAx>
      <c:valAx>
        <c:axId val="1636279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552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29.svg"/><Relationship Id="rId4" Type="http://schemas.openxmlformats.org/officeDocument/2006/relationships/image" Target="../media/image13.svg"/><Relationship Id="rId9" Type="http://schemas.openxmlformats.org/officeDocument/2006/relationships/image" Target="../media/image28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29.svg"/><Relationship Id="rId4" Type="http://schemas.openxmlformats.org/officeDocument/2006/relationships/image" Target="../media/image13.svg"/><Relationship Id="rId9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01A4F4-37CD-4BAD-A20F-CC6BE4269B7F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D792B82D-6674-44B4-8541-DB88859EDC4B}">
      <dgm:prSet/>
      <dgm:spPr/>
      <dgm:t>
        <a:bodyPr/>
        <a:lstStyle/>
        <a:p>
          <a:pPr rtl="0"/>
          <a:r>
            <a:rPr lang="en-US" b="1">
              <a:solidFill>
                <a:schemeClr val="bg1">
                  <a:lumMod val="75000"/>
                  <a:lumOff val="25000"/>
                </a:schemeClr>
              </a:solidFill>
              <a:latin typeface="Calibri Light"/>
              <a:cs typeface="Calibri Light"/>
            </a:rPr>
            <a:t>Introduction </a:t>
          </a:r>
        </a:p>
      </dgm:t>
    </dgm:pt>
    <dgm:pt modelId="{288EBEBD-85D2-4820-8829-C3739FBB1852}" type="parTrans" cxnId="{6200896A-C1E6-4794-AFD2-61A144945602}">
      <dgm:prSet/>
      <dgm:spPr/>
      <dgm:t>
        <a:bodyPr/>
        <a:lstStyle/>
        <a:p>
          <a:endParaRPr lang="en-US" sz="2800"/>
        </a:p>
      </dgm:t>
    </dgm:pt>
    <dgm:pt modelId="{1ADCC273-A8EE-489B-A968-44F83C0F27F6}" type="sibTrans" cxnId="{6200896A-C1E6-4794-AFD2-61A144945602}">
      <dgm:prSet/>
      <dgm:spPr/>
      <dgm:t>
        <a:bodyPr/>
        <a:lstStyle/>
        <a:p>
          <a:endParaRPr lang="en-US"/>
        </a:p>
      </dgm:t>
    </dgm:pt>
    <dgm:pt modelId="{F6D500B8-7F05-4819-820D-4FFFAC3CCAF6}">
      <dgm:prSet phldr="0"/>
      <dgm:spPr/>
      <dgm:t>
        <a:bodyPr/>
        <a:lstStyle/>
        <a:p>
          <a:r>
            <a:rPr lang="en-US" b="1">
              <a:solidFill>
                <a:schemeClr val="bg1">
                  <a:lumMod val="75000"/>
                  <a:lumOff val="25000"/>
                </a:schemeClr>
              </a:solidFill>
              <a:latin typeface="Calibri Light"/>
              <a:cs typeface="Calibri Light"/>
            </a:rPr>
            <a:t>Cluster Specification</a:t>
          </a:r>
        </a:p>
      </dgm:t>
    </dgm:pt>
    <dgm:pt modelId="{00D17D0F-6A1E-4071-883D-861D0001E595}" type="parTrans" cxnId="{8B98E6E5-9B81-4A57-A938-71AC1D51C18B}">
      <dgm:prSet/>
      <dgm:spPr/>
      <dgm:t>
        <a:bodyPr/>
        <a:lstStyle/>
        <a:p>
          <a:endParaRPr lang="en-US" sz="2800"/>
        </a:p>
      </dgm:t>
    </dgm:pt>
    <dgm:pt modelId="{465B0449-496E-4890-A859-F2A9324E9A0B}" type="sibTrans" cxnId="{8B98E6E5-9B81-4A57-A938-71AC1D51C18B}">
      <dgm:prSet/>
      <dgm:spPr/>
      <dgm:t>
        <a:bodyPr/>
        <a:lstStyle/>
        <a:p>
          <a:endParaRPr lang="en-US"/>
        </a:p>
      </dgm:t>
    </dgm:pt>
    <dgm:pt modelId="{941A40E1-1733-4E71-B1AB-280425632E1A}">
      <dgm:prSet phldr="0"/>
      <dgm:spPr/>
      <dgm:t>
        <a:bodyPr/>
        <a:lstStyle/>
        <a:p>
          <a:r>
            <a:rPr lang="en-US" b="1">
              <a:solidFill>
                <a:schemeClr val="bg1">
                  <a:lumMod val="75000"/>
                  <a:lumOff val="25000"/>
                </a:schemeClr>
              </a:solidFill>
              <a:latin typeface="Calibri Light"/>
              <a:cs typeface="Calibri Light"/>
            </a:rPr>
            <a:t>Project Workflow</a:t>
          </a:r>
        </a:p>
      </dgm:t>
    </dgm:pt>
    <dgm:pt modelId="{B921FD98-65E2-4D24-8A7A-F74EA4E47764}" type="parTrans" cxnId="{22CDAE4C-4CDA-43BA-A722-D0916F18DC39}">
      <dgm:prSet/>
      <dgm:spPr/>
      <dgm:t>
        <a:bodyPr/>
        <a:lstStyle/>
        <a:p>
          <a:endParaRPr lang="en-US" sz="2800"/>
        </a:p>
      </dgm:t>
    </dgm:pt>
    <dgm:pt modelId="{EBCBAE36-9E13-4AB4-857C-BD5F9C7F3C11}" type="sibTrans" cxnId="{22CDAE4C-4CDA-43BA-A722-D0916F18DC39}">
      <dgm:prSet/>
      <dgm:spPr/>
      <dgm:t>
        <a:bodyPr/>
        <a:lstStyle/>
        <a:p>
          <a:endParaRPr lang="en-US"/>
        </a:p>
      </dgm:t>
    </dgm:pt>
    <dgm:pt modelId="{0EC49767-AA5D-481A-AAA7-65917EA4A0C7}">
      <dgm:prSet phldr="0"/>
      <dgm:spPr/>
      <dgm:t>
        <a:bodyPr/>
        <a:lstStyle/>
        <a:p>
          <a:r>
            <a:rPr lang="en-US" b="1">
              <a:solidFill>
                <a:schemeClr val="bg1">
                  <a:lumMod val="75000"/>
                  <a:lumOff val="25000"/>
                </a:schemeClr>
              </a:solidFill>
              <a:latin typeface="Calibri Light"/>
              <a:cs typeface="Calibri Light"/>
            </a:rPr>
            <a:t>Table Creation</a:t>
          </a:r>
        </a:p>
      </dgm:t>
    </dgm:pt>
    <dgm:pt modelId="{A8A88AAE-B978-460E-B8E5-0750578F03C8}" type="parTrans" cxnId="{F39E1C5C-514E-4E25-92A8-2F2871FAA66F}">
      <dgm:prSet/>
      <dgm:spPr/>
      <dgm:t>
        <a:bodyPr/>
        <a:lstStyle/>
        <a:p>
          <a:endParaRPr lang="en-US" sz="2800"/>
        </a:p>
      </dgm:t>
    </dgm:pt>
    <dgm:pt modelId="{DAFE061B-FA68-47F5-B620-9B7FA690EDFF}" type="sibTrans" cxnId="{F39E1C5C-514E-4E25-92A8-2F2871FAA66F}">
      <dgm:prSet/>
      <dgm:spPr/>
      <dgm:t>
        <a:bodyPr/>
        <a:lstStyle/>
        <a:p>
          <a:endParaRPr lang="en-US"/>
        </a:p>
      </dgm:t>
    </dgm:pt>
    <dgm:pt modelId="{A5A70695-5319-46DC-ABB1-20C848B76FA8}">
      <dgm:prSet/>
      <dgm:spPr/>
      <dgm:t>
        <a:bodyPr/>
        <a:lstStyle/>
        <a:p>
          <a:r>
            <a:rPr lang="en-US" b="1">
              <a:solidFill>
                <a:schemeClr val="bg1">
                  <a:lumMod val="75000"/>
                  <a:lumOff val="25000"/>
                </a:schemeClr>
              </a:solidFill>
              <a:latin typeface="Calibri Light"/>
              <a:cs typeface="Calibri Light"/>
            </a:rPr>
            <a:t>Analysis &amp; Visualization</a:t>
          </a:r>
        </a:p>
      </dgm:t>
    </dgm:pt>
    <dgm:pt modelId="{D22E3085-A184-4E25-9EA1-C021D7D3F63F}" type="parTrans" cxnId="{B5308D0E-3B64-4A8D-A5CC-28F6C004FA6B}">
      <dgm:prSet/>
      <dgm:spPr/>
      <dgm:t>
        <a:bodyPr/>
        <a:lstStyle/>
        <a:p>
          <a:endParaRPr lang="en-US" sz="2800"/>
        </a:p>
      </dgm:t>
    </dgm:pt>
    <dgm:pt modelId="{8D10C078-20E4-4D5B-AE18-75AD67EF7C4B}" type="sibTrans" cxnId="{B5308D0E-3B64-4A8D-A5CC-28F6C004FA6B}">
      <dgm:prSet/>
      <dgm:spPr/>
      <dgm:t>
        <a:bodyPr/>
        <a:lstStyle/>
        <a:p>
          <a:endParaRPr lang="en-US"/>
        </a:p>
      </dgm:t>
    </dgm:pt>
    <dgm:pt modelId="{8B0B9F00-2C4D-423B-BCCA-47F9A9BC5AD9}">
      <dgm:prSet/>
      <dgm:spPr/>
      <dgm:t>
        <a:bodyPr/>
        <a:lstStyle/>
        <a:p>
          <a:r>
            <a:rPr lang="en-US" b="1">
              <a:solidFill>
                <a:schemeClr val="bg1">
                  <a:lumMod val="75000"/>
                  <a:lumOff val="25000"/>
                </a:schemeClr>
              </a:solidFill>
              <a:latin typeface="Calibri Light"/>
              <a:cs typeface="Calibri Light"/>
            </a:rPr>
            <a:t>Challenges / Solutions</a:t>
          </a:r>
        </a:p>
      </dgm:t>
    </dgm:pt>
    <dgm:pt modelId="{91A5D364-2F11-4539-9300-C21434CEDEDF}" type="parTrans" cxnId="{175A0C9E-0918-4A07-8214-A6E40DAB5054}">
      <dgm:prSet/>
      <dgm:spPr/>
      <dgm:t>
        <a:bodyPr/>
        <a:lstStyle/>
        <a:p>
          <a:endParaRPr lang="en-US" sz="2800"/>
        </a:p>
      </dgm:t>
    </dgm:pt>
    <dgm:pt modelId="{04B09FF5-DF40-4CD7-A8DB-A82163507D8D}" type="sibTrans" cxnId="{175A0C9E-0918-4A07-8214-A6E40DAB5054}">
      <dgm:prSet/>
      <dgm:spPr/>
      <dgm:t>
        <a:bodyPr/>
        <a:lstStyle/>
        <a:p>
          <a:endParaRPr lang="en-US"/>
        </a:p>
      </dgm:t>
    </dgm:pt>
    <dgm:pt modelId="{8AC8319F-0411-4FFE-9EDD-442DDA192820}">
      <dgm:prSet phldr="0"/>
      <dgm:spPr/>
      <dgm:t>
        <a:bodyPr/>
        <a:lstStyle/>
        <a:p>
          <a:r>
            <a:rPr lang="en-US" b="1">
              <a:solidFill>
                <a:schemeClr val="bg1">
                  <a:lumMod val="75000"/>
                  <a:lumOff val="25000"/>
                </a:schemeClr>
              </a:solidFill>
              <a:latin typeface="Calibri Light"/>
              <a:cs typeface="Calibri Light"/>
            </a:rPr>
            <a:t>Dataset Details</a:t>
          </a:r>
        </a:p>
      </dgm:t>
    </dgm:pt>
    <dgm:pt modelId="{FC27BEEB-759A-41E8-A319-897AC5B2BAFB}" type="parTrans" cxnId="{33C32580-5CBC-4C9B-8614-42B4E1332FAD}">
      <dgm:prSet/>
      <dgm:spPr/>
      <dgm:t>
        <a:bodyPr/>
        <a:lstStyle/>
        <a:p>
          <a:endParaRPr lang="en-US" sz="2800"/>
        </a:p>
      </dgm:t>
    </dgm:pt>
    <dgm:pt modelId="{EE3C6762-C1CB-4FA3-91C3-0F6191FADF95}" type="sibTrans" cxnId="{33C32580-5CBC-4C9B-8614-42B4E1332FAD}">
      <dgm:prSet/>
      <dgm:spPr/>
      <dgm:t>
        <a:bodyPr/>
        <a:lstStyle/>
        <a:p>
          <a:endParaRPr lang="en-US"/>
        </a:p>
      </dgm:t>
    </dgm:pt>
    <dgm:pt modelId="{3B8AF732-214C-4BBB-923B-445881CC6E23}">
      <dgm:prSet phldr="0"/>
      <dgm:spPr/>
      <dgm:t>
        <a:bodyPr/>
        <a:lstStyle/>
        <a:p>
          <a:r>
            <a:rPr lang="en-US" b="1">
              <a:solidFill>
                <a:schemeClr val="bg1">
                  <a:lumMod val="75000"/>
                  <a:lumOff val="25000"/>
                </a:schemeClr>
              </a:solidFill>
              <a:latin typeface="Calibri Light"/>
              <a:cs typeface="Calibri Light"/>
            </a:rPr>
            <a:t>Conclusion</a:t>
          </a:r>
        </a:p>
      </dgm:t>
    </dgm:pt>
    <dgm:pt modelId="{813C8243-6002-41FA-A053-9DCC0A58CF6F}" type="parTrans" cxnId="{741341BE-9536-4C63-8F98-FA255DC73B5F}">
      <dgm:prSet/>
      <dgm:spPr/>
      <dgm:t>
        <a:bodyPr/>
        <a:lstStyle/>
        <a:p>
          <a:endParaRPr lang="en-US" sz="2800"/>
        </a:p>
      </dgm:t>
    </dgm:pt>
    <dgm:pt modelId="{E55CDDC4-4455-4CAA-A5FB-3791ABBB91BA}" type="sibTrans" cxnId="{741341BE-9536-4C63-8F98-FA255DC73B5F}">
      <dgm:prSet/>
      <dgm:spPr/>
      <dgm:t>
        <a:bodyPr/>
        <a:lstStyle/>
        <a:p>
          <a:endParaRPr lang="en-US"/>
        </a:p>
      </dgm:t>
    </dgm:pt>
    <dgm:pt modelId="{F1CBAA56-610C-4AD0-9C58-EFE45B5D7F94}" type="pres">
      <dgm:prSet presAssocID="{F901A4F4-37CD-4BAD-A20F-CC6BE4269B7F}" presName="vert0" presStyleCnt="0">
        <dgm:presLayoutVars>
          <dgm:dir/>
          <dgm:animOne val="branch"/>
          <dgm:animLvl val="lvl"/>
        </dgm:presLayoutVars>
      </dgm:prSet>
      <dgm:spPr/>
    </dgm:pt>
    <dgm:pt modelId="{ACCD5D50-2A8C-423F-9352-F8FBE403D549}" type="pres">
      <dgm:prSet presAssocID="{D792B82D-6674-44B4-8541-DB88859EDC4B}" presName="thickLine" presStyleLbl="alignNode1" presStyleIdx="0" presStyleCnt="8"/>
      <dgm:spPr/>
    </dgm:pt>
    <dgm:pt modelId="{6B3EFE73-240A-4DEC-9762-FFA35F75E154}" type="pres">
      <dgm:prSet presAssocID="{D792B82D-6674-44B4-8541-DB88859EDC4B}" presName="horz1" presStyleCnt="0"/>
      <dgm:spPr/>
    </dgm:pt>
    <dgm:pt modelId="{CA8250B8-2284-48BB-A828-13D4FC5FB144}" type="pres">
      <dgm:prSet presAssocID="{D792B82D-6674-44B4-8541-DB88859EDC4B}" presName="tx1" presStyleLbl="revTx" presStyleIdx="0" presStyleCnt="8"/>
      <dgm:spPr/>
    </dgm:pt>
    <dgm:pt modelId="{01402B91-DF90-44B1-9305-97831F588B8C}" type="pres">
      <dgm:prSet presAssocID="{D792B82D-6674-44B4-8541-DB88859EDC4B}" presName="vert1" presStyleCnt="0"/>
      <dgm:spPr/>
    </dgm:pt>
    <dgm:pt modelId="{D0048D84-4E9E-4E17-8727-CAD694933E40}" type="pres">
      <dgm:prSet presAssocID="{8AC8319F-0411-4FFE-9EDD-442DDA192820}" presName="thickLine" presStyleLbl="alignNode1" presStyleIdx="1" presStyleCnt="8"/>
      <dgm:spPr/>
    </dgm:pt>
    <dgm:pt modelId="{7C63209B-F350-4A96-9270-4312DCF293B2}" type="pres">
      <dgm:prSet presAssocID="{8AC8319F-0411-4FFE-9EDD-442DDA192820}" presName="horz1" presStyleCnt="0"/>
      <dgm:spPr/>
    </dgm:pt>
    <dgm:pt modelId="{560136FC-1986-42D5-AF27-1AA4A6DA34C1}" type="pres">
      <dgm:prSet presAssocID="{8AC8319F-0411-4FFE-9EDD-442DDA192820}" presName="tx1" presStyleLbl="revTx" presStyleIdx="1" presStyleCnt="8"/>
      <dgm:spPr/>
    </dgm:pt>
    <dgm:pt modelId="{1CAB1502-8998-4637-AB45-07276BD32124}" type="pres">
      <dgm:prSet presAssocID="{8AC8319F-0411-4FFE-9EDD-442DDA192820}" presName="vert1" presStyleCnt="0"/>
      <dgm:spPr/>
    </dgm:pt>
    <dgm:pt modelId="{73F4B87B-DD89-4111-B5E5-405C82E62EF8}" type="pres">
      <dgm:prSet presAssocID="{F6D500B8-7F05-4819-820D-4FFFAC3CCAF6}" presName="thickLine" presStyleLbl="alignNode1" presStyleIdx="2" presStyleCnt="8"/>
      <dgm:spPr/>
    </dgm:pt>
    <dgm:pt modelId="{10697ECC-51E0-4CED-8CFF-3BF7913D2D52}" type="pres">
      <dgm:prSet presAssocID="{F6D500B8-7F05-4819-820D-4FFFAC3CCAF6}" presName="horz1" presStyleCnt="0"/>
      <dgm:spPr/>
    </dgm:pt>
    <dgm:pt modelId="{AA9DFF2C-4E4B-4EB8-8660-421ED3E82074}" type="pres">
      <dgm:prSet presAssocID="{F6D500B8-7F05-4819-820D-4FFFAC3CCAF6}" presName="tx1" presStyleLbl="revTx" presStyleIdx="2" presStyleCnt="8"/>
      <dgm:spPr/>
    </dgm:pt>
    <dgm:pt modelId="{0E7D716D-2230-442E-B288-AE4CEF2686DA}" type="pres">
      <dgm:prSet presAssocID="{F6D500B8-7F05-4819-820D-4FFFAC3CCAF6}" presName="vert1" presStyleCnt="0"/>
      <dgm:spPr/>
    </dgm:pt>
    <dgm:pt modelId="{EE18EE9B-1CBD-4AAF-BB7B-79332CAD6742}" type="pres">
      <dgm:prSet presAssocID="{941A40E1-1733-4E71-B1AB-280425632E1A}" presName="thickLine" presStyleLbl="alignNode1" presStyleIdx="3" presStyleCnt="8"/>
      <dgm:spPr/>
    </dgm:pt>
    <dgm:pt modelId="{DEAFC28D-7A18-45B8-84FB-7CFF033FE55F}" type="pres">
      <dgm:prSet presAssocID="{941A40E1-1733-4E71-B1AB-280425632E1A}" presName="horz1" presStyleCnt="0"/>
      <dgm:spPr/>
    </dgm:pt>
    <dgm:pt modelId="{FDEE1742-AFF3-41FC-B7FB-572545CCC9AB}" type="pres">
      <dgm:prSet presAssocID="{941A40E1-1733-4E71-B1AB-280425632E1A}" presName="tx1" presStyleLbl="revTx" presStyleIdx="3" presStyleCnt="8"/>
      <dgm:spPr/>
    </dgm:pt>
    <dgm:pt modelId="{9A8D4EA4-C1D4-453D-B359-B598B289FAF5}" type="pres">
      <dgm:prSet presAssocID="{941A40E1-1733-4E71-B1AB-280425632E1A}" presName="vert1" presStyleCnt="0"/>
      <dgm:spPr/>
    </dgm:pt>
    <dgm:pt modelId="{AC7FE029-AD60-4858-9D29-9327316B0FB6}" type="pres">
      <dgm:prSet presAssocID="{0EC49767-AA5D-481A-AAA7-65917EA4A0C7}" presName="thickLine" presStyleLbl="alignNode1" presStyleIdx="4" presStyleCnt="8"/>
      <dgm:spPr/>
    </dgm:pt>
    <dgm:pt modelId="{72AA064D-C55B-4F7E-87CF-8EC3BFE0CFEE}" type="pres">
      <dgm:prSet presAssocID="{0EC49767-AA5D-481A-AAA7-65917EA4A0C7}" presName="horz1" presStyleCnt="0"/>
      <dgm:spPr/>
    </dgm:pt>
    <dgm:pt modelId="{C545714D-7ADD-49BE-854E-F1002490935E}" type="pres">
      <dgm:prSet presAssocID="{0EC49767-AA5D-481A-AAA7-65917EA4A0C7}" presName="tx1" presStyleLbl="revTx" presStyleIdx="4" presStyleCnt="8"/>
      <dgm:spPr/>
    </dgm:pt>
    <dgm:pt modelId="{D7660C40-18E9-4CD8-A174-690252F47162}" type="pres">
      <dgm:prSet presAssocID="{0EC49767-AA5D-481A-AAA7-65917EA4A0C7}" presName="vert1" presStyleCnt="0"/>
      <dgm:spPr/>
    </dgm:pt>
    <dgm:pt modelId="{28474B9A-34D1-43C8-BF97-C607FFC93F81}" type="pres">
      <dgm:prSet presAssocID="{A5A70695-5319-46DC-ABB1-20C848B76FA8}" presName="thickLine" presStyleLbl="alignNode1" presStyleIdx="5" presStyleCnt="8"/>
      <dgm:spPr/>
    </dgm:pt>
    <dgm:pt modelId="{1E1835F2-749F-414D-AB12-A74A0D6E385E}" type="pres">
      <dgm:prSet presAssocID="{A5A70695-5319-46DC-ABB1-20C848B76FA8}" presName="horz1" presStyleCnt="0"/>
      <dgm:spPr/>
    </dgm:pt>
    <dgm:pt modelId="{5B67D284-CC43-4C69-9686-0A5C09CF7D7F}" type="pres">
      <dgm:prSet presAssocID="{A5A70695-5319-46DC-ABB1-20C848B76FA8}" presName="tx1" presStyleLbl="revTx" presStyleIdx="5" presStyleCnt="8"/>
      <dgm:spPr/>
    </dgm:pt>
    <dgm:pt modelId="{3BFD8CAB-61D0-41B1-B11F-8D0F174FD9A3}" type="pres">
      <dgm:prSet presAssocID="{A5A70695-5319-46DC-ABB1-20C848B76FA8}" presName="vert1" presStyleCnt="0"/>
      <dgm:spPr/>
    </dgm:pt>
    <dgm:pt modelId="{23D726E3-69FE-4258-8D35-1968C4590E8C}" type="pres">
      <dgm:prSet presAssocID="{8B0B9F00-2C4D-423B-BCCA-47F9A9BC5AD9}" presName="thickLine" presStyleLbl="alignNode1" presStyleIdx="6" presStyleCnt="8"/>
      <dgm:spPr/>
    </dgm:pt>
    <dgm:pt modelId="{14BABBB4-11B3-40B0-A0E1-0FEF94D7E8E5}" type="pres">
      <dgm:prSet presAssocID="{8B0B9F00-2C4D-423B-BCCA-47F9A9BC5AD9}" presName="horz1" presStyleCnt="0"/>
      <dgm:spPr/>
    </dgm:pt>
    <dgm:pt modelId="{8A62A3C0-A491-4FF5-96BF-26BA78963FC6}" type="pres">
      <dgm:prSet presAssocID="{8B0B9F00-2C4D-423B-BCCA-47F9A9BC5AD9}" presName="tx1" presStyleLbl="revTx" presStyleIdx="6" presStyleCnt="8"/>
      <dgm:spPr/>
    </dgm:pt>
    <dgm:pt modelId="{496DA3EC-FD52-47B5-8256-95B8DE0F9673}" type="pres">
      <dgm:prSet presAssocID="{8B0B9F00-2C4D-423B-BCCA-47F9A9BC5AD9}" presName="vert1" presStyleCnt="0"/>
      <dgm:spPr/>
    </dgm:pt>
    <dgm:pt modelId="{DC1FF22A-2713-4164-A5B1-9BCF7E6426C0}" type="pres">
      <dgm:prSet presAssocID="{3B8AF732-214C-4BBB-923B-445881CC6E23}" presName="thickLine" presStyleLbl="alignNode1" presStyleIdx="7" presStyleCnt="8"/>
      <dgm:spPr/>
    </dgm:pt>
    <dgm:pt modelId="{A5193C2F-34D4-4869-96AE-39AD082A93CB}" type="pres">
      <dgm:prSet presAssocID="{3B8AF732-214C-4BBB-923B-445881CC6E23}" presName="horz1" presStyleCnt="0"/>
      <dgm:spPr/>
    </dgm:pt>
    <dgm:pt modelId="{B4F376BE-FE4F-40F2-8E69-73C3DF4C6A3C}" type="pres">
      <dgm:prSet presAssocID="{3B8AF732-214C-4BBB-923B-445881CC6E23}" presName="tx1" presStyleLbl="revTx" presStyleIdx="7" presStyleCnt="8"/>
      <dgm:spPr/>
    </dgm:pt>
    <dgm:pt modelId="{4C55C4C3-8727-453E-8B7A-69FB0C59AC54}" type="pres">
      <dgm:prSet presAssocID="{3B8AF732-214C-4BBB-923B-445881CC6E23}" presName="vert1" presStyleCnt="0"/>
      <dgm:spPr/>
    </dgm:pt>
  </dgm:ptLst>
  <dgm:cxnLst>
    <dgm:cxn modelId="{B5308D0E-3B64-4A8D-A5CC-28F6C004FA6B}" srcId="{F901A4F4-37CD-4BAD-A20F-CC6BE4269B7F}" destId="{A5A70695-5319-46DC-ABB1-20C848B76FA8}" srcOrd="5" destOrd="0" parTransId="{D22E3085-A184-4E25-9EA1-C021D7D3F63F}" sibTransId="{8D10C078-20E4-4D5B-AE18-75AD67EF7C4B}"/>
    <dgm:cxn modelId="{0708C819-C8BC-469A-BF9A-25D977D3BB9C}" type="presOf" srcId="{0EC49767-AA5D-481A-AAA7-65917EA4A0C7}" destId="{C545714D-7ADD-49BE-854E-F1002490935E}" srcOrd="0" destOrd="0" presId="urn:microsoft.com/office/officeart/2008/layout/LinedList"/>
    <dgm:cxn modelId="{F39E1C5C-514E-4E25-92A8-2F2871FAA66F}" srcId="{F901A4F4-37CD-4BAD-A20F-CC6BE4269B7F}" destId="{0EC49767-AA5D-481A-AAA7-65917EA4A0C7}" srcOrd="4" destOrd="0" parTransId="{A8A88AAE-B978-460E-B8E5-0750578F03C8}" sibTransId="{DAFE061B-FA68-47F5-B620-9B7FA690EDFF}"/>
    <dgm:cxn modelId="{30F7E967-2094-4D6F-8BE1-3C39DACD71C7}" type="presOf" srcId="{8AC8319F-0411-4FFE-9EDD-442DDA192820}" destId="{560136FC-1986-42D5-AF27-1AA4A6DA34C1}" srcOrd="0" destOrd="0" presId="urn:microsoft.com/office/officeart/2008/layout/LinedList"/>
    <dgm:cxn modelId="{6200896A-C1E6-4794-AFD2-61A144945602}" srcId="{F901A4F4-37CD-4BAD-A20F-CC6BE4269B7F}" destId="{D792B82D-6674-44B4-8541-DB88859EDC4B}" srcOrd="0" destOrd="0" parTransId="{288EBEBD-85D2-4820-8829-C3739FBB1852}" sibTransId="{1ADCC273-A8EE-489B-A968-44F83C0F27F6}"/>
    <dgm:cxn modelId="{22CDAE4C-4CDA-43BA-A722-D0916F18DC39}" srcId="{F901A4F4-37CD-4BAD-A20F-CC6BE4269B7F}" destId="{941A40E1-1733-4E71-B1AB-280425632E1A}" srcOrd="3" destOrd="0" parTransId="{B921FD98-65E2-4D24-8A7A-F74EA4E47764}" sibTransId="{EBCBAE36-9E13-4AB4-857C-BD5F9C7F3C11}"/>
    <dgm:cxn modelId="{CCC7F152-A863-4B5B-B0ED-E99116C88B37}" type="presOf" srcId="{A5A70695-5319-46DC-ABB1-20C848B76FA8}" destId="{5B67D284-CC43-4C69-9686-0A5C09CF7D7F}" srcOrd="0" destOrd="0" presId="urn:microsoft.com/office/officeart/2008/layout/LinedList"/>
    <dgm:cxn modelId="{09441773-6F26-407C-8C94-BB45F1513709}" type="presOf" srcId="{3B8AF732-214C-4BBB-923B-445881CC6E23}" destId="{B4F376BE-FE4F-40F2-8E69-73C3DF4C6A3C}" srcOrd="0" destOrd="0" presId="urn:microsoft.com/office/officeart/2008/layout/LinedList"/>
    <dgm:cxn modelId="{33C32580-5CBC-4C9B-8614-42B4E1332FAD}" srcId="{F901A4F4-37CD-4BAD-A20F-CC6BE4269B7F}" destId="{8AC8319F-0411-4FFE-9EDD-442DDA192820}" srcOrd="1" destOrd="0" parTransId="{FC27BEEB-759A-41E8-A319-897AC5B2BAFB}" sibTransId="{EE3C6762-C1CB-4FA3-91C3-0F6191FADF95}"/>
    <dgm:cxn modelId="{175A0C9E-0918-4A07-8214-A6E40DAB5054}" srcId="{F901A4F4-37CD-4BAD-A20F-CC6BE4269B7F}" destId="{8B0B9F00-2C4D-423B-BCCA-47F9A9BC5AD9}" srcOrd="6" destOrd="0" parTransId="{91A5D364-2F11-4539-9300-C21434CEDEDF}" sibTransId="{04B09FF5-DF40-4CD7-A8DB-A82163507D8D}"/>
    <dgm:cxn modelId="{FA7A919E-1051-4B37-9177-86D8DB61700E}" type="presOf" srcId="{D792B82D-6674-44B4-8541-DB88859EDC4B}" destId="{CA8250B8-2284-48BB-A828-13D4FC5FB144}" srcOrd="0" destOrd="0" presId="urn:microsoft.com/office/officeart/2008/layout/LinedList"/>
    <dgm:cxn modelId="{811A6DA9-2FF7-49F8-8DDC-C17852EFE2F2}" type="presOf" srcId="{8B0B9F00-2C4D-423B-BCCA-47F9A9BC5AD9}" destId="{8A62A3C0-A491-4FF5-96BF-26BA78963FC6}" srcOrd="0" destOrd="0" presId="urn:microsoft.com/office/officeart/2008/layout/LinedList"/>
    <dgm:cxn modelId="{46FEE5AA-571D-400C-8EAA-221EE7255CF2}" type="presOf" srcId="{F901A4F4-37CD-4BAD-A20F-CC6BE4269B7F}" destId="{F1CBAA56-610C-4AD0-9C58-EFE45B5D7F94}" srcOrd="0" destOrd="0" presId="urn:microsoft.com/office/officeart/2008/layout/LinedList"/>
    <dgm:cxn modelId="{741341BE-9536-4C63-8F98-FA255DC73B5F}" srcId="{F901A4F4-37CD-4BAD-A20F-CC6BE4269B7F}" destId="{3B8AF732-214C-4BBB-923B-445881CC6E23}" srcOrd="7" destOrd="0" parTransId="{813C8243-6002-41FA-A053-9DCC0A58CF6F}" sibTransId="{E55CDDC4-4455-4CAA-A5FB-3791ABBB91BA}"/>
    <dgm:cxn modelId="{9F0F0ECD-F875-4813-B2F5-A931CB1DE832}" type="presOf" srcId="{941A40E1-1733-4E71-B1AB-280425632E1A}" destId="{FDEE1742-AFF3-41FC-B7FB-572545CCC9AB}" srcOrd="0" destOrd="0" presId="urn:microsoft.com/office/officeart/2008/layout/LinedList"/>
    <dgm:cxn modelId="{2547B4D6-A7F9-4DBD-8FFF-F34F9246F3B2}" type="presOf" srcId="{F6D500B8-7F05-4819-820D-4FFFAC3CCAF6}" destId="{AA9DFF2C-4E4B-4EB8-8660-421ED3E82074}" srcOrd="0" destOrd="0" presId="urn:microsoft.com/office/officeart/2008/layout/LinedList"/>
    <dgm:cxn modelId="{8B98E6E5-9B81-4A57-A938-71AC1D51C18B}" srcId="{F901A4F4-37CD-4BAD-A20F-CC6BE4269B7F}" destId="{F6D500B8-7F05-4819-820D-4FFFAC3CCAF6}" srcOrd="2" destOrd="0" parTransId="{00D17D0F-6A1E-4071-883D-861D0001E595}" sibTransId="{465B0449-496E-4890-A859-F2A9324E9A0B}"/>
    <dgm:cxn modelId="{70E972DD-4152-4660-B83C-2E6555D0536C}" type="presParOf" srcId="{F1CBAA56-610C-4AD0-9C58-EFE45B5D7F94}" destId="{ACCD5D50-2A8C-423F-9352-F8FBE403D549}" srcOrd="0" destOrd="0" presId="urn:microsoft.com/office/officeart/2008/layout/LinedList"/>
    <dgm:cxn modelId="{6B540928-E7A0-4C63-85D4-46A56FCBAF1E}" type="presParOf" srcId="{F1CBAA56-610C-4AD0-9C58-EFE45B5D7F94}" destId="{6B3EFE73-240A-4DEC-9762-FFA35F75E154}" srcOrd="1" destOrd="0" presId="urn:microsoft.com/office/officeart/2008/layout/LinedList"/>
    <dgm:cxn modelId="{D3104844-A4FF-4599-B097-A0F181B8E474}" type="presParOf" srcId="{6B3EFE73-240A-4DEC-9762-FFA35F75E154}" destId="{CA8250B8-2284-48BB-A828-13D4FC5FB144}" srcOrd="0" destOrd="0" presId="urn:microsoft.com/office/officeart/2008/layout/LinedList"/>
    <dgm:cxn modelId="{20672D1C-2BDB-4BB1-94A5-AE4B06D866F5}" type="presParOf" srcId="{6B3EFE73-240A-4DEC-9762-FFA35F75E154}" destId="{01402B91-DF90-44B1-9305-97831F588B8C}" srcOrd="1" destOrd="0" presId="urn:microsoft.com/office/officeart/2008/layout/LinedList"/>
    <dgm:cxn modelId="{52C2FE1E-953D-4978-99AD-EA1740D40A38}" type="presParOf" srcId="{F1CBAA56-610C-4AD0-9C58-EFE45B5D7F94}" destId="{D0048D84-4E9E-4E17-8727-CAD694933E40}" srcOrd="2" destOrd="0" presId="urn:microsoft.com/office/officeart/2008/layout/LinedList"/>
    <dgm:cxn modelId="{E6C713FD-AF98-4C5A-8296-D272DE45E242}" type="presParOf" srcId="{F1CBAA56-610C-4AD0-9C58-EFE45B5D7F94}" destId="{7C63209B-F350-4A96-9270-4312DCF293B2}" srcOrd="3" destOrd="0" presId="urn:microsoft.com/office/officeart/2008/layout/LinedList"/>
    <dgm:cxn modelId="{14D72F17-10C2-414C-9626-0FDFB48C6260}" type="presParOf" srcId="{7C63209B-F350-4A96-9270-4312DCF293B2}" destId="{560136FC-1986-42D5-AF27-1AA4A6DA34C1}" srcOrd="0" destOrd="0" presId="urn:microsoft.com/office/officeart/2008/layout/LinedList"/>
    <dgm:cxn modelId="{BD317A88-759B-4BFD-B830-9B03F08CDDAA}" type="presParOf" srcId="{7C63209B-F350-4A96-9270-4312DCF293B2}" destId="{1CAB1502-8998-4637-AB45-07276BD32124}" srcOrd="1" destOrd="0" presId="urn:microsoft.com/office/officeart/2008/layout/LinedList"/>
    <dgm:cxn modelId="{0E1EFF6C-AF2C-4770-BF03-55168FC5E993}" type="presParOf" srcId="{F1CBAA56-610C-4AD0-9C58-EFE45B5D7F94}" destId="{73F4B87B-DD89-4111-B5E5-405C82E62EF8}" srcOrd="4" destOrd="0" presId="urn:microsoft.com/office/officeart/2008/layout/LinedList"/>
    <dgm:cxn modelId="{00A441E9-A609-4DFB-B062-A5A417E20AD2}" type="presParOf" srcId="{F1CBAA56-610C-4AD0-9C58-EFE45B5D7F94}" destId="{10697ECC-51E0-4CED-8CFF-3BF7913D2D52}" srcOrd="5" destOrd="0" presId="urn:microsoft.com/office/officeart/2008/layout/LinedList"/>
    <dgm:cxn modelId="{237DFA1B-4DDC-49F1-B21C-330CEFC54419}" type="presParOf" srcId="{10697ECC-51E0-4CED-8CFF-3BF7913D2D52}" destId="{AA9DFF2C-4E4B-4EB8-8660-421ED3E82074}" srcOrd="0" destOrd="0" presId="urn:microsoft.com/office/officeart/2008/layout/LinedList"/>
    <dgm:cxn modelId="{A226E528-134D-4F2A-AE79-6E822C5B2962}" type="presParOf" srcId="{10697ECC-51E0-4CED-8CFF-3BF7913D2D52}" destId="{0E7D716D-2230-442E-B288-AE4CEF2686DA}" srcOrd="1" destOrd="0" presId="urn:microsoft.com/office/officeart/2008/layout/LinedList"/>
    <dgm:cxn modelId="{C05323D1-E23F-48D4-BB94-DBC9B0DA9F4D}" type="presParOf" srcId="{F1CBAA56-610C-4AD0-9C58-EFE45B5D7F94}" destId="{EE18EE9B-1CBD-4AAF-BB7B-79332CAD6742}" srcOrd="6" destOrd="0" presId="urn:microsoft.com/office/officeart/2008/layout/LinedList"/>
    <dgm:cxn modelId="{919A0A1A-35D4-4E85-B9A4-91C7ED5520FC}" type="presParOf" srcId="{F1CBAA56-610C-4AD0-9C58-EFE45B5D7F94}" destId="{DEAFC28D-7A18-45B8-84FB-7CFF033FE55F}" srcOrd="7" destOrd="0" presId="urn:microsoft.com/office/officeart/2008/layout/LinedList"/>
    <dgm:cxn modelId="{584A2973-CFE5-499D-9EA9-B2C64822D5E9}" type="presParOf" srcId="{DEAFC28D-7A18-45B8-84FB-7CFF033FE55F}" destId="{FDEE1742-AFF3-41FC-B7FB-572545CCC9AB}" srcOrd="0" destOrd="0" presId="urn:microsoft.com/office/officeart/2008/layout/LinedList"/>
    <dgm:cxn modelId="{1157312E-2A60-45F1-8E85-E7D168F8F37B}" type="presParOf" srcId="{DEAFC28D-7A18-45B8-84FB-7CFF033FE55F}" destId="{9A8D4EA4-C1D4-453D-B359-B598B289FAF5}" srcOrd="1" destOrd="0" presId="urn:microsoft.com/office/officeart/2008/layout/LinedList"/>
    <dgm:cxn modelId="{9BCFA568-06F9-481E-AA9F-A060470FC897}" type="presParOf" srcId="{F1CBAA56-610C-4AD0-9C58-EFE45B5D7F94}" destId="{AC7FE029-AD60-4858-9D29-9327316B0FB6}" srcOrd="8" destOrd="0" presId="urn:microsoft.com/office/officeart/2008/layout/LinedList"/>
    <dgm:cxn modelId="{2256BFBA-E2CD-470B-ABD5-B340F3C73EC5}" type="presParOf" srcId="{F1CBAA56-610C-4AD0-9C58-EFE45B5D7F94}" destId="{72AA064D-C55B-4F7E-87CF-8EC3BFE0CFEE}" srcOrd="9" destOrd="0" presId="urn:microsoft.com/office/officeart/2008/layout/LinedList"/>
    <dgm:cxn modelId="{C5FF5225-003B-46A9-8948-BAF8E5C339B6}" type="presParOf" srcId="{72AA064D-C55B-4F7E-87CF-8EC3BFE0CFEE}" destId="{C545714D-7ADD-49BE-854E-F1002490935E}" srcOrd="0" destOrd="0" presId="urn:microsoft.com/office/officeart/2008/layout/LinedList"/>
    <dgm:cxn modelId="{0927EF82-7947-4FDE-B109-AF048AEEBF7E}" type="presParOf" srcId="{72AA064D-C55B-4F7E-87CF-8EC3BFE0CFEE}" destId="{D7660C40-18E9-4CD8-A174-690252F47162}" srcOrd="1" destOrd="0" presId="urn:microsoft.com/office/officeart/2008/layout/LinedList"/>
    <dgm:cxn modelId="{064C8EE0-552A-4947-A308-3C22CA0F6755}" type="presParOf" srcId="{F1CBAA56-610C-4AD0-9C58-EFE45B5D7F94}" destId="{28474B9A-34D1-43C8-BF97-C607FFC93F81}" srcOrd="10" destOrd="0" presId="urn:microsoft.com/office/officeart/2008/layout/LinedList"/>
    <dgm:cxn modelId="{9C5AE505-6A65-45BC-BB47-450EAF88B698}" type="presParOf" srcId="{F1CBAA56-610C-4AD0-9C58-EFE45B5D7F94}" destId="{1E1835F2-749F-414D-AB12-A74A0D6E385E}" srcOrd="11" destOrd="0" presId="urn:microsoft.com/office/officeart/2008/layout/LinedList"/>
    <dgm:cxn modelId="{DECA57A0-B140-4AF5-B662-7E9266855961}" type="presParOf" srcId="{1E1835F2-749F-414D-AB12-A74A0D6E385E}" destId="{5B67D284-CC43-4C69-9686-0A5C09CF7D7F}" srcOrd="0" destOrd="0" presId="urn:microsoft.com/office/officeart/2008/layout/LinedList"/>
    <dgm:cxn modelId="{2E6239BD-954D-4725-A313-B7E2733B6BE7}" type="presParOf" srcId="{1E1835F2-749F-414D-AB12-A74A0D6E385E}" destId="{3BFD8CAB-61D0-41B1-B11F-8D0F174FD9A3}" srcOrd="1" destOrd="0" presId="urn:microsoft.com/office/officeart/2008/layout/LinedList"/>
    <dgm:cxn modelId="{69C143DE-C982-4244-B3BF-8C76020855E9}" type="presParOf" srcId="{F1CBAA56-610C-4AD0-9C58-EFE45B5D7F94}" destId="{23D726E3-69FE-4258-8D35-1968C4590E8C}" srcOrd="12" destOrd="0" presId="urn:microsoft.com/office/officeart/2008/layout/LinedList"/>
    <dgm:cxn modelId="{41243FAD-ED58-4236-9CA9-F9332B0A3EDB}" type="presParOf" srcId="{F1CBAA56-610C-4AD0-9C58-EFE45B5D7F94}" destId="{14BABBB4-11B3-40B0-A0E1-0FEF94D7E8E5}" srcOrd="13" destOrd="0" presId="urn:microsoft.com/office/officeart/2008/layout/LinedList"/>
    <dgm:cxn modelId="{7E85B065-E067-49FD-80F9-B7B896DC4373}" type="presParOf" srcId="{14BABBB4-11B3-40B0-A0E1-0FEF94D7E8E5}" destId="{8A62A3C0-A491-4FF5-96BF-26BA78963FC6}" srcOrd="0" destOrd="0" presId="urn:microsoft.com/office/officeart/2008/layout/LinedList"/>
    <dgm:cxn modelId="{22EE5C11-91CB-4536-A55D-D103254FC735}" type="presParOf" srcId="{14BABBB4-11B3-40B0-A0E1-0FEF94D7E8E5}" destId="{496DA3EC-FD52-47B5-8256-95B8DE0F9673}" srcOrd="1" destOrd="0" presId="urn:microsoft.com/office/officeart/2008/layout/LinedList"/>
    <dgm:cxn modelId="{141554AF-64C0-42B5-8904-DDF54FECE541}" type="presParOf" srcId="{F1CBAA56-610C-4AD0-9C58-EFE45B5D7F94}" destId="{DC1FF22A-2713-4164-A5B1-9BCF7E6426C0}" srcOrd="14" destOrd="0" presId="urn:microsoft.com/office/officeart/2008/layout/LinedList"/>
    <dgm:cxn modelId="{22FFEE73-9281-42C6-9F41-6CF1FE7D7C0F}" type="presParOf" srcId="{F1CBAA56-610C-4AD0-9C58-EFE45B5D7F94}" destId="{A5193C2F-34D4-4869-96AE-39AD082A93CB}" srcOrd="15" destOrd="0" presId="urn:microsoft.com/office/officeart/2008/layout/LinedList"/>
    <dgm:cxn modelId="{CD8894E1-BC5D-409B-A292-AC4C8873655A}" type="presParOf" srcId="{A5193C2F-34D4-4869-96AE-39AD082A93CB}" destId="{B4F376BE-FE4F-40F2-8E69-73C3DF4C6A3C}" srcOrd="0" destOrd="0" presId="urn:microsoft.com/office/officeart/2008/layout/LinedList"/>
    <dgm:cxn modelId="{7C7A79CF-2C1F-4295-B303-19AF83663F2C}" type="presParOf" srcId="{A5193C2F-34D4-4869-96AE-39AD082A93CB}" destId="{4C55C4C3-8727-453E-8B7A-69FB0C59AC5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A61290-A1C7-4DF8-849E-395B3260798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330F8FA-916F-4B39-ABA9-BBDC0D0CA76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b="1">
              <a:solidFill>
                <a:schemeClr val="bg1">
                  <a:lumMod val="85000"/>
                  <a:lumOff val="15000"/>
                </a:schemeClr>
              </a:solidFill>
            </a:rPr>
            <a:t>CLUSTER VERSION:​ </a:t>
          </a:r>
          <a:r>
            <a:rPr lang="en-US" sz="2400">
              <a:solidFill>
                <a:schemeClr val="bg1">
                  <a:lumMod val="85000"/>
                  <a:lumOff val="15000"/>
                </a:schemeClr>
              </a:solidFill>
            </a:rPr>
            <a:t>​Hadoop 3.1.2</a:t>
          </a:r>
        </a:p>
      </dgm:t>
    </dgm:pt>
    <dgm:pt modelId="{7935EB31-EE9C-4CE4-B6AA-130709E09985}" type="parTrans" cxnId="{E4F85031-389F-40F4-9F92-62EFBC64447B}">
      <dgm:prSet/>
      <dgm:spPr/>
      <dgm:t>
        <a:bodyPr/>
        <a:lstStyle/>
        <a:p>
          <a:endParaRPr lang="en-US" sz="2400"/>
        </a:p>
      </dgm:t>
    </dgm:pt>
    <dgm:pt modelId="{03830619-1A1B-4A4F-B230-2A32345726C2}" type="sibTrans" cxnId="{E4F85031-389F-40F4-9F92-62EFBC64447B}">
      <dgm:prSet/>
      <dgm:spPr/>
      <dgm:t>
        <a:bodyPr/>
        <a:lstStyle/>
        <a:p>
          <a:endParaRPr lang="en-US" sz="2400"/>
        </a:p>
      </dgm:t>
    </dgm:pt>
    <dgm:pt modelId="{55C8BFCE-4101-4DEF-BF5B-E6177DFDD4E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b="1">
              <a:solidFill>
                <a:schemeClr val="bg1">
                  <a:lumMod val="85000"/>
                  <a:lumOff val="15000"/>
                </a:schemeClr>
              </a:solidFill>
            </a:rPr>
            <a:t>CLUSTER NODES:​ </a:t>
          </a:r>
          <a:r>
            <a:rPr lang="en-US" sz="2400">
              <a:solidFill>
                <a:schemeClr val="bg1">
                  <a:lumMod val="85000"/>
                  <a:lumOff val="15000"/>
                </a:schemeClr>
              </a:solidFill>
            </a:rPr>
            <a:t>5 (2 master nodes &amp; 3 data nodes)</a:t>
          </a:r>
        </a:p>
      </dgm:t>
    </dgm:pt>
    <dgm:pt modelId="{695D9304-7E39-45FF-A927-A8BD2C057FB6}" type="parTrans" cxnId="{5EB5A57A-3049-4675-A86C-24E3B64C611D}">
      <dgm:prSet/>
      <dgm:spPr/>
      <dgm:t>
        <a:bodyPr/>
        <a:lstStyle/>
        <a:p>
          <a:endParaRPr lang="en-US" sz="2400"/>
        </a:p>
      </dgm:t>
    </dgm:pt>
    <dgm:pt modelId="{700F3216-8029-4663-A962-A7D3DA9F4245}" type="sibTrans" cxnId="{5EB5A57A-3049-4675-A86C-24E3B64C611D}">
      <dgm:prSet/>
      <dgm:spPr/>
      <dgm:t>
        <a:bodyPr/>
        <a:lstStyle/>
        <a:p>
          <a:endParaRPr lang="en-US" sz="2400"/>
        </a:p>
      </dgm:t>
    </dgm:pt>
    <dgm:pt modelId="{8B1C6C51-F834-490A-A95C-91892D53943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b="1">
              <a:solidFill>
                <a:schemeClr val="bg1">
                  <a:lumMod val="85000"/>
                  <a:lumOff val="15000"/>
                </a:schemeClr>
              </a:solidFill>
            </a:rPr>
            <a:t>MEMORY SIZE:​ </a:t>
          </a:r>
          <a:r>
            <a:rPr lang="en-US" sz="2400">
              <a:solidFill>
                <a:schemeClr val="bg1">
                  <a:lumMod val="85000"/>
                  <a:lumOff val="15000"/>
                </a:schemeClr>
              </a:solidFill>
            </a:rPr>
            <a:t>Memory Used – 367.68 GB, Memory Remaining – 20.96 GB</a:t>
          </a:r>
        </a:p>
      </dgm:t>
    </dgm:pt>
    <dgm:pt modelId="{CC0C5E9B-4C7C-45A4-A2AC-2FE56C678384}" type="parTrans" cxnId="{218D079D-70CD-440A-95C5-D20803BC28B1}">
      <dgm:prSet/>
      <dgm:spPr/>
      <dgm:t>
        <a:bodyPr/>
        <a:lstStyle/>
        <a:p>
          <a:endParaRPr lang="en-US" sz="2400"/>
        </a:p>
      </dgm:t>
    </dgm:pt>
    <dgm:pt modelId="{37DDF528-CE1F-410F-92D6-4EC24B03DE6D}" type="sibTrans" cxnId="{218D079D-70CD-440A-95C5-D20803BC28B1}">
      <dgm:prSet/>
      <dgm:spPr/>
      <dgm:t>
        <a:bodyPr/>
        <a:lstStyle/>
        <a:p>
          <a:endParaRPr lang="en-US" sz="2400"/>
        </a:p>
      </dgm:t>
    </dgm:pt>
    <dgm:pt modelId="{8D07132E-E19F-4114-A948-8EAE3AAC56F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b="1">
              <a:solidFill>
                <a:schemeClr val="bg1">
                  <a:lumMod val="85000"/>
                  <a:lumOff val="15000"/>
                </a:schemeClr>
              </a:solidFill>
            </a:rPr>
            <a:t>CPU SPEED</a:t>
          </a:r>
          <a:r>
            <a:rPr lang="en-US" sz="2400">
              <a:solidFill>
                <a:schemeClr val="bg1">
                  <a:lumMod val="85000"/>
                  <a:lumOff val="15000"/>
                </a:schemeClr>
              </a:solidFill>
            </a:rPr>
            <a:t>:​ ​1995.312 MHz</a:t>
          </a:r>
        </a:p>
      </dgm:t>
    </dgm:pt>
    <dgm:pt modelId="{7B37B38B-44DC-4089-972D-12106A5DE416}" type="parTrans" cxnId="{A2FA30BC-9B44-4F53-A6CC-9ADD9A0D09BD}">
      <dgm:prSet/>
      <dgm:spPr/>
      <dgm:t>
        <a:bodyPr/>
        <a:lstStyle/>
        <a:p>
          <a:endParaRPr lang="en-US" sz="2400"/>
        </a:p>
      </dgm:t>
    </dgm:pt>
    <dgm:pt modelId="{63D6F523-A472-4D2F-9638-EA564D212B2D}" type="sibTrans" cxnId="{A2FA30BC-9B44-4F53-A6CC-9ADD9A0D09BD}">
      <dgm:prSet/>
      <dgm:spPr/>
      <dgm:t>
        <a:bodyPr/>
        <a:lstStyle/>
        <a:p>
          <a:endParaRPr lang="en-US" sz="2400"/>
        </a:p>
      </dgm:t>
    </dgm:pt>
    <dgm:pt modelId="{1EFF5A3F-7D56-4721-928E-CC500DE6BF5C}" type="pres">
      <dgm:prSet presAssocID="{BFA61290-A1C7-4DF8-849E-395B32607987}" presName="root" presStyleCnt="0">
        <dgm:presLayoutVars>
          <dgm:dir/>
          <dgm:resizeHandles val="exact"/>
        </dgm:presLayoutVars>
      </dgm:prSet>
      <dgm:spPr/>
    </dgm:pt>
    <dgm:pt modelId="{5F12045B-6B71-49C5-8E74-C30676BDFFEE}" type="pres">
      <dgm:prSet presAssocID="{6330F8FA-916F-4B39-ABA9-BBDC0D0CA764}" presName="compNode" presStyleCnt="0"/>
      <dgm:spPr/>
    </dgm:pt>
    <dgm:pt modelId="{B7399E8F-3BD8-473F-A034-FBF372B1F4F3}" type="pres">
      <dgm:prSet presAssocID="{6330F8FA-916F-4B39-ABA9-BBDC0D0CA764}" presName="iconBgRect" presStyleLbl="bgShp" presStyleIdx="0" presStyleCnt="4"/>
      <dgm:spPr/>
    </dgm:pt>
    <dgm:pt modelId="{3FA6F740-C6BD-4081-A1E7-CCD5533664ED}" type="pres">
      <dgm:prSet presAssocID="{6330F8FA-916F-4B39-ABA9-BBDC0D0C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1458FCF-3A8E-478F-AB0F-2F5993494435}" type="pres">
      <dgm:prSet presAssocID="{6330F8FA-916F-4B39-ABA9-BBDC0D0CA764}" presName="spaceRect" presStyleCnt="0"/>
      <dgm:spPr/>
    </dgm:pt>
    <dgm:pt modelId="{B1F0F79D-E834-4E0F-B5AF-B3188EE816FA}" type="pres">
      <dgm:prSet presAssocID="{6330F8FA-916F-4B39-ABA9-BBDC0D0CA764}" presName="textRect" presStyleLbl="revTx" presStyleIdx="0" presStyleCnt="4">
        <dgm:presLayoutVars>
          <dgm:chMax val="1"/>
          <dgm:chPref val="1"/>
        </dgm:presLayoutVars>
      </dgm:prSet>
      <dgm:spPr/>
    </dgm:pt>
    <dgm:pt modelId="{2E26FCAA-CAEF-416A-BE39-2180009A1E82}" type="pres">
      <dgm:prSet presAssocID="{03830619-1A1B-4A4F-B230-2A32345726C2}" presName="sibTrans" presStyleCnt="0"/>
      <dgm:spPr/>
    </dgm:pt>
    <dgm:pt modelId="{F0F6E790-76B3-4A75-973C-F8F9C6E708F9}" type="pres">
      <dgm:prSet presAssocID="{55C8BFCE-4101-4DEF-BF5B-E6177DFDD4EC}" presName="compNode" presStyleCnt="0"/>
      <dgm:spPr/>
    </dgm:pt>
    <dgm:pt modelId="{1B58F6FE-AD5E-4332-8CF6-C6425A7DD086}" type="pres">
      <dgm:prSet presAssocID="{55C8BFCE-4101-4DEF-BF5B-E6177DFDD4EC}" presName="iconBgRect" presStyleLbl="bgShp" presStyleIdx="1" presStyleCnt="4"/>
      <dgm:spPr/>
    </dgm:pt>
    <dgm:pt modelId="{918C69AA-D3D4-43DB-A357-B9BE47C9519A}" type="pres">
      <dgm:prSet presAssocID="{55C8BFCE-4101-4DEF-BF5B-E6177DFDD4E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98E3544B-C5FC-496A-8D83-388F8C3A05D5}" type="pres">
      <dgm:prSet presAssocID="{55C8BFCE-4101-4DEF-BF5B-E6177DFDD4EC}" presName="spaceRect" presStyleCnt="0"/>
      <dgm:spPr/>
    </dgm:pt>
    <dgm:pt modelId="{0F63D0E5-84AA-435B-8404-64E77F34A007}" type="pres">
      <dgm:prSet presAssocID="{55C8BFCE-4101-4DEF-BF5B-E6177DFDD4EC}" presName="textRect" presStyleLbl="revTx" presStyleIdx="1" presStyleCnt="4">
        <dgm:presLayoutVars>
          <dgm:chMax val="1"/>
          <dgm:chPref val="1"/>
        </dgm:presLayoutVars>
      </dgm:prSet>
      <dgm:spPr/>
    </dgm:pt>
    <dgm:pt modelId="{66DA4944-D81A-49B1-8E88-AF965C8F9620}" type="pres">
      <dgm:prSet presAssocID="{700F3216-8029-4663-A962-A7D3DA9F4245}" presName="sibTrans" presStyleCnt="0"/>
      <dgm:spPr/>
    </dgm:pt>
    <dgm:pt modelId="{C6FF6438-FDC6-4CBA-B9DE-100B9BCA2819}" type="pres">
      <dgm:prSet presAssocID="{8B1C6C51-F834-490A-A95C-91892D539436}" presName="compNode" presStyleCnt="0"/>
      <dgm:spPr/>
    </dgm:pt>
    <dgm:pt modelId="{0CA29DC7-3F84-4BF9-9B13-C610D69088B3}" type="pres">
      <dgm:prSet presAssocID="{8B1C6C51-F834-490A-A95C-91892D539436}" presName="iconBgRect" presStyleLbl="bgShp" presStyleIdx="2" presStyleCnt="4"/>
      <dgm:spPr/>
    </dgm:pt>
    <dgm:pt modelId="{96200335-106D-434C-8CC4-639314FA363C}" type="pres">
      <dgm:prSet presAssocID="{8B1C6C51-F834-490A-A95C-91892D53943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701CB56-725E-4BF1-9220-4A85EABF1445}" type="pres">
      <dgm:prSet presAssocID="{8B1C6C51-F834-490A-A95C-91892D539436}" presName="spaceRect" presStyleCnt="0"/>
      <dgm:spPr/>
    </dgm:pt>
    <dgm:pt modelId="{20361DAC-DF76-4C48-8CCB-F2537C39F58F}" type="pres">
      <dgm:prSet presAssocID="{8B1C6C51-F834-490A-A95C-91892D539436}" presName="textRect" presStyleLbl="revTx" presStyleIdx="2" presStyleCnt="4">
        <dgm:presLayoutVars>
          <dgm:chMax val="1"/>
          <dgm:chPref val="1"/>
        </dgm:presLayoutVars>
      </dgm:prSet>
      <dgm:spPr/>
    </dgm:pt>
    <dgm:pt modelId="{257E8167-F734-4D51-9BA3-DF14A02AC2D0}" type="pres">
      <dgm:prSet presAssocID="{37DDF528-CE1F-410F-92D6-4EC24B03DE6D}" presName="sibTrans" presStyleCnt="0"/>
      <dgm:spPr/>
    </dgm:pt>
    <dgm:pt modelId="{1C1D774B-4387-4775-B70F-394C3D9248AE}" type="pres">
      <dgm:prSet presAssocID="{8D07132E-E19F-4114-A948-8EAE3AAC56FA}" presName="compNode" presStyleCnt="0"/>
      <dgm:spPr/>
    </dgm:pt>
    <dgm:pt modelId="{44BF2506-C0C7-4864-A098-806E07DD6E9A}" type="pres">
      <dgm:prSet presAssocID="{8D07132E-E19F-4114-A948-8EAE3AAC56FA}" presName="iconBgRect" presStyleLbl="bgShp" presStyleIdx="3" presStyleCnt="4"/>
      <dgm:spPr/>
    </dgm:pt>
    <dgm:pt modelId="{91A6085A-BC0D-40CE-99CE-6F1C75EB8D31}" type="pres">
      <dgm:prSet presAssocID="{8D07132E-E19F-4114-A948-8EAE3AAC56F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0E28C3E-6F01-4EBB-AE1D-611FA2DE512E}" type="pres">
      <dgm:prSet presAssocID="{8D07132E-E19F-4114-A948-8EAE3AAC56FA}" presName="spaceRect" presStyleCnt="0"/>
      <dgm:spPr/>
    </dgm:pt>
    <dgm:pt modelId="{90EA520F-0B50-479A-9234-3E62708C6D9C}" type="pres">
      <dgm:prSet presAssocID="{8D07132E-E19F-4114-A948-8EAE3AAC56F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6555A25-7333-4E14-B6D8-C2B263F43ECF}" type="presOf" srcId="{8D07132E-E19F-4114-A948-8EAE3AAC56FA}" destId="{90EA520F-0B50-479A-9234-3E62708C6D9C}" srcOrd="0" destOrd="0" presId="urn:microsoft.com/office/officeart/2018/5/layout/IconCircleLabelList"/>
    <dgm:cxn modelId="{2E4C0B26-2DBC-42D3-978F-DCEC1B0A0FCE}" type="presOf" srcId="{BFA61290-A1C7-4DF8-849E-395B32607987}" destId="{1EFF5A3F-7D56-4721-928E-CC500DE6BF5C}" srcOrd="0" destOrd="0" presId="urn:microsoft.com/office/officeart/2018/5/layout/IconCircleLabelList"/>
    <dgm:cxn modelId="{E4F85031-389F-40F4-9F92-62EFBC64447B}" srcId="{BFA61290-A1C7-4DF8-849E-395B32607987}" destId="{6330F8FA-916F-4B39-ABA9-BBDC0D0CA764}" srcOrd="0" destOrd="0" parTransId="{7935EB31-EE9C-4CE4-B6AA-130709E09985}" sibTransId="{03830619-1A1B-4A4F-B230-2A32345726C2}"/>
    <dgm:cxn modelId="{07B4BA69-857F-4122-93CA-7BCAE54B8E00}" type="presOf" srcId="{55C8BFCE-4101-4DEF-BF5B-E6177DFDD4EC}" destId="{0F63D0E5-84AA-435B-8404-64E77F34A007}" srcOrd="0" destOrd="0" presId="urn:microsoft.com/office/officeart/2018/5/layout/IconCircleLabelList"/>
    <dgm:cxn modelId="{5EB5A57A-3049-4675-A86C-24E3B64C611D}" srcId="{BFA61290-A1C7-4DF8-849E-395B32607987}" destId="{55C8BFCE-4101-4DEF-BF5B-E6177DFDD4EC}" srcOrd="1" destOrd="0" parTransId="{695D9304-7E39-45FF-A927-A8BD2C057FB6}" sibTransId="{700F3216-8029-4663-A962-A7D3DA9F4245}"/>
    <dgm:cxn modelId="{1869C89B-6508-4233-81E2-671F5C2912D1}" type="presOf" srcId="{8B1C6C51-F834-490A-A95C-91892D539436}" destId="{20361DAC-DF76-4C48-8CCB-F2537C39F58F}" srcOrd="0" destOrd="0" presId="urn:microsoft.com/office/officeart/2018/5/layout/IconCircleLabelList"/>
    <dgm:cxn modelId="{218D079D-70CD-440A-95C5-D20803BC28B1}" srcId="{BFA61290-A1C7-4DF8-849E-395B32607987}" destId="{8B1C6C51-F834-490A-A95C-91892D539436}" srcOrd="2" destOrd="0" parTransId="{CC0C5E9B-4C7C-45A4-A2AC-2FE56C678384}" sibTransId="{37DDF528-CE1F-410F-92D6-4EC24B03DE6D}"/>
    <dgm:cxn modelId="{A2FA30BC-9B44-4F53-A6CC-9ADD9A0D09BD}" srcId="{BFA61290-A1C7-4DF8-849E-395B32607987}" destId="{8D07132E-E19F-4114-A948-8EAE3AAC56FA}" srcOrd="3" destOrd="0" parTransId="{7B37B38B-44DC-4089-972D-12106A5DE416}" sibTransId="{63D6F523-A472-4D2F-9638-EA564D212B2D}"/>
    <dgm:cxn modelId="{4BD465F3-C375-4A12-B4B1-A67F0CC02D6C}" type="presOf" srcId="{6330F8FA-916F-4B39-ABA9-BBDC0D0CA764}" destId="{B1F0F79D-E834-4E0F-B5AF-B3188EE816FA}" srcOrd="0" destOrd="0" presId="urn:microsoft.com/office/officeart/2018/5/layout/IconCircleLabelList"/>
    <dgm:cxn modelId="{A636333D-70E9-46A9-A12A-E7EFA81CF279}" type="presParOf" srcId="{1EFF5A3F-7D56-4721-928E-CC500DE6BF5C}" destId="{5F12045B-6B71-49C5-8E74-C30676BDFFEE}" srcOrd="0" destOrd="0" presId="urn:microsoft.com/office/officeart/2018/5/layout/IconCircleLabelList"/>
    <dgm:cxn modelId="{E157E876-03C7-4564-BC7D-E3F8F7DBA290}" type="presParOf" srcId="{5F12045B-6B71-49C5-8E74-C30676BDFFEE}" destId="{B7399E8F-3BD8-473F-A034-FBF372B1F4F3}" srcOrd="0" destOrd="0" presId="urn:microsoft.com/office/officeart/2018/5/layout/IconCircleLabelList"/>
    <dgm:cxn modelId="{0A68CA27-72A7-44CA-8064-BE5AF771EFF6}" type="presParOf" srcId="{5F12045B-6B71-49C5-8E74-C30676BDFFEE}" destId="{3FA6F740-C6BD-4081-A1E7-CCD5533664ED}" srcOrd="1" destOrd="0" presId="urn:microsoft.com/office/officeart/2018/5/layout/IconCircleLabelList"/>
    <dgm:cxn modelId="{084FFBCD-B3C0-49D6-B645-3A75A4E2FC11}" type="presParOf" srcId="{5F12045B-6B71-49C5-8E74-C30676BDFFEE}" destId="{01458FCF-3A8E-478F-AB0F-2F5993494435}" srcOrd="2" destOrd="0" presId="urn:microsoft.com/office/officeart/2018/5/layout/IconCircleLabelList"/>
    <dgm:cxn modelId="{9A5F37B6-FFD9-4D7A-8E8E-27686F42B63B}" type="presParOf" srcId="{5F12045B-6B71-49C5-8E74-C30676BDFFEE}" destId="{B1F0F79D-E834-4E0F-B5AF-B3188EE816FA}" srcOrd="3" destOrd="0" presId="urn:microsoft.com/office/officeart/2018/5/layout/IconCircleLabelList"/>
    <dgm:cxn modelId="{99B88EAE-081B-4386-9A47-CC4C54498FF3}" type="presParOf" srcId="{1EFF5A3F-7D56-4721-928E-CC500DE6BF5C}" destId="{2E26FCAA-CAEF-416A-BE39-2180009A1E82}" srcOrd="1" destOrd="0" presId="urn:microsoft.com/office/officeart/2018/5/layout/IconCircleLabelList"/>
    <dgm:cxn modelId="{D17CD8E3-3124-4E60-BA42-B033F5CA3552}" type="presParOf" srcId="{1EFF5A3F-7D56-4721-928E-CC500DE6BF5C}" destId="{F0F6E790-76B3-4A75-973C-F8F9C6E708F9}" srcOrd="2" destOrd="0" presId="urn:microsoft.com/office/officeart/2018/5/layout/IconCircleLabelList"/>
    <dgm:cxn modelId="{5F83AB78-13BA-41E8-BAF1-62957BA47F7D}" type="presParOf" srcId="{F0F6E790-76B3-4A75-973C-F8F9C6E708F9}" destId="{1B58F6FE-AD5E-4332-8CF6-C6425A7DD086}" srcOrd="0" destOrd="0" presId="urn:microsoft.com/office/officeart/2018/5/layout/IconCircleLabelList"/>
    <dgm:cxn modelId="{EE8CC672-BB98-4C8F-8B43-09B7F83F7B98}" type="presParOf" srcId="{F0F6E790-76B3-4A75-973C-F8F9C6E708F9}" destId="{918C69AA-D3D4-43DB-A357-B9BE47C9519A}" srcOrd="1" destOrd="0" presId="urn:microsoft.com/office/officeart/2018/5/layout/IconCircleLabelList"/>
    <dgm:cxn modelId="{CACB8B7F-912A-4D82-9E8D-4A09FC4E826C}" type="presParOf" srcId="{F0F6E790-76B3-4A75-973C-F8F9C6E708F9}" destId="{98E3544B-C5FC-496A-8D83-388F8C3A05D5}" srcOrd="2" destOrd="0" presId="urn:microsoft.com/office/officeart/2018/5/layout/IconCircleLabelList"/>
    <dgm:cxn modelId="{7F129C2F-6F4A-48CA-87D1-5AB29B59606E}" type="presParOf" srcId="{F0F6E790-76B3-4A75-973C-F8F9C6E708F9}" destId="{0F63D0E5-84AA-435B-8404-64E77F34A007}" srcOrd="3" destOrd="0" presId="urn:microsoft.com/office/officeart/2018/5/layout/IconCircleLabelList"/>
    <dgm:cxn modelId="{E48BC53B-223B-4745-AC74-4733B20BD529}" type="presParOf" srcId="{1EFF5A3F-7D56-4721-928E-CC500DE6BF5C}" destId="{66DA4944-D81A-49B1-8E88-AF965C8F9620}" srcOrd="3" destOrd="0" presId="urn:microsoft.com/office/officeart/2018/5/layout/IconCircleLabelList"/>
    <dgm:cxn modelId="{CD1D475B-532D-4093-B64B-A243AAE7E9B3}" type="presParOf" srcId="{1EFF5A3F-7D56-4721-928E-CC500DE6BF5C}" destId="{C6FF6438-FDC6-4CBA-B9DE-100B9BCA2819}" srcOrd="4" destOrd="0" presId="urn:microsoft.com/office/officeart/2018/5/layout/IconCircleLabelList"/>
    <dgm:cxn modelId="{0D59EB1C-A233-4991-B94A-A0459E52CCDC}" type="presParOf" srcId="{C6FF6438-FDC6-4CBA-B9DE-100B9BCA2819}" destId="{0CA29DC7-3F84-4BF9-9B13-C610D69088B3}" srcOrd="0" destOrd="0" presId="urn:microsoft.com/office/officeart/2018/5/layout/IconCircleLabelList"/>
    <dgm:cxn modelId="{8A58CFB8-374D-46F4-A0F5-213EBBB12E7F}" type="presParOf" srcId="{C6FF6438-FDC6-4CBA-B9DE-100B9BCA2819}" destId="{96200335-106D-434C-8CC4-639314FA363C}" srcOrd="1" destOrd="0" presId="urn:microsoft.com/office/officeart/2018/5/layout/IconCircleLabelList"/>
    <dgm:cxn modelId="{934CE9CB-2902-4F3F-B70E-453CF61179E0}" type="presParOf" srcId="{C6FF6438-FDC6-4CBA-B9DE-100B9BCA2819}" destId="{0701CB56-725E-4BF1-9220-4A85EABF1445}" srcOrd="2" destOrd="0" presId="urn:microsoft.com/office/officeart/2018/5/layout/IconCircleLabelList"/>
    <dgm:cxn modelId="{F06D278D-F2A7-48FA-A443-A8DEE19BFAFA}" type="presParOf" srcId="{C6FF6438-FDC6-4CBA-B9DE-100B9BCA2819}" destId="{20361DAC-DF76-4C48-8CCB-F2537C39F58F}" srcOrd="3" destOrd="0" presId="urn:microsoft.com/office/officeart/2018/5/layout/IconCircleLabelList"/>
    <dgm:cxn modelId="{82451FBB-EDB4-4398-979E-2EFEEAFBF8A9}" type="presParOf" srcId="{1EFF5A3F-7D56-4721-928E-CC500DE6BF5C}" destId="{257E8167-F734-4D51-9BA3-DF14A02AC2D0}" srcOrd="5" destOrd="0" presId="urn:microsoft.com/office/officeart/2018/5/layout/IconCircleLabelList"/>
    <dgm:cxn modelId="{6AF6D406-EAED-4C09-889C-647B320E9CD9}" type="presParOf" srcId="{1EFF5A3F-7D56-4721-928E-CC500DE6BF5C}" destId="{1C1D774B-4387-4775-B70F-394C3D9248AE}" srcOrd="6" destOrd="0" presId="urn:microsoft.com/office/officeart/2018/5/layout/IconCircleLabelList"/>
    <dgm:cxn modelId="{1F3F911D-0FE0-4A06-89A2-6754CF79C31F}" type="presParOf" srcId="{1C1D774B-4387-4775-B70F-394C3D9248AE}" destId="{44BF2506-C0C7-4864-A098-806E07DD6E9A}" srcOrd="0" destOrd="0" presId="urn:microsoft.com/office/officeart/2018/5/layout/IconCircleLabelList"/>
    <dgm:cxn modelId="{77DD4E71-A3B0-4E7A-8949-503E2D8B4DF1}" type="presParOf" srcId="{1C1D774B-4387-4775-B70F-394C3D9248AE}" destId="{91A6085A-BC0D-40CE-99CE-6F1C75EB8D31}" srcOrd="1" destOrd="0" presId="urn:microsoft.com/office/officeart/2018/5/layout/IconCircleLabelList"/>
    <dgm:cxn modelId="{FC3C5BB9-3066-4682-B44F-122DD3B91344}" type="presParOf" srcId="{1C1D774B-4387-4775-B70F-394C3D9248AE}" destId="{90E28C3E-6F01-4EBB-AE1D-611FA2DE512E}" srcOrd="2" destOrd="0" presId="urn:microsoft.com/office/officeart/2018/5/layout/IconCircleLabelList"/>
    <dgm:cxn modelId="{43B12828-BE89-40D2-AD78-BD24223C2F39}" type="presParOf" srcId="{1C1D774B-4387-4775-B70F-394C3D9248AE}" destId="{90EA520F-0B50-479A-9234-3E62708C6D9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D3ADD2-8D5D-49EA-8659-EF6F1BCC65C0}" type="doc">
      <dgm:prSet loTypeId="urn:microsoft.com/office/officeart/2005/8/layout/hList2" loCatId="list" qsTypeId="urn:microsoft.com/office/officeart/2005/8/quickstyle/simple1" qsCatId="simple" csTypeId="urn:microsoft.com/office/officeart/2005/8/colors/colorful5" csCatId="colorful" phldr="1"/>
      <dgm:spPr/>
    </dgm:pt>
    <dgm:pt modelId="{D4089D83-7D0B-4F59-99B1-F35D5C6887D6}">
      <dgm:prSet phldrT="[Text]" custT="1"/>
      <dgm:spPr/>
      <dgm:t>
        <a:bodyPr/>
        <a:lstStyle/>
        <a:p>
          <a:r>
            <a:rPr lang="en-US" sz="2800">
              <a:solidFill>
                <a:schemeClr val="bg1">
                  <a:lumMod val="75000"/>
                  <a:lumOff val="25000"/>
                </a:schemeClr>
              </a:solidFill>
            </a:rPr>
            <a:t>Data</a:t>
          </a:r>
          <a:r>
            <a:rPr lang="en-US" sz="2800"/>
            <a:t> </a:t>
          </a:r>
          <a:r>
            <a:rPr lang="en-US" sz="2800">
              <a:solidFill>
                <a:schemeClr val="bg1">
                  <a:lumMod val="75000"/>
                  <a:lumOff val="25000"/>
                </a:schemeClr>
              </a:solidFill>
            </a:rPr>
            <a:t>Source</a:t>
          </a:r>
        </a:p>
      </dgm:t>
    </dgm:pt>
    <dgm:pt modelId="{06E6DB05-75EE-4027-BC9B-96A0354BB3AB}" type="parTrans" cxnId="{7D0B5D4E-4AB4-4BA4-8693-EEF700E2A147}">
      <dgm:prSet/>
      <dgm:spPr/>
      <dgm:t>
        <a:bodyPr/>
        <a:lstStyle/>
        <a:p>
          <a:endParaRPr lang="en-US"/>
        </a:p>
      </dgm:t>
    </dgm:pt>
    <dgm:pt modelId="{7EE71DA9-E003-4C8B-9CF1-BD5CA9834503}" type="sibTrans" cxnId="{7D0B5D4E-4AB4-4BA4-8693-EEF700E2A147}">
      <dgm:prSet/>
      <dgm:spPr/>
      <dgm:t>
        <a:bodyPr/>
        <a:lstStyle/>
        <a:p>
          <a:endParaRPr lang="en-US"/>
        </a:p>
      </dgm:t>
    </dgm:pt>
    <dgm:pt modelId="{74D9FDA0-6F59-47D6-A3B9-4EEF199013F5}">
      <dgm:prSet phldrT="[Text]" custT="1"/>
      <dgm:spPr/>
      <dgm:t>
        <a:bodyPr/>
        <a:lstStyle/>
        <a:p>
          <a:r>
            <a:rPr lang="en-US" sz="2800">
              <a:solidFill>
                <a:schemeClr val="bg1">
                  <a:lumMod val="75000"/>
                  <a:lumOff val="25000"/>
                </a:schemeClr>
              </a:solidFill>
            </a:rPr>
            <a:t>Analysis</a:t>
          </a:r>
          <a:r>
            <a:rPr lang="en-US" sz="2800">
              <a:solidFill>
                <a:schemeClr val="tx1">
                  <a:lumMod val="75000"/>
                  <a:lumOff val="25000"/>
                </a:schemeClr>
              </a:solidFill>
            </a:rPr>
            <a:t> Preparation</a:t>
          </a:r>
        </a:p>
      </dgm:t>
    </dgm:pt>
    <dgm:pt modelId="{C2AFE465-0C2E-4D7C-A1E8-DD3B172CAFD3}" type="parTrans" cxnId="{7C331FCD-2B08-46CB-A342-E6004BAE021C}">
      <dgm:prSet/>
      <dgm:spPr/>
      <dgm:t>
        <a:bodyPr/>
        <a:lstStyle/>
        <a:p>
          <a:endParaRPr lang="en-US"/>
        </a:p>
      </dgm:t>
    </dgm:pt>
    <dgm:pt modelId="{572CA741-CC46-4E63-AD5E-E18E6307105B}" type="sibTrans" cxnId="{7C331FCD-2B08-46CB-A342-E6004BAE021C}">
      <dgm:prSet/>
      <dgm:spPr/>
      <dgm:t>
        <a:bodyPr/>
        <a:lstStyle/>
        <a:p>
          <a:endParaRPr lang="en-US"/>
        </a:p>
      </dgm:t>
    </dgm:pt>
    <dgm:pt modelId="{3149BEA0-CA29-46BB-A527-4F61E63D7CC0}">
      <dgm:prSet phldrT="[Text]" custT="1"/>
      <dgm:spPr/>
      <dgm:t>
        <a:bodyPr/>
        <a:lstStyle/>
        <a:p>
          <a:r>
            <a:rPr lang="en-US" sz="2800">
              <a:solidFill>
                <a:schemeClr val="bg1">
                  <a:lumMod val="75000"/>
                  <a:lumOff val="25000"/>
                </a:schemeClr>
              </a:solidFill>
            </a:rPr>
            <a:t>Validation</a:t>
          </a:r>
          <a:r>
            <a:rPr lang="en-US" sz="2800"/>
            <a:t> </a:t>
          </a:r>
          <a:r>
            <a:rPr lang="en-US" sz="2800">
              <a:solidFill>
                <a:schemeClr val="bg1">
                  <a:lumMod val="75000"/>
                  <a:lumOff val="25000"/>
                </a:schemeClr>
              </a:solidFill>
            </a:rPr>
            <a:t>&amp; Analysis</a:t>
          </a:r>
          <a:endParaRPr lang="en-US" sz="2800"/>
        </a:p>
      </dgm:t>
    </dgm:pt>
    <dgm:pt modelId="{97327A81-D416-4DBD-849C-001180C4EC43}" type="parTrans" cxnId="{97D42CEC-41F3-4A9A-97AE-FABB7DBE191D}">
      <dgm:prSet/>
      <dgm:spPr/>
      <dgm:t>
        <a:bodyPr/>
        <a:lstStyle/>
        <a:p>
          <a:endParaRPr lang="en-US"/>
        </a:p>
      </dgm:t>
    </dgm:pt>
    <dgm:pt modelId="{92E34E2D-56CE-4A45-963A-772A3FF0862D}" type="sibTrans" cxnId="{97D42CEC-41F3-4A9A-97AE-FABB7DBE191D}">
      <dgm:prSet/>
      <dgm:spPr/>
      <dgm:t>
        <a:bodyPr/>
        <a:lstStyle/>
        <a:p>
          <a:endParaRPr lang="en-US"/>
        </a:p>
      </dgm:t>
    </dgm:pt>
    <dgm:pt modelId="{AC4AD372-AE82-49C3-958E-0DA85EB57795}">
      <dgm:prSet phldrT="[Text]" custT="1"/>
      <dgm:spPr/>
      <dgm:t>
        <a:bodyPr/>
        <a:lstStyle/>
        <a:p>
          <a:r>
            <a:rPr lang="en-US" sz="2800">
              <a:solidFill>
                <a:schemeClr val="bg1">
                  <a:lumMod val="75000"/>
                  <a:lumOff val="25000"/>
                </a:schemeClr>
              </a:solidFill>
            </a:rPr>
            <a:t>Analysis</a:t>
          </a:r>
          <a:r>
            <a:rPr lang="en-US" sz="2800"/>
            <a:t> Download</a:t>
          </a:r>
        </a:p>
      </dgm:t>
    </dgm:pt>
    <dgm:pt modelId="{D64088A6-EF0F-4BEA-A739-AFE7963E0D04}" type="parTrans" cxnId="{04415F9A-31DC-40A6-B1CE-459803596665}">
      <dgm:prSet/>
      <dgm:spPr/>
      <dgm:t>
        <a:bodyPr/>
        <a:lstStyle/>
        <a:p>
          <a:endParaRPr lang="en-US"/>
        </a:p>
      </dgm:t>
    </dgm:pt>
    <dgm:pt modelId="{EECB34D4-E59A-44FB-9F6A-F164C9B1DC86}" type="sibTrans" cxnId="{04415F9A-31DC-40A6-B1CE-459803596665}">
      <dgm:prSet/>
      <dgm:spPr/>
      <dgm:t>
        <a:bodyPr/>
        <a:lstStyle/>
        <a:p>
          <a:endParaRPr lang="en-US"/>
        </a:p>
      </dgm:t>
    </dgm:pt>
    <dgm:pt modelId="{0035EB56-7A15-422E-BC3A-C52BD42FE531}">
      <dgm:prSet phldrT="[Text]" custT="1"/>
      <dgm:spPr/>
      <dgm:t>
        <a:bodyPr/>
        <a:lstStyle/>
        <a:p>
          <a:r>
            <a:rPr lang="en-US" sz="2800">
              <a:solidFill>
                <a:schemeClr val="bg1">
                  <a:lumMod val="75000"/>
                  <a:lumOff val="25000"/>
                </a:schemeClr>
              </a:solidFill>
            </a:rPr>
            <a:t>Visualization</a:t>
          </a:r>
        </a:p>
      </dgm:t>
    </dgm:pt>
    <dgm:pt modelId="{4450F33B-DFE3-4E9A-9C6B-1EA8F373B81E}" type="parTrans" cxnId="{55656EE9-1651-481A-8D20-C218A5882106}">
      <dgm:prSet/>
      <dgm:spPr/>
      <dgm:t>
        <a:bodyPr/>
        <a:lstStyle/>
        <a:p>
          <a:endParaRPr lang="en-US"/>
        </a:p>
      </dgm:t>
    </dgm:pt>
    <dgm:pt modelId="{4D5B3D9A-9443-4925-B406-05E0D8BDFB8A}" type="sibTrans" cxnId="{55656EE9-1651-481A-8D20-C218A5882106}">
      <dgm:prSet/>
      <dgm:spPr/>
      <dgm:t>
        <a:bodyPr/>
        <a:lstStyle/>
        <a:p>
          <a:endParaRPr lang="en-US"/>
        </a:p>
      </dgm:t>
    </dgm:pt>
    <dgm:pt modelId="{2DFA4ECC-8A90-4EEE-8E16-F033BE5109EB}" type="pres">
      <dgm:prSet presAssocID="{12D3ADD2-8D5D-49EA-8659-EF6F1BCC65C0}" presName="linearFlow" presStyleCnt="0">
        <dgm:presLayoutVars>
          <dgm:dir/>
          <dgm:animLvl val="lvl"/>
          <dgm:resizeHandles/>
        </dgm:presLayoutVars>
      </dgm:prSet>
      <dgm:spPr/>
    </dgm:pt>
    <dgm:pt modelId="{CF3CB5A4-F2A9-4D37-B2B1-A39ABE2D5FA7}" type="pres">
      <dgm:prSet presAssocID="{D4089D83-7D0B-4F59-99B1-F35D5C6887D6}" presName="compositeNode" presStyleCnt="0">
        <dgm:presLayoutVars>
          <dgm:bulletEnabled val="1"/>
        </dgm:presLayoutVars>
      </dgm:prSet>
      <dgm:spPr/>
    </dgm:pt>
    <dgm:pt modelId="{DED11F74-A658-49D6-8B9D-013D9CAB62A0}" type="pres">
      <dgm:prSet presAssocID="{D4089D83-7D0B-4F59-99B1-F35D5C6887D6}" presName="image" presStyleLbl="fgImgPlace1" presStyleIdx="0" presStyleCnt="5" custScaleX="112507" custScaleY="112507" custLinFactNeighborX="17070" custLinFactNeighborY="796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3DA3D83-6740-457A-9EA0-40FFAAD6F2D6}" type="pres">
      <dgm:prSet presAssocID="{D4089D83-7D0B-4F59-99B1-F35D5C6887D6}" presName="childNode" presStyleLbl="node1" presStyleIdx="0" presStyleCnt="5" custLinFactNeighborX="6855">
        <dgm:presLayoutVars>
          <dgm:bulletEnabled val="1"/>
        </dgm:presLayoutVars>
      </dgm:prSet>
      <dgm:spPr/>
    </dgm:pt>
    <dgm:pt modelId="{727A22B0-DD83-4245-BF9A-1B23D24C0A3B}" type="pres">
      <dgm:prSet presAssocID="{D4089D83-7D0B-4F59-99B1-F35D5C6887D6}" presName="parentNode" presStyleLbl="revTx" presStyleIdx="0" presStyleCnt="5" custLinFactNeighborY="2535">
        <dgm:presLayoutVars>
          <dgm:chMax val="0"/>
          <dgm:bulletEnabled val="1"/>
        </dgm:presLayoutVars>
      </dgm:prSet>
      <dgm:spPr/>
    </dgm:pt>
    <dgm:pt modelId="{834020E7-605C-4A76-992D-BB1129919DEF}" type="pres">
      <dgm:prSet presAssocID="{7EE71DA9-E003-4C8B-9CF1-BD5CA9834503}" presName="sibTrans" presStyleCnt="0"/>
      <dgm:spPr/>
    </dgm:pt>
    <dgm:pt modelId="{67AD1EEC-2170-4F5B-B993-0C51CB9E7477}" type="pres">
      <dgm:prSet presAssocID="{74D9FDA0-6F59-47D6-A3B9-4EEF199013F5}" presName="compositeNode" presStyleCnt="0">
        <dgm:presLayoutVars>
          <dgm:bulletEnabled val="1"/>
        </dgm:presLayoutVars>
      </dgm:prSet>
      <dgm:spPr/>
    </dgm:pt>
    <dgm:pt modelId="{F70058A5-8E43-43A6-9EEB-224C88EA492C}" type="pres">
      <dgm:prSet presAssocID="{74D9FDA0-6F59-47D6-A3B9-4EEF199013F5}" presName="image" presStyleLbl="fgImgPlace1" presStyleIdx="1" presStyleCnt="5" custScaleX="112507" custScaleY="112507" custLinFactNeighborX="17070" custLinFactNeighborY="796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 Mixed with solid fill"/>
        </a:ext>
      </dgm:extLst>
    </dgm:pt>
    <dgm:pt modelId="{A8205FCD-7802-4791-936B-6948DCADC70A}" type="pres">
      <dgm:prSet presAssocID="{74D9FDA0-6F59-47D6-A3B9-4EEF199013F5}" presName="childNode" presStyleLbl="node1" presStyleIdx="1" presStyleCnt="5" custLinFactNeighborX="6855">
        <dgm:presLayoutVars>
          <dgm:bulletEnabled val="1"/>
        </dgm:presLayoutVars>
      </dgm:prSet>
      <dgm:spPr/>
    </dgm:pt>
    <dgm:pt modelId="{B2971DAD-C223-4098-BE69-59DC31BFCD9C}" type="pres">
      <dgm:prSet presAssocID="{74D9FDA0-6F59-47D6-A3B9-4EEF199013F5}" presName="parentNode" presStyleLbl="revTx" presStyleIdx="1" presStyleCnt="5" custLinFactNeighborY="2535">
        <dgm:presLayoutVars>
          <dgm:chMax val="0"/>
          <dgm:bulletEnabled val="1"/>
        </dgm:presLayoutVars>
      </dgm:prSet>
      <dgm:spPr/>
    </dgm:pt>
    <dgm:pt modelId="{2C504385-EE01-47A0-BB04-7A9C54E7546D}" type="pres">
      <dgm:prSet presAssocID="{572CA741-CC46-4E63-AD5E-E18E6307105B}" presName="sibTrans" presStyleCnt="0"/>
      <dgm:spPr/>
    </dgm:pt>
    <dgm:pt modelId="{25B795BD-5B64-4B32-A1A9-A499D2BE9B97}" type="pres">
      <dgm:prSet presAssocID="{3149BEA0-CA29-46BB-A527-4F61E63D7CC0}" presName="compositeNode" presStyleCnt="0">
        <dgm:presLayoutVars>
          <dgm:bulletEnabled val="1"/>
        </dgm:presLayoutVars>
      </dgm:prSet>
      <dgm:spPr/>
    </dgm:pt>
    <dgm:pt modelId="{38EADF95-A7AC-4EA7-811B-337106D30FA4}" type="pres">
      <dgm:prSet presAssocID="{3149BEA0-CA29-46BB-A527-4F61E63D7CC0}" presName="image" presStyleLbl="fgImgPlace1" presStyleIdx="2" presStyleCnt="5" custScaleX="112507" custScaleY="112507" custLinFactNeighborX="17070" custLinFactNeighborY="796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Tick1 with solid fill"/>
        </a:ext>
      </dgm:extLst>
    </dgm:pt>
    <dgm:pt modelId="{910FD369-B628-4D5A-AD4B-8E53424903FA}" type="pres">
      <dgm:prSet presAssocID="{3149BEA0-CA29-46BB-A527-4F61E63D7CC0}" presName="childNode" presStyleLbl="node1" presStyleIdx="2" presStyleCnt="5" custLinFactNeighborX="8849" custLinFactNeighborY="-381">
        <dgm:presLayoutVars>
          <dgm:bulletEnabled val="1"/>
        </dgm:presLayoutVars>
      </dgm:prSet>
      <dgm:spPr/>
    </dgm:pt>
    <dgm:pt modelId="{BF6677A6-F1BA-4F4C-A0B6-82120000A11D}" type="pres">
      <dgm:prSet presAssocID="{3149BEA0-CA29-46BB-A527-4F61E63D7CC0}" presName="parentNode" presStyleLbl="revTx" presStyleIdx="2" presStyleCnt="5" custScaleX="309556" custLinFactNeighborX="-30418" custLinFactNeighborY="-381">
        <dgm:presLayoutVars>
          <dgm:chMax val="0"/>
          <dgm:bulletEnabled val="1"/>
        </dgm:presLayoutVars>
      </dgm:prSet>
      <dgm:spPr/>
    </dgm:pt>
    <dgm:pt modelId="{1185F4D8-29DF-4E57-81EF-2D9FE0B7B75A}" type="pres">
      <dgm:prSet presAssocID="{92E34E2D-56CE-4A45-963A-772A3FF0862D}" presName="sibTrans" presStyleCnt="0"/>
      <dgm:spPr/>
    </dgm:pt>
    <dgm:pt modelId="{DC9D0ECE-2B08-4652-B10C-647AC5036F66}" type="pres">
      <dgm:prSet presAssocID="{AC4AD372-AE82-49C3-958E-0DA85EB57795}" presName="compositeNode" presStyleCnt="0">
        <dgm:presLayoutVars>
          <dgm:bulletEnabled val="1"/>
        </dgm:presLayoutVars>
      </dgm:prSet>
      <dgm:spPr/>
    </dgm:pt>
    <dgm:pt modelId="{79DAAB54-7244-48E8-A739-D4E2A4E277C9}" type="pres">
      <dgm:prSet presAssocID="{AC4AD372-AE82-49C3-958E-0DA85EB57795}" presName="image" presStyleLbl="fgImgPlace1" presStyleIdx="3" presStyleCnt="5" custScaleX="112507" custScaleY="112507" custLinFactNeighborX="17070" custLinFactNeighborY="796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 with solid fill"/>
        </a:ext>
      </dgm:extLst>
    </dgm:pt>
    <dgm:pt modelId="{CDE9E5DB-DD20-4B11-AB82-E3CF3DC5267B}" type="pres">
      <dgm:prSet presAssocID="{AC4AD372-AE82-49C3-958E-0DA85EB57795}" presName="childNode" presStyleLbl="node1" presStyleIdx="3" presStyleCnt="5" custLinFactNeighborX="6855">
        <dgm:presLayoutVars>
          <dgm:bulletEnabled val="1"/>
        </dgm:presLayoutVars>
      </dgm:prSet>
      <dgm:spPr/>
    </dgm:pt>
    <dgm:pt modelId="{4F2BE2D6-8999-4545-975C-87643D8263B4}" type="pres">
      <dgm:prSet presAssocID="{AC4AD372-AE82-49C3-958E-0DA85EB57795}" presName="parentNode" presStyleLbl="revTx" presStyleIdx="3" presStyleCnt="5" custLinFactNeighborY="2535">
        <dgm:presLayoutVars>
          <dgm:chMax val="0"/>
          <dgm:bulletEnabled val="1"/>
        </dgm:presLayoutVars>
      </dgm:prSet>
      <dgm:spPr/>
    </dgm:pt>
    <dgm:pt modelId="{E5732A92-DE07-4EC5-939D-C3103A07F658}" type="pres">
      <dgm:prSet presAssocID="{EECB34D4-E59A-44FB-9F6A-F164C9B1DC86}" presName="sibTrans" presStyleCnt="0"/>
      <dgm:spPr/>
    </dgm:pt>
    <dgm:pt modelId="{C4981994-21CF-4E27-B2A2-38E57EFCE9B9}" type="pres">
      <dgm:prSet presAssocID="{0035EB56-7A15-422E-BC3A-C52BD42FE531}" presName="compositeNode" presStyleCnt="0">
        <dgm:presLayoutVars>
          <dgm:bulletEnabled val="1"/>
        </dgm:presLayoutVars>
      </dgm:prSet>
      <dgm:spPr/>
    </dgm:pt>
    <dgm:pt modelId="{14818866-98D0-4266-B3F4-33F0C2177913}" type="pres">
      <dgm:prSet presAssocID="{0035EB56-7A15-422E-BC3A-C52BD42FE531}" presName="image" presStyleLbl="fgImgPlace1" presStyleIdx="4" presStyleCnt="5" custScaleX="112507" custScaleY="112507" custLinFactNeighborX="17070" custLinFactNeighborY="796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: Americas with solid fill"/>
        </a:ext>
      </dgm:extLst>
    </dgm:pt>
    <dgm:pt modelId="{A5EBD5A0-CC8A-417F-9347-292521F9480C}" type="pres">
      <dgm:prSet presAssocID="{0035EB56-7A15-422E-BC3A-C52BD42FE531}" presName="childNode" presStyleLbl="node1" presStyleIdx="4" presStyleCnt="5" custLinFactNeighborX="4723">
        <dgm:presLayoutVars>
          <dgm:bulletEnabled val="1"/>
        </dgm:presLayoutVars>
      </dgm:prSet>
      <dgm:spPr/>
    </dgm:pt>
    <dgm:pt modelId="{BA0E0233-0B58-4093-A6D5-58935AC30E9A}" type="pres">
      <dgm:prSet presAssocID="{0035EB56-7A15-422E-BC3A-C52BD42FE531}" presName="parentNode" presStyleLbl="revTx" presStyleIdx="4" presStyleCnt="5" custLinFactNeighborX="-48181" custLinFactNeighborY="-381">
        <dgm:presLayoutVars>
          <dgm:chMax val="0"/>
          <dgm:bulletEnabled val="1"/>
        </dgm:presLayoutVars>
      </dgm:prSet>
      <dgm:spPr/>
    </dgm:pt>
  </dgm:ptLst>
  <dgm:cxnLst>
    <dgm:cxn modelId="{75DE9934-022D-4002-8E2D-F328AC5F9926}" type="presOf" srcId="{AC4AD372-AE82-49C3-958E-0DA85EB57795}" destId="{4F2BE2D6-8999-4545-975C-87643D8263B4}" srcOrd="0" destOrd="0" presId="urn:microsoft.com/office/officeart/2005/8/layout/hList2"/>
    <dgm:cxn modelId="{0C76C85F-DD36-404A-B882-2CFDE53D3729}" type="presOf" srcId="{12D3ADD2-8D5D-49EA-8659-EF6F1BCC65C0}" destId="{2DFA4ECC-8A90-4EEE-8E16-F033BE5109EB}" srcOrd="0" destOrd="0" presId="urn:microsoft.com/office/officeart/2005/8/layout/hList2"/>
    <dgm:cxn modelId="{7D0B5D4E-4AB4-4BA4-8693-EEF700E2A147}" srcId="{12D3ADD2-8D5D-49EA-8659-EF6F1BCC65C0}" destId="{D4089D83-7D0B-4F59-99B1-F35D5C6887D6}" srcOrd="0" destOrd="0" parTransId="{06E6DB05-75EE-4027-BC9B-96A0354BB3AB}" sibTransId="{7EE71DA9-E003-4C8B-9CF1-BD5CA9834503}"/>
    <dgm:cxn modelId="{86529E98-CB7A-448E-A2D1-75EE13DB99C4}" type="presOf" srcId="{D4089D83-7D0B-4F59-99B1-F35D5C6887D6}" destId="{727A22B0-DD83-4245-BF9A-1B23D24C0A3B}" srcOrd="0" destOrd="0" presId="urn:microsoft.com/office/officeart/2005/8/layout/hList2"/>
    <dgm:cxn modelId="{04415F9A-31DC-40A6-B1CE-459803596665}" srcId="{12D3ADD2-8D5D-49EA-8659-EF6F1BCC65C0}" destId="{AC4AD372-AE82-49C3-958E-0DA85EB57795}" srcOrd="3" destOrd="0" parTransId="{D64088A6-EF0F-4BEA-A739-AFE7963E0D04}" sibTransId="{EECB34D4-E59A-44FB-9F6A-F164C9B1DC86}"/>
    <dgm:cxn modelId="{265AD09D-3C60-44F0-A610-DC429A27663B}" type="presOf" srcId="{0035EB56-7A15-422E-BC3A-C52BD42FE531}" destId="{BA0E0233-0B58-4093-A6D5-58935AC30E9A}" srcOrd="0" destOrd="0" presId="urn:microsoft.com/office/officeart/2005/8/layout/hList2"/>
    <dgm:cxn modelId="{7C331FCD-2B08-46CB-A342-E6004BAE021C}" srcId="{12D3ADD2-8D5D-49EA-8659-EF6F1BCC65C0}" destId="{74D9FDA0-6F59-47D6-A3B9-4EEF199013F5}" srcOrd="1" destOrd="0" parTransId="{C2AFE465-0C2E-4D7C-A1E8-DD3B172CAFD3}" sibTransId="{572CA741-CC46-4E63-AD5E-E18E6307105B}"/>
    <dgm:cxn modelId="{403A11E6-FBB4-4995-8354-85BA3AAF0769}" type="presOf" srcId="{74D9FDA0-6F59-47D6-A3B9-4EEF199013F5}" destId="{B2971DAD-C223-4098-BE69-59DC31BFCD9C}" srcOrd="0" destOrd="0" presId="urn:microsoft.com/office/officeart/2005/8/layout/hList2"/>
    <dgm:cxn modelId="{55656EE9-1651-481A-8D20-C218A5882106}" srcId="{12D3ADD2-8D5D-49EA-8659-EF6F1BCC65C0}" destId="{0035EB56-7A15-422E-BC3A-C52BD42FE531}" srcOrd="4" destOrd="0" parTransId="{4450F33B-DFE3-4E9A-9C6B-1EA8F373B81E}" sibTransId="{4D5B3D9A-9443-4925-B406-05E0D8BDFB8A}"/>
    <dgm:cxn modelId="{97D42CEC-41F3-4A9A-97AE-FABB7DBE191D}" srcId="{12D3ADD2-8D5D-49EA-8659-EF6F1BCC65C0}" destId="{3149BEA0-CA29-46BB-A527-4F61E63D7CC0}" srcOrd="2" destOrd="0" parTransId="{97327A81-D416-4DBD-849C-001180C4EC43}" sibTransId="{92E34E2D-56CE-4A45-963A-772A3FF0862D}"/>
    <dgm:cxn modelId="{B0AE48F1-F84E-450B-8B64-1C6AAF1EB9E4}" type="presOf" srcId="{3149BEA0-CA29-46BB-A527-4F61E63D7CC0}" destId="{BF6677A6-F1BA-4F4C-A0B6-82120000A11D}" srcOrd="0" destOrd="0" presId="urn:microsoft.com/office/officeart/2005/8/layout/hList2"/>
    <dgm:cxn modelId="{A5BDB810-2386-43A8-8902-E0F086F8A61E}" type="presParOf" srcId="{2DFA4ECC-8A90-4EEE-8E16-F033BE5109EB}" destId="{CF3CB5A4-F2A9-4D37-B2B1-A39ABE2D5FA7}" srcOrd="0" destOrd="0" presId="urn:microsoft.com/office/officeart/2005/8/layout/hList2"/>
    <dgm:cxn modelId="{FA04713D-E68B-4AA4-9BD5-63F42EEAE9B3}" type="presParOf" srcId="{CF3CB5A4-F2A9-4D37-B2B1-A39ABE2D5FA7}" destId="{DED11F74-A658-49D6-8B9D-013D9CAB62A0}" srcOrd="0" destOrd="0" presId="urn:microsoft.com/office/officeart/2005/8/layout/hList2"/>
    <dgm:cxn modelId="{EEE20536-C9FB-4502-B2B0-498F5B578E1E}" type="presParOf" srcId="{CF3CB5A4-F2A9-4D37-B2B1-A39ABE2D5FA7}" destId="{13DA3D83-6740-457A-9EA0-40FFAAD6F2D6}" srcOrd="1" destOrd="0" presId="urn:microsoft.com/office/officeart/2005/8/layout/hList2"/>
    <dgm:cxn modelId="{1AD747B5-8091-4A28-BAFD-D0470B69213D}" type="presParOf" srcId="{CF3CB5A4-F2A9-4D37-B2B1-A39ABE2D5FA7}" destId="{727A22B0-DD83-4245-BF9A-1B23D24C0A3B}" srcOrd="2" destOrd="0" presId="urn:microsoft.com/office/officeart/2005/8/layout/hList2"/>
    <dgm:cxn modelId="{2426C95F-F315-4460-905E-F97791BFAA36}" type="presParOf" srcId="{2DFA4ECC-8A90-4EEE-8E16-F033BE5109EB}" destId="{834020E7-605C-4A76-992D-BB1129919DEF}" srcOrd="1" destOrd="0" presId="urn:microsoft.com/office/officeart/2005/8/layout/hList2"/>
    <dgm:cxn modelId="{A3CCA3EF-7DEC-421C-A072-7F96D07D8F3A}" type="presParOf" srcId="{2DFA4ECC-8A90-4EEE-8E16-F033BE5109EB}" destId="{67AD1EEC-2170-4F5B-B993-0C51CB9E7477}" srcOrd="2" destOrd="0" presId="urn:microsoft.com/office/officeart/2005/8/layout/hList2"/>
    <dgm:cxn modelId="{AF2D3EB5-89DE-4A72-940C-56509FE5778C}" type="presParOf" srcId="{67AD1EEC-2170-4F5B-B993-0C51CB9E7477}" destId="{F70058A5-8E43-43A6-9EEB-224C88EA492C}" srcOrd="0" destOrd="0" presId="urn:microsoft.com/office/officeart/2005/8/layout/hList2"/>
    <dgm:cxn modelId="{4A5C24A1-65FD-4BAA-ABC2-5399C3E2C299}" type="presParOf" srcId="{67AD1EEC-2170-4F5B-B993-0C51CB9E7477}" destId="{A8205FCD-7802-4791-936B-6948DCADC70A}" srcOrd="1" destOrd="0" presId="urn:microsoft.com/office/officeart/2005/8/layout/hList2"/>
    <dgm:cxn modelId="{6C6F7DF6-B6CA-42F3-BA24-17CF4533E96E}" type="presParOf" srcId="{67AD1EEC-2170-4F5B-B993-0C51CB9E7477}" destId="{B2971DAD-C223-4098-BE69-59DC31BFCD9C}" srcOrd="2" destOrd="0" presId="urn:microsoft.com/office/officeart/2005/8/layout/hList2"/>
    <dgm:cxn modelId="{A3912C8C-D950-48E8-9416-C3CA7615BDA5}" type="presParOf" srcId="{2DFA4ECC-8A90-4EEE-8E16-F033BE5109EB}" destId="{2C504385-EE01-47A0-BB04-7A9C54E7546D}" srcOrd="3" destOrd="0" presId="urn:microsoft.com/office/officeart/2005/8/layout/hList2"/>
    <dgm:cxn modelId="{9835AFDA-D628-4815-9710-198AF4F6F9A7}" type="presParOf" srcId="{2DFA4ECC-8A90-4EEE-8E16-F033BE5109EB}" destId="{25B795BD-5B64-4B32-A1A9-A499D2BE9B97}" srcOrd="4" destOrd="0" presId="urn:microsoft.com/office/officeart/2005/8/layout/hList2"/>
    <dgm:cxn modelId="{628534B1-A4E8-41E6-8C23-65820253DFE4}" type="presParOf" srcId="{25B795BD-5B64-4B32-A1A9-A499D2BE9B97}" destId="{38EADF95-A7AC-4EA7-811B-337106D30FA4}" srcOrd="0" destOrd="0" presId="urn:microsoft.com/office/officeart/2005/8/layout/hList2"/>
    <dgm:cxn modelId="{168C3155-516A-4C8C-A80E-11EE7F57D20B}" type="presParOf" srcId="{25B795BD-5B64-4B32-A1A9-A499D2BE9B97}" destId="{910FD369-B628-4D5A-AD4B-8E53424903FA}" srcOrd="1" destOrd="0" presId="urn:microsoft.com/office/officeart/2005/8/layout/hList2"/>
    <dgm:cxn modelId="{58BF8F6A-9DA3-4182-A531-B6C289801FE0}" type="presParOf" srcId="{25B795BD-5B64-4B32-A1A9-A499D2BE9B97}" destId="{BF6677A6-F1BA-4F4C-A0B6-82120000A11D}" srcOrd="2" destOrd="0" presId="urn:microsoft.com/office/officeart/2005/8/layout/hList2"/>
    <dgm:cxn modelId="{E974CA6E-F8DA-4BA2-8DB2-2B5941BA6F19}" type="presParOf" srcId="{2DFA4ECC-8A90-4EEE-8E16-F033BE5109EB}" destId="{1185F4D8-29DF-4E57-81EF-2D9FE0B7B75A}" srcOrd="5" destOrd="0" presId="urn:microsoft.com/office/officeart/2005/8/layout/hList2"/>
    <dgm:cxn modelId="{6E57E103-3E06-40AB-AF05-DC16CD213AD5}" type="presParOf" srcId="{2DFA4ECC-8A90-4EEE-8E16-F033BE5109EB}" destId="{DC9D0ECE-2B08-4652-B10C-647AC5036F66}" srcOrd="6" destOrd="0" presId="urn:microsoft.com/office/officeart/2005/8/layout/hList2"/>
    <dgm:cxn modelId="{B54D652C-5782-40F8-B35C-E880A2045DFD}" type="presParOf" srcId="{DC9D0ECE-2B08-4652-B10C-647AC5036F66}" destId="{79DAAB54-7244-48E8-A739-D4E2A4E277C9}" srcOrd="0" destOrd="0" presId="urn:microsoft.com/office/officeart/2005/8/layout/hList2"/>
    <dgm:cxn modelId="{4CB7F17B-F4F8-4E21-BD22-1C321913B8E5}" type="presParOf" srcId="{DC9D0ECE-2B08-4652-B10C-647AC5036F66}" destId="{CDE9E5DB-DD20-4B11-AB82-E3CF3DC5267B}" srcOrd="1" destOrd="0" presId="urn:microsoft.com/office/officeart/2005/8/layout/hList2"/>
    <dgm:cxn modelId="{CD6F238F-61AD-462A-9C71-14D9CE79ADB9}" type="presParOf" srcId="{DC9D0ECE-2B08-4652-B10C-647AC5036F66}" destId="{4F2BE2D6-8999-4545-975C-87643D8263B4}" srcOrd="2" destOrd="0" presId="urn:microsoft.com/office/officeart/2005/8/layout/hList2"/>
    <dgm:cxn modelId="{EE6C0B47-9067-4FFD-897F-5B452F3216A8}" type="presParOf" srcId="{2DFA4ECC-8A90-4EEE-8E16-F033BE5109EB}" destId="{E5732A92-DE07-4EC5-939D-C3103A07F658}" srcOrd="7" destOrd="0" presId="urn:microsoft.com/office/officeart/2005/8/layout/hList2"/>
    <dgm:cxn modelId="{4BAFF4DA-9F81-4AC0-BAFE-68E4650DCF80}" type="presParOf" srcId="{2DFA4ECC-8A90-4EEE-8E16-F033BE5109EB}" destId="{C4981994-21CF-4E27-B2A2-38E57EFCE9B9}" srcOrd="8" destOrd="0" presId="urn:microsoft.com/office/officeart/2005/8/layout/hList2"/>
    <dgm:cxn modelId="{FEF78E56-72F0-49C8-AE02-E6A0FFB1F1F7}" type="presParOf" srcId="{C4981994-21CF-4E27-B2A2-38E57EFCE9B9}" destId="{14818866-98D0-4266-B3F4-33F0C2177913}" srcOrd="0" destOrd="0" presId="urn:microsoft.com/office/officeart/2005/8/layout/hList2"/>
    <dgm:cxn modelId="{32CD5631-A101-437F-934C-6D4FE352A503}" type="presParOf" srcId="{C4981994-21CF-4E27-B2A2-38E57EFCE9B9}" destId="{A5EBD5A0-CC8A-417F-9347-292521F9480C}" srcOrd="1" destOrd="0" presId="urn:microsoft.com/office/officeart/2005/8/layout/hList2"/>
    <dgm:cxn modelId="{FF416CF1-E621-4342-95A4-9E4D2D44DF96}" type="presParOf" srcId="{C4981994-21CF-4E27-B2A2-38E57EFCE9B9}" destId="{BA0E0233-0B58-4093-A6D5-58935AC30E9A}" srcOrd="2" destOrd="0" presId="urn:microsoft.com/office/officeart/2005/8/layout/h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6EA8FB-A75B-4542-AD33-E0761504A2AB}" type="doc">
      <dgm:prSet loTypeId="urn:microsoft.com/office/officeart/2005/8/layout/hList7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EE9708C-5AA9-475F-8A8A-63937CFECB09}">
      <dgm:prSet phldrT="[Text]" custT="1"/>
      <dgm:spPr/>
      <dgm:t>
        <a:bodyPr/>
        <a:lstStyle/>
        <a:p>
          <a:pPr algn="ctr"/>
          <a:r>
            <a:rPr lang="en-US" sz="2800">
              <a:solidFill>
                <a:schemeClr val="bg1">
                  <a:lumMod val="75000"/>
                  <a:lumOff val="25000"/>
                </a:schemeClr>
              </a:solidFill>
              <a:latin typeface="Rockwell Condensed" panose="02060603050405020104"/>
            </a:rPr>
            <a:t>Sourcing</a:t>
          </a:r>
        </a:p>
        <a:p>
          <a:pPr algn="ctr"/>
          <a:endParaRPr lang="en-US" sz="180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  <a:p>
          <a:pPr algn="ctr"/>
          <a:endParaRPr lang="en-US" sz="180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  <a:p>
          <a:pPr algn="ctr"/>
          <a:r>
            <a:rPr lang="en-US" sz="2800">
              <a:solidFill>
                <a:schemeClr val="bg1">
                  <a:lumMod val="75000"/>
                  <a:lumOff val="25000"/>
                </a:schemeClr>
              </a:solidFill>
              <a:latin typeface="Rockwell Condensed" panose="02060603050405020104"/>
            </a:rPr>
            <a:t>- Health Insurance  Marketplace Data Set</a:t>
          </a:r>
        </a:p>
        <a:p>
          <a:pPr algn="ctr"/>
          <a:endParaRPr lang="en-US" sz="280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  <a:p>
          <a:pPr algn="ctr"/>
          <a:endParaRPr lang="en-US" sz="280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</dgm:t>
    </dgm:pt>
    <dgm:pt modelId="{6C33FC34-B60E-4094-B11C-72DDE5AF33EF}" type="parTrans" cxnId="{D97A560D-D317-4B7D-90AD-9C856667CBDC}">
      <dgm:prSet/>
      <dgm:spPr/>
      <dgm:t>
        <a:bodyPr/>
        <a:lstStyle/>
        <a:p>
          <a:endParaRPr lang="en-US"/>
        </a:p>
      </dgm:t>
    </dgm:pt>
    <dgm:pt modelId="{D1F759B7-EA5F-4CE9-9D63-326D3ADDFEC2}" type="sibTrans" cxnId="{D97A560D-D317-4B7D-90AD-9C856667CBDC}">
      <dgm:prSet/>
      <dgm:spPr/>
      <dgm:t>
        <a:bodyPr/>
        <a:lstStyle/>
        <a:p>
          <a:endParaRPr lang="en-US"/>
        </a:p>
      </dgm:t>
    </dgm:pt>
    <dgm:pt modelId="{6E0C9955-E985-4CEC-8482-39F87768297B}">
      <dgm:prSet phldrT="[Text]" custT="1"/>
      <dgm:spPr/>
      <dgm:t>
        <a:bodyPr/>
        <a:lstStyle/>
        <a:p>
          <a:pPr algn="ctr"/>
          <a:r>
            <a:rPr lang="en-US" sz="2800">
              <a:solidFill>
                <a:schemeClr val="bg1">
                  <a:lumMod val="75000"/>
                  <a:lumOff val="25000"/>
                </a:schemeClr>
              </a:solidFill>
              <a:latin typeface="Rockwell Condensed" panose="02060603050405020104"/>
            </a:rPr>
            <a:t>Preparation</a:t>
          </a:r>
        </a:p>
        <a:p>
          <a:pPr algn="ctr"/>
          <a:endParaRPr lang="en-US" sz="280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  <a:p>
          <a:pPr algn="l"/>
          <a:r>
            <a:rPr lang="en-US" sz="2800">
              <a:solidFill>
                <a:schemeClr val="bg1">
                  <a:lumMod val="75000"/>
                  <a:lumOff val="25000"/>
                </a:schemeClr>
              </a:solidFill>
              <a:latin typeface="Rockwell Condensed" panose="02060603050405020104"/>
            </a:rPr>
            <a:t>- Upload with </a:t>
          </a:r>
          <a:r>
            <a:rPr lang="en-US" sz="2800" err="1">
              <a:solidFill>
                <a:schemeClr val="bg1">
                  <a:lumMod val="75000"/>
                  <a:lumOff val="25000"/>
                </a:schemeClr>
              </a:solidFill>
              <a:latin typeface="Rockwell Condensed" panose="02060603050405020104"/>
            </a:rPr>
            <a:t>scp</a:t>
          </a:r>
          <a:endParaRPr lang="en-US" sz="280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  <a:p>
          <a:pPr algn="l"/>
          <a:r>
            <a:rPr lang="en-US" sz="2800">
              <a:solidFill>
                <a:schemeClr val="bg1">
                  <a:lumMod val="75000"/>
                  <a:lumOff val="25000"/>
                </a:schemeClr>
              </a:solidFill>
              <a:latin typeface="Rockwell Condensed" panose="02060603050405020104"/>
            </a:rPr>
            <a:t>- Unzip</a:t>
          </a:r>
        </a:p>
        <a:p>
          <a:pPr algn="l"/>
          <a:r>
            <a:rPr lang="en-US" sz="2800">
              <a:solidFill>
                <a:schemeClr val="bg1">
                  <a:lumMod val="75000"/>
                  <a:lumOff val="25000"/>
                </a:schemeClr>
              </a:solidFill>
              <a:latin typeface="Rockwell Condensed" panose="02060603050405020104"/>
            </a:rPr>
            <a:t>- </a:t>
          </a:r>
          <a:r>
            <a:rPr lang="en-US" sz="2800" err="1">
              <a:solidFill>
                <a:schemeClr val="bg1">
                  <a:lumMod val="75000"/>
                  <a:lumOff val="25000"/>
                </a:schemeClr>
              </a:solidFill>
              <a:latin typeface="Rockwell Condensed" panose="02060603050405020104"/>
            </a:rPr>
            <a:t>Mkdir</a:t>
          </a:r>
          <a:endParaRPr lang="en-US" sz="280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  <a:p>
          <a:pPr algn="ctr"/>
          <a:endParaRPr lang="en-US" sz="230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</dgm:t>
    </dgm:pt>
    <dgm:pt modelId="{8356CE3E-7895-44BC-96A5-C170DA5E4D22}" type="parTrans" cxnId="{DD2498D0-7869-42F0-9132-77E267F1F3B5}">
      <dgm:prSet/>
      <dgm:spPr/>
      <dgm:t>
        <a:bodyPr/>
        <a:lstStyle/>
        <a:p>
          <a:endParaRPr lang="en-US"/>
        </a:p>
      </dgm:t>
    </dgm:pt>
    <dgm:pt modelId="{E4ECC843-0373-48B7-8E5A-19499C8A0D6F}" type="sibTrans" cxnId="{DD2498D0-7869-42F0-9132-77E267F1F3B5}">
      <dgm:prSet/>
      <dgm:spPr/>
      <dgm:t>
        <a:bodyPr/>
        <a:lstStyle/>
        <a:p>
          <a:endParaRPr lang="en-US"/>
        </a:p>
      </dgm:t>
    </dgm:pt>
    <dgm:pt modelId="{75E90519-C8EB-4B76-A559-074180B555D9}">
      <dgm:prSet phldrT="[Text]" custT="1"/>
      <dgm:spPr/>
      <dgm:t>
        <a:bodyPr/>
        <a:lstStyle/>
        <a:p>
          <a:pPr algn="ctr"/>
          <a:endParaRPr lang="en-US" sz="240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  <a:p>
          <a:pPr algn="ctr"/>
          <a:r>
            <a:rPr lang="en-US" sz="2800">
              <a:solidFill>
                <a:schemeClr val="bg1">
                  <a:lumMod val="75000"/>
                  <a:lumOff val="25000"/>
                </a:schemeClr>
              </a:solidFill>
              <a:latin typeface="Rockwell Condensed" panose="02060603050405020104"/>
            </a:rPr>
            <a:t>Validation &amp; Analysis</a:t>
          </a:r>
        </a:p>
        <a:p>
          <a:pPr algn="ctr"/>
          <a:endParaRPr lang="en-US" sz="240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  <a:p>
          <a:pPr algn="ctr"/>
          <a:endParaRPr lang="en-US" sz="240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  <a:p>
          <a:pPr algn="l"/>
          <a:r>
            <a:rPr lang="en-US" sz="2800">
              <a:solidFill>
                <a:schemeClr val="bg1">
                  <a:lumMod val="75000"/>
                  <a:lumOff val="25000"/>
                </a:schemeClr>
              </a:solidFill>
              <a:latin typeface="Rockwell Condensed" panose="02060603050405020104"/>
            </a:rPr>
            <a:t>- Table</a:t>
          </a:r>
        </a:p>
        <a:p>
          <a:pPr algn="l"/>
          <a:r>
            <a:rPr lang="en-US" sz="2800">
              <a:solidFill>
                <a:schemeClr val="bg1">
                  <a:lumMod val="75000"/>
                  <a:lumOff val="25000"/>
                </a:schemeClr>
              </a:solidFill>
              <a:latin typeface="Rockwell Condensed" panose="02060603050405020104"/>
            </a:rPr>
            <a:t>- Queries</a:t>
          </a:r>
        </a:p>
        <a:p>
          <a:pPr algn="ctr"/>
          <a:endParaRPr lang="en-US" sz="240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  <a:p>
          <a:pPr algn="ctr"/>
          <a:endParaRPr lang="en-US" sz="240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  <a:p>
          <a:pPr algn="ctr"/>
          <a:endParaRPr lang="en-US" sz="240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</dgm:t>
    </dgm:pt>
    <dgm:pt modelId="{5ABE8956-56D6-450D-A5E7-A0536FA27AF5}" type="parTrans" cxnId="{29BA2FDE-EE52-4231-899A-4122B86A0284}">
      <dgm:prSet/>
      <dgm:spPr/>
      <dgm:t>
        <a:bodyPr/>
        <a:lstStyle/>
        <a:p>
          <a:endParaRPr lang="en-US"/>
        </a:p>
      </dgm:t>
    </dgm:pt>
    <dgm:pt modelId="{BB7DB515-E514-4850-8A61-61DC4EF49F41}" type="sibTrans" cxnId="{29BA2FDE-EE52-4231-899A-4122B86A0284}">
      <dgm:prSet/>
      <dgm:spPr/>
      <dgm:t>
        <a:bodyPr/>
        <a:lstStyle/>
        <a:p>
          <a:endParaRPr lang="en-US"/>
        </a:p>
      </dgm:t>
    </dgm:pt>
    <dgm:pt modelId="{597913D8-BF95-410D-9813-B03E26B6EEF6}">
      <dgm:prSet phldrT="[Text]" custT="1"/>
      <dgm:spPr/>
      <dgm:t>
        <a:bodyPr/>
        <a:lstStyle/>
        <a:p>
          <a:r>
            <a:rPr lang="en-US" sz="2800">
              <a:solidFill>
                <a:schemeClr val="bg1">
                  <a:lumMod val="75000"/>
                  <a:lumOff val="25000"/>
                </a:schemeClr>
              </a:solidFill>
              <a:latin typeface="Rockwell Condensed" panose="02060603050405020104"/>
            </a:rPr>
            <a:t>Download</a:t>
          </a:r>
        </a:p>
        <a:p>
          <a:endParaRPr lang="en-US" sz="260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  <a:p>
          <a:endParaRPr lang="en-US" sz="260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  <a:p>
          <a:endParaRPr lang="en-US" sz="260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  <a:p>
          <a:r>
            <a:rPr lang="en-US" sz="2800">
              <a:solidFill>
                <a:schemeClr val="bg1">
                  <a:lumMod val="75000"/>
                  <a:lumOff val="25000"/>
                </a:schemeClr>
              </a:solidFill>
              <a:latin typeface="Rockwell Condensed" panose="02060603050405020104"/>
            </a:rPr>
            <a:t>-</a:t>
          </a:r>
          <a:r>
            <a:rPr lang="en-US" sz="2800" err="1">
              <a:solidFill>
                <a:schemeClr val="bg1">
                  <a:lumMod val="75000"/>
                  <a:lumOff val="25000"/>
                </a:schemeClr>
              </a:solidFill>
              <a:latin typeface="Rockwell Condensed" panose="02060603050405020104"/>
            </a:rPr>
            <a:t>scp</a:t>
          </a:r>
          <a:endParaRPr lang="en-US" sz="280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  <a:p>
          <a:endParaRPr lang="en-US" sz="280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  <a:p>
          <a:endParaRPr lang="en-US" sz="280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</dgm:t>
    </dgm:pt>
    <dgm:pt modelId="{7C70EB2C-A1F3-4963-918D-4F816AFA59A1}" type="parTrans" cxnId="{7F9A948C-EFE9-46F3-9317-400B51B3E3C5}">
      <dgm:prSet/>
      <dgm:spPr/>
      <dgm:t>
        <a:bodyPr/>
        <a:lstStyle/>
        <a:p>
          <a:endParaRPr lang="en-US"/>
        </a:p>
      </dgm:t>
    </dgm:pt>
    <dgm:pt modelId="{074C7B04-5BB0-4474-AD05-176E69CC096A}" type="sibTrans" cxnId="{7F9A948C-EFE9-46F3-9317-400B51B3E3C5}">
      <dgm:prSet/>
      <dgm:spPr/>
      <dgm:t>
        <a:bodyPr/>
        <a:lstStyle/>
        <a:p>
          <a:endParaRPr lang="en-US"/>
        </a:p>
      </dgm:t>
    </dgm:pt>
    <dgm:pt modelId="{352BC40D-53FD-4720-93D2-4C6B2F98009C}">
      <dgm:prSet phldrT="[Text]" custT="1"/>
      <dgm:spPr/>
      <dgm:t>
        <a:bodyPr/>
        <a:lstStyle/>
        <a:p>
          <a:r>
            <a:rPr lang="en-US" sz="2800">
              <a:solidFill>
                <a:schemeClr val="bg1">
                  <a:lumMod val="75000"/>
                  <a:lumOff val="25000"/>
                </a:schemeClr>
              </a:solidFill>
              <a:latin typeface="Rockwell Condensed" panose="02060603050405020104"/>
            </a:rPr>
            <a:t>Visualization</a:t>
          </a:r>
        </a:p>
        <a:p>
          <a:endParaRPr lang="en-US" sz="215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  <a:p>
          <a:endParaRPr lang="en-US" sz="215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  <a:p>
          <a:endParaRPr lang="en-US" sz="215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  <a:p>
          <a:r>
            <a:rPr lang="en-US" sz="2800">
              <a:solidFill>
                <a:schemeClr val="bg1">
                  <a:lumMod val="75000"/>
                  <a:lumOff val="25000"/>
                </a:schemeClr>
              </a:solidFill>
              <a:latin typeface="Rockwell Condensed" panose="02060603050405020104"/>
            </a:rPr>
            <a:t>- Tableau &amp; Excel</a:t>
          </a:r>
        </a:p>
        <a:p>
          <a:endParaRPr lang="en-US" sz="215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  <a:p>
          <a:endParaRPr lang="en-US" sz="215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  <a:p>
          <a:endParaRPr lang="en-US" sz="215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</dgm:t>
    </dgm:pt>
    <dgm:pt modelId="{A109533C-8359-49BF-AE73-07F2D8495B25}" type="parTrans" cxnId="{D5D1E084-2F89-47F2-9FBC-3990CD46DC91}">
      <dgm:prSet/>
      <dgm:spPr/>
      <dgm:t>
        <a:bodyPr/>
        <a:lstStyle/>
        <a:p>
          <a:endParaRPr lang="en-US"/>
        </a:p>
      </dgm:t>
    </dgm:pt>
    <dgm:pt modelId="{1D866CC3-E35F-4FEF-8FB4-9846763D76BC}" type="sibTrans" cxnId="{D5D1E084-2F89-47F2-9FBC-3990CD46DC91}">
      <dgm:prSet/>
      <dgm:spPr/>
      <dgm:t>
        <a:bodyPr/>
        <a:lstStyle/>
        <a:p>
          <a:endParaRPr lang="en-US"/>
        </a:p>
      </dgm:t>
    </dgm:pt>
    <dgm:pt modelId="{6884EE04-0F3F-45C8-9822-104C276E8C39}" type="pres">
      <dgm:prSet presAssocID="{B66EA8FB-A75B-4542-AD33-E0761504A2AB}" presName="Name0" presStyleCnt="0">
        <dgm:presLayoutVars>
          <dgm:dir/>
          <dgm:resizeHandles val="exact"/>
        </dgm:presLayoutVars>
      </dgm:prSet>
      <dgm:spPr/>
    </dgm:pt>
    <dgm:pt modelId="{0A70EBF2-DD34-4D2F-B5D6-0904C579F93C}" type="pres">
      <dgm:prSet presAssocID="{B66EA8FB-A75B-4542-AD33-E0761504A2AB}" presName="fgShape" presStyleLbl="fgShp" presStyleIdx="0" presStyleCnt="1" custLinFactNeighborX="0" custLinFactNeighborY="20198"/>
      <dgm:spPr>
        <a:prstGeom prst="rightArrow">
          <a:avLst/>
        </a:prstGeom>
      </dgm:spPr>
    </dgm:pt>
    <dgm:pt modelId="{EC063214-4397-4C42-996A-9E4A664A9018}" type="pres">
      <dgm:prSet presAssocID="{B66EA8FB-A75B-4542-AD33-E0761504A2AB}" presName="linComp" presStyleCnt="0"/>
      <dgm:spPr/>
    </dgm:pt>
    <dgm:pt modelId="{F5B5BEAB-347E-4F09-B3CA-204A88596EDD}" type="pres">
      <dgm:prSet presAssocID="{8EE9708C-5AA9-475F-8A8A-63937CFECB09}" presName="compNode" presStyleCnt="0"/>
      <dgm:spPr/>
    </dgm:pt>
    <dgm:pt modelId="{9DFFE93C-A309-4D18-98EF-95CE73C5AB94}" type="pres">
      <dgm:prSet presAssocID="{8EE9708C-5AA9-475F-8A8A-63937CFECB09}" presName="bkgdShape" presStyleLbl="node1" presStyleIdx="0" presStyleCnt="5" custLinFactNeighborY="111"/>
      <dgm:spPr/>
    </dgm:pt>
    <dgm:pt modelId="{852C769F-12FB-4D8F-8957-639CC9CBC029}" type="pres">
      <dgm:prSet presAssocID="{8EE9708C-5AA9-475F-8A8A-63937CFECB09}" presName="nodeTx" presStyleLbl="node1" presStyleIdx="0" presStyleCnt="5">
        <dgm:presLayoutVars>
          <dgm:bulletEnabled val="1"/>
        </dgm:presLayoutVars>
      </dgm:prSet>
      <dgm:spPr/>
    </dgm:pt>
    <dgm:pt modelId="{6329DD7B-205F-437A-BD46-7DF2EF7B4118}" type="pres">
      <dgm:prSet presAssocID="{8EE9708C-5AA9-475F-8A8A-63937CFECB09}" presName="invisiNode" presStyleLbl="node1" presStyleIdx="0" presStyleCnt="5"/>
      <dgm:spPr/>
    </dgm:pt>
    <dgm:pt modelId="{5675E38C-0733-4BCD-9AB3-EE0DB73D02DC}" type="pres">
      <dgm:prSet presAssocID="{8EE9708C-5AA9-475F-8A8A-63937CFECB09}" presName="imagNode" presStyleLbl="fgImgPlace1" presStyleIdx="0" presStyleCnt="5" custScaleX="68106" custScaleY="68106" custLinFactNeighborY="-33299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000" r="-2000"/>
          </a:stretch>
        </a:blipFill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A41B0C43-0879-496C-B759-415A1B8F6013}" type="pres">
      <dgm:prSet presAssocID="{D1F759B7-EA5F-4CE9-9D63-326D3ADDFEC2}" presName="sibTrans" presStyleLbl="sibTrans2D1" presStyleIdx="0" presStyleCnt="0"/>
      <dgm:spPr/>
    </dgm:pt>
    <dgm:pt modelId="{AC756A3E-B613-47E3-8182-E9AB53C1822D}" type="pres">
      <dgm:prSet presAssocID="{6E0C9955-E985-4CEC-8482-39F87768297B}" presName="compNode" presStyleCnt="0"/>
      <dgm:spPr/>
    </dgm:pt>
    <dgm:pt modelId="{4F483234-1A65-4311-9DC4-0B34643E1439}" type="pres">
      <dgm:prSet presAssocID="{6E0C9955-E985-4CEC-8482-39F87768297B}" presName="bkgdShape" presStyleLbl="node1" presStyleIdx="1" presStyleCnt="5" custLinFactNeighborY="-87"/>
      <dgm:spPr/>
    </dgm:pt>
    <dgm:pt modelId="{764E6CE3-C6CF-46CD-B93F-5178C28550A9}" type="pres">
      <dgm:prSet presAssocID="{6E0C9955-E985-4CEC-8482-39F87768297B}" presName="nodeTx" presStyleLbl="node1" presStyleIdx="1" presStyleCnt="5">
        <dgm:presLayoutVars>
          <dgm:bulletEnabled val="1"/>
        </dgm:presLayoutVars>
      </dgm:prSet>
      <dgm:spPr/>
    </dgm:pt>
    <dgm:pt modelId="{E0A309C3-1C6A-416E-BDC4-4BC0AF0AD854}" type="pres">
      <dgm:prSet presAssocID="{6E0C9955-E985-4CEC-8482-39F87768297B}" presName="invisiNode" presStyleLbl="node1" presStyleIdx="1" presStyleCnt="5"/>
      <dgm:spPr/>
    </dgm:pt>
    <dgm:pt modelId="{36E3761F-7EE2-4DAC-BA3C-5A523ADC8A93}" type="pres">
      <dgm:prSet presAssocID="{6E0C9955-E985-4CEC-8482-39F87768297B}" presName="imagNode" presStyleLbl="fgImgPlace1" presStyleIdx="1" presStyleCnt="5" custScaleX="68106" custScaleY="68106" custLinFactNeighborY="-3329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000" r="-2000"/>
          </a:stretch>
        </a:blipFill>
      </dgm:spPr>
      <dgm:extLst>
        <a:ext uri="{E40237B7-FDA0-4F09-8148-C483321AD2D9}">
          <dgm14:cNvPr xmlns:dgm14="http://schemas.microsoft.com/office/drawing/2010/diagram" id="0" name="" descr="Clipboard Mixed with solid fill"/>
        </a:ext>
      </dgm:extLst>
    </dgm:pt>
    <dgm:pt modelId="{BFFD5670-1934-49AF-A821-4DBF35E8D4AA}" type="pres">
      <dgm:prSet presAssocID="{E4ECC843-0373-48B7-8E5A-19499C8A0D6F}" presName="sibTrans" presStyleLbl="sibTrans2D1" presStyleIdx="0" presStyleCnt="0"/>
      <dgm:spPr/>
    </dgm:pt>
    <dgm:pt modelId="{A9BCB5B3-B1FE-42F2-9D65-94E4D5386042}" type="pres">
      <dgm:prSet presAssocID="{75E90519-C8EB-4B76-A559-074180B555D9}" presName="compNode" presStyleCnt="0"/>
      <dgm:spPr/>
    </dgm:pt>
    <dgm:pt modelId="{06E15C85-E0E2-4BD2-8193-9F2E0096A9AC}" type="pres">
      <dgm:prSet presAssocID="{75E90519-C8EB-4B76-A559-074180B555D9}" presName="bkgdShape" presStyleLbl="node1" presStyleIdx="2" presStyleCnt="5"/>
      <dgm:spPr/>
    </dgm:pt>
    <dgm:pt modelId="{540AD977-7E21-4127-B75F-26CC03A99A7C}" type="pres">
      <dgm:prSet presAssocID="{75E90519-C8EB-4B76-A559-074180B555D9}" presName="nodeTx" presStyleLbl="node1" presStyleIdx="2" presStyleCnt="5">
        <dgm:presLayoutVars>
          <dgm:bulletEnabled val="1"/>
        </dgm:presLayoutVars>
      </dgm:prSet>
      <dgm:spPr/>
    </dgm:pt>
    <dgm:pt modelId="{2D954E56-A81D-4CEC-95A1-48EA4F0A16CB}" type="pres">
      <dgm:prSet presAssocID="{75E90519-C8EB-4B76-A559-074180B555D9}" presName="invisiNode" presStyleLbl="node1" presStyleIdx="2" presStyleCnt="5"/>
      <dgm:spPr/>
    </dgm:pt>
    <dgm:pt modelId="{A6F3F7AF-230F-4B4D-9FBB-7F5686DA792B}" type="pres">
      <dgm:prSet presAssocID="{75E90519-C8EB-4B76-A559-074180B555D9}" presName="imagNode" presStyleLbl="fgImgPlace1" presStyleIdx="2" presStyleCnt="5" custScaleX="57992" custScaleY="61968" custLinFactNeighborY="-36368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000" r="-2000"/>
          </a:stretch>
        </a:blipFill>
      </dgm:spPr>
      <dgm:extLst>
        <a:ext uri="{E40237B7-FDA0-4F09-8148-C483321AD2D9}">
          <dgm14:cNvPr xmlns:dgm14="http://schemas.microsoft.com/office/drawing/2010/diagram" id="0" name="" descr="Checkmark with solid fill"/>
        </a:ext>
      </dgm:extLst>
    </dgm:pt>
    <dgm:pt modelId="{F0BBBFA3-026F-43E9-9335-5604117AAAF5}" type="pres">
      <dgm:prSet presAssocID="{BB7DB515-E514-4850-8A61-61DC4EF49F41}" presName="sibTrans" presStyleLbl="sibTrans2D1" presStyleIdx="0" presStyleCnt="0"/>
      <dgm:spPr/>
    </dgm:pt>
    <dgm:pt modelId="{1619873D-5A7D-40ED-A80A-552DAD916D7E}" type="pres">
      <dgm:prSet presAssocID="{597913D8-BF95-410D-9813-B03E26B6EEF6}" presName="compNode" presStyleCnt="0"/>
      <dgm:spPr/>
    </dgm:pt>
    <dgm:pt modelId="{7267CBCA-51D1-4377-A17F-55D0F6C8CEA9}" type="pres">
      <dgm:prSet presAssocID="{597913D8-BF95-410D-9813-B03E26B6EEF6}" presName="bkgdShape" presStyleLbl="node1" presStyleIdx="3" presStyleCnt="5"/>
      <dgm:spPr/>
    </dgm:pt>
    <dgm:pt modelId="{1C405887-03C1-4A9F-BA35-BDF259C7574E}" type="pres">
      <dgm:prSet presAssocID="{597913D8-BF95-410D-9813-B03E26B6EEF6}" presName="nodeTx" presStyleLbl="node1" presStyleIdx="3" presStyleCnt="5">
        <dgm:presLayoutVars>
          <dgm:bulletEnabled val="1"/>
        </dgm:presLayoutVars>
      </dgm:prSet>
      <dgm:spPr/>
    </dgm:pt>
    <dgm:pt modelId="{A68348AC-E4CC-402F-9B62-C174A38E589C}" type="pres">
      <dgm:prSet presAssocID="{597913D8-BF95-410D-9813-B03E26B6EEF6}" presName="invisiNode" presStyleLbl="node1" presStyleIdx="3" presStyleCnt="5"/>
      <dgm:spPr/>
    </dgm:pt>
    <dgm:pt modelId="{5EFABAE2-26FA-4413-B443-4C8F5378BAF0}" type="pres">
      <dgm:prSet presAssocID="{597913D8-BF95-410D-9813-B03E26B6EEF6}" presName="imagNode" presStyleLbl="fgImgPlace1" presStyleIdx="3" presStyleCnt="5" custScaleX="68106" custScaleY="68106" custLinFactNeighborY="-3329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9A0862CB-DEA0-402F-9C7C-FB59E35ECB04}" type="pres">
      <dgm:prSet presAssocID="{074C7B04-5BB0-4474-AD05-176E69CC096A}" presName="sibTrans" presStyleLbl="sibTrans2D1" presStyleIdx="0" presStyleCnt="0"/>
      <dgm:spPr/>
    </dgm:pt>
    <dgm:pt modelId="{53FE4B99-351A-4A6F-8CF7-8D64D7B88197}" type="pres">
      <dgm:prSet presAssocID="{352BC40D-53FD-4720-93D2-4C6B2F98009C}" presName="compNode" presStyleCnt="0"/>
      <dgm:spPr/>
    </dgm:pt>
    <dgm:pt modelId="{C5ECE945-ED5C-443F-B1A9-FF71FACE64E2}" type="pres">
      <dgm:prSet presAssocID="{352BC40D-53FD-4720-93D2-4C6B2F98009C}" presName="bkgdShape" presStyleLbl="node1" presStyleIdx="4" presStyleCnt="5"/>
      <dgm:spPr/>
    </dgm:pt>
    <dgm:pt modelId="{41358136-9690-4F7F-A3E2-EC605CE10041}" type="pres">
      <dgm:prSet presAssocID="{352BC40D-53FD-4720-93D2-4C6B2F98009C}" presName="nodeTx" presStyleLbl="node1" presStyleIdx="4" presStyleCnt="5">
        <dgm:presLayoutVars>
          <dgm:bulletEnabled val="1"/>
        </dgm:presLayoutVars>
      </dgm:prSet>
      <dgm:spPr/>
    </dgm:pt>
    <dgm:pt modelId="{DC5148CF-BE40-4486-8837-0C7297822BFC}" type="pres">
      <dgm:prSet presAssocID="{352BC40D-53FD-4720-93D2-4C6B2F98009C}" presName="invisiNode" presStyleLbl="node1" presStyleIdx="4" presStyleCnt="5"/>
      <dgm:spPr/>
    </dgm:pt>
    <dgm:pt modelId="{B6A58AD1-4904-459F-84DF-72E4EA5C7928}" type="pres">
      <dgm:prSet presAssocID="{352BC40D-53FD-4720-93D2-4C6B2F98009C}" presName="imagNode" presStyleLbl="fgImgPlace1" presStyleIdx="4" presStyleCnt="5" custScaleX="68106" custScaleY="68106" custLinFactNeighborY="-33299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2000" r="-2000"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pie chart with solid fill"/>
        </a:ext>
      </dgm:extLst>
    </dgm:pt>
  </dgm:ptLst>
  <dgm:cxnLst>
    <dgm:cxn modelId="{C9027701-3AB8-4166-9D04-7770085DEBBE}" type="presOf" srcId="{BB7DB515-E514-4850-8A61-61DC4EF49F41}" destId="{F0BBBFA3-026F-43E9-9335-5604117AAAF5}" srcOrd="0" destOrd="0" presId="urn:microsoft.com/office/officeart/2005/8/layout/hList7"/>
    <dgm:cxn modelId="{D97A560D-D317-4B7D-90AD-9C856667CBDC}" srcId="{B66EA8FB-A75B-4542-AD33-E0761504A2AB}" destId="{8EE9708C-5AA9-475F-8A8A-63937CFECB09}" srcOrd="0" destOrd="0" parTransId="{6C33FC34-B60E-4094-B11C-72DDE5AF33EF}" sibTransId="{D1F759B7-EA5F-4CE9-9D63-326D3ADDFEC2}"/>
    <dgm:cxn modelId="{453D581A-CB77-4038-8631-2963C3818865}" type="presOf" srcId="{8EE9708C-5AA9-475F-8A8A-63937CFECB09}" destId="{852C769F-12FB-4D8F-8957-639CC9CBC029}" srcOrd="1" destOrd="0" presId="urn:microsoft.com/office/officeart/2005/8/layout/hList7"/>
    <dgm:cxn modelId="{1E2ED51C-A377-4D90-A42E-097D5A8CF6AC}" type="presOf" srcId="{597913D8-BF95-410D-9813-B03E26B6EEF6}" destId="{7267CBCA-51D1-4377-A17F-55D0F6C8CEA9}" srcOrd="0" destOrd="0" presId="urn:microsoft.com/office/officeart/2005/8/layout/hList7"/>
    <dgm:cxn modelId="{A79D0736-FFFB-4FFF-B8C8-04B89E99F1BC}" type="presOf" srcId="{074C7B04-5BB0-4474-AD05-176E69CC096A}" destId="{9A0862CB-DEA0-402F-9C7C-FB59E35ECB04}" srcOrd="0" destOrd="0" presId="urn:microsoft.com/office/officeart/2005/8/layout/hList7"/>
    <dgm:cxn modelId="{0A765E37-A3B1-4DB1-B86C-422940514119}" type="presOf" srcId="{D1F759B7-EA5F-4CE9-9D63-326D3ADDFEC2}" destId="{A41B0C43-0879-496C-B759-415A1B8F6013}" srcOrd="0" destOrd="0" presId="urn:microsoft.com/office/officeart/2005/8/layout/hList7"/>
    <dgm:cxn modelId="{1965473C-1802-40A8-8366-50AE74A7C2C4}" type="presOf" srcId="{6E0C9955-E985-4CEC-8482-39F87768297B}" destId="{764E6CE3-C6CF-46CD-B93F-5178C28550A9}" srcOrd="1" destOrd="0" presId="urn:microsoft.com/office/officeart/2005/8/layout/hList7"/>
    <dgm:cxn modelId="{0FC4F55E-55CA-4D12-B523-EBAA691A4CA6}" type="presOf" srcId="{352BC40D-53FD-4720-93D2-4C6B2F98009C}" destId="{C5ECE945-ED5C-443F-B1A9-FF71FACE64E2}" srcOrd="0" destOrd="0" presId="urn:microsoft.com/office/officeart/2005/8/layout/hList7"/>
    <dgm:cxn modelId="{ABE76C6D-2957-403C-BD9B-65EDEE6E72D9}" type="presOf" srcId="{B66EA8FB-A75B-4542-AD33-E0761504A2AB}" destId="{6884EE04-0F3F-45C8-9822-104C276E8C39}" srcOrd="0" destOrd="0" presId="urn:microsoft.com/office/officeart/2005/8/layout/hList7"/>
    <dgm:cxn modelId="{1F513552-876E-4FFE-A6BF-642BC9AA6A51}" type="presOf" srcId="{E4ECC843-0373-48B7-8E5A-19499C8A0D6F}" destId="{BFFD5670-1934-49AF-A821-4DBF35E8D4AA}" srcOrd="0" destOrd="0" presId="urn:microsoft.com/office/officeart/2005/8/layout/hList7"/>
    <dgm:cxn modelId="{E984C27D-2F98-44B2-B769-9867AABE8632}" type="presOf" srcId="{8EE9708C-5AA9-475F-8A8A-63937CFECB09}" destId="{9DFFE93C-A309-4D18-98EF-95CE73C5AB94}" srcOrd="0" destOrd="0" presId="urn:microsoft.com/office/officeart/2005/8/layout/hList7"/>
    <dgm:cxn modelId="{D5D1E084-2F89-47F2-9FBC-3990CD46DC91}" srcId="{B66EA8FB-A75B-4542-AD33-E0761504A2AB}" destId="{352BC40D-53FD-4720-93D2-4C6B2F98009C}" srcOrd="4" destOrd="0" parTransId="{A109533C-8359-49BF-AE73-07F2D8495B25}" sibTransId="{1D866CC3-E35F-4FEF-8FB4-9846763D76BC}"/>
    <dgm:cxn modelId="{7F9A948C-EFE9-46F3-9317-400B51B3E3C5}" srcId="{B66EA8FB-A75B-4542-AD33-E0761504A2AB}" destId="{597913D8-BF95-410D-9813-B03E26B6EEF6}" srcOrd="3" destOrd="0" parTransId="{7C70EB2C-A1F3-4963-918D-4F816AFA59A1}" sibTransId="{074C7B04-5BB0-4474-AD05-176E69CC096A}"/>
    <dgm:cxn modelId="{AEFB9AA0-747C-4248-AE54-850794BEE325}" type="presOf" srcId="{352BC40D-53FD-4720-93D2-4C6B2F98009C}" destId="{41358136-9690-4F7F-A3E2-EC605CE10041}" srcOrd="1" destOrd="0" presId="urn:microsoft.com/office/officeart/2005/8/layout/hList7"/>
    <dgm:cxn modelId="{56DB70C2-CDE4-4F7B-A3E1-032D93A2871D}" type="presOf" srcId="{6E0C9955-E985-4CEC-8482-39F87768297B}" destId="{4F483234-1A65-4311-9DC4-0B34643E1439}" srcOrd="0" destOrd="0" presId="urn:microsoft.com/office/officeart/2005/8/layout/hList7"/>
    <dgm:cxn modelId="{01C1C5CE-A104-401E-9FD4-A12DBDA9E89F}" type="presOf" srcId="{75E90519-C8EB-4B76-A559-074180B555D9}" destId="{06E15C85-E0E2-4BD2-8193-9F2E0096A9AC}" srcOrd="0" destOrd="0" presId="urn:microsoft.com/office/officeart/2005/8/layout/hList7"/>
    <dgm:cxn modelId="{DD2498D0-7869-42F0-9132-77E267F1F3B5}" srcId="{B66EA8FB-A75B-4542-AD33-E0761504A2AB}" destId="{6E0C9955-E985-4CEC-8482-39F87768297B}" srcOrd="1" destOrd="0" parTransId="{8356CE3E-7895-44BC-96A5-C170DA5E4D22}" sibTransId="{E4ECC843-0373-48B7-8E5A-19499C8A0D6F}"/>
    <dgm:cxn modelId="{7731E7D0-F08E-4970-86CF-9D3F71DBB8EA}" type="presOf" srcId="{75E90519-C8EB-4B76-A559-074180B555D9}" destId="{540AD977-7E21-4127-B75F-26CC03A99A7C}" srcOrd="1" destOrd="0" presId="urn:microsoft.com/office/officeart/2005/8/layout/hList7"/>
    <dgm:cxn modelId="{29BA2FDE-EE52-4231-899A-4122B86A0284}" srcId="{B66EA8FB-A75B-4542-AD33-E0761504A2AB}" destId="{75E90519-C8EB-4B76-A559-074180B555D9}" srcOrd="2" destOrd="0" parTransId="{5ABE8956-56D6-450D-A5E7-A0536FA27AF5}" sibTransId="{BB7DB515-E514-4850-8A61-61DC4EF49F41}"/>
    <dgm:cxn modelId="{6B68F7E6-ACEA-4B10-94E0-CB97731EB38A}" type="presOf" srcId="{597913D8-BF95-410D-9813-B03E26B6EEF6}" destId="{1C405887-03C1-4A9F-BA35-BDF259C7574E}" srcOrd="1" destOrd="0" presId="urn:microsoft.com/office/officeart/2005/8/layout/hList7"/>
    <dgm:cxn modelId="{43BD3574-A793-4BD8-A542-ED35119A0A72}" type="presParOf" srcId="{6884EE04-0F3F-45C8-9822-104C276E8C39}" destId="{0A70EBF2-DD34-4D2F-B5D6-0904C579F93C}" srcOrd="0" destOrd="0" presId="urn:microsoft.com/office/officeart/2005/8/layout/hList7"/>
    <dgm:cxn modelId="{C7B89902-3023-41D2-99CB-ED6D9496DAE0}" type="presParOf" srcId="{6884EE04-0F3F-45C8-9822-104C276E8C39}" destId="{EC063214-4397-4C42-996A-9E4A664A9018}" srcOrd="1" destOrd="0" presId="urn:microsoft.com/office/officeart/2005/8/layout/hList7"/>
    <dgm:cxn modelId="{F7353A5C-D971-4270-92D4-32C55A7CA236}" type="presParOf" srcId="{EC063214-4397-4C42-996A-9E4A664A9018}" destId="{F5B5BEAB-347E-4F09-B3CA-204A88596EDD}" srcOrd="0" destOrd="0" presId="urn:microsoft.com/office/officeart/2005/8/layout/hList7"/>
    <dgm:cxn modelId="{E1DF8A9E-2F0D-4773-AAB1-0402209CCCE7}" type="presParOf" srcId="{F5B5BEAB-347E-4F09-B3CA-204A88596EDD}" destId="{9DFFE93C-A309-4D18-98EF-95CE73C5AB94}" srcOrd="0" destOrd="0" presId="urn:microsoft.com/office/officeart/2005/8/layout/hList7"/>
    <dgm:cxn modelId="{1D91A285-CFDB-443F-B2AD-46E5EE789E2B}" type="presParOf" srcId="{F5B5BEAB-347E-4F09-B3CA-204A88596EDD}" destId="{852C769F-12FB-4D8F-8957-639CC9CBC029}" srcOrd="1" destOrd="0" presId="urn:microsoft.com/office/officeart/2005/8/layout/hList7"/>
    <dgm:cxn modelId="{8FAFDEA8-33C1-4F55-9085-DC7D5711AB7F}" type="presParOf" srcId="{F5B5BEAB-347E-4F09-B3CA-204A88596EDD}" destId="{6329DD7B-205F-437A-BD46-7DF2EF7B4118}" srcOrd="2" destOrd="0" presId="urn:microsoft.com/office/officeart/2005/8/layout/hList7"/>
    <dgm:cxn modelId="{B3640B2A-85AC-414F-9972-8C4CC8C2DC46}" type="presParOf" srcId="{F5B5BEAB-347E-4F09-B3CA-204A88596EDD}" destId="{5675E38C-0733-4BCD-9AB3-EE0DB73D02DC}" srcOrd="3" destOrd="0" presId="urn:microsoft.com/office/officeart/2005/8/layout/hList7"/>
    <dgm:cxn modelId="{06066E32-4A85-4C7E-BBCA-8F441B49F58C}" type="presParOf" srcId="{EC063214-4397-4C42-996A-9E4A664A9018}" destId="{A41B0C43-0879-496C-B759-415A1B8F6013}" srcOrd="1" destOrd="0" presId="urn:microsoft.com/office/officeart/2005/8/layout/hList7"/>
    <dgm:cxn modelId="{44A850A1-E96C-45B3-8208-F1820C8F9C41}" type="presParOf" srcId="{EC063214-4397-4C42-996A-9E4A664A9018}" destId="{AC756A3E-B613-47E3-8182-E9AB53C1822D}" srcOrd="2" destOrd="0" presId="urn:microsoft.com/office/officeart/2005/8/layout/hList7"/>
    <dgm:cxn modelId="{F415A66F-52DA-4921-9589-38D1FA70CC86}" type="presParOf" srcId="{AC756A3E-B613-47E3-8182-E9AB53C1822D}" destId="{4F483234-1A65-4311-9DC4-0B34643E1439}" srcOrd="0" destOrd="0" presId="urn:microsoft.com/office/officeart/2005/8/layout/hList7"/>
    <dgm:cxn modelId="{5D2F8573-D9AA-4DEA-92F7-DA061A0D4E91}" type="presParOf" srcId="{AC756A3E-B613-47E3-8182-E9AB53C1822D}" destId="{764E6CE3-C6CF-46CD-B93F-5178C28550A9}" srcOrd="1" destOrd="0" presId="urn:microsoft.com/office/officeart/2005/8/layout/hList7"/>
    <dgm:cxn modelId="{828998CC-804D-4BCA-99A2-2124214849E1}" type="presParOf" srcId="{AC756A3E-B613-47E3-8182-E9AB53C1822D}" destId="{E0A309C3-1C6A-416E-BDC4-4BC0AF0AD854}" srcOrd="2" destOrd="0" presId="urn:microsoft.com/office/officeart/2005/8/layout/hList7"/>
    <dgm:cxn modelId="{7D6C9468-257E-457E-A56C-43F803F3E970}" type="presParOf" srcId="{AC756A3E-B613-47E3-8182-E9AB53C1822D}" destId="{36E3761F-7EE2-4DAC-BA3C-5A523ADC8A93}" srcOrd="3" destOrd="0" presId="urn:microsoft.com/office/officeart/2005/8/layout/hList7"/>
    <dgm:cxn modelId="{B39EB776-86C4-4EBD-A297-1195F4240037}" type="presParOf" srcId="{EC063214-4397-4C42-996A-9E4A664A9018}" destId="{BFFD5670-1934-49AF-A821-4DBF35E8D4AA}" srcOrd="3" destOrd="0" presId="urn:microsoft.com/office/officeart/2005/8/layout/hList7"/>
    <dgm:cxn modelId="{809B09EA-682F-4C96-89F1-EF31C4A97E46}" type="presParOf" srcId="{EC063214-4397-4C42-996A-9E4A664A9018}" destId="{A9BCB5B3-B1FE-42F2-9D65-94E4D5386042}" srcOrd="4" destOrd="0" presId="urn:microsoft.com/office/officeart/2005/8/layout/hList7"/>
    <dgm:cxn modelId="{E2196213-A1B6-47FE-A9F0-5F35A32C1A02}" type="presParOf" srcId="{A9BCB5B3-B1FE-42F2-9D65-94E4D5386042}" destId="{06E15C85-E0E2-4BD2-8193-9F2E0096A9AC}" srcOrd="0" destOrd="0" presId="urn:microsoft.com/office/officeart/2005/8/layout/hList7"/>
    <dgm:cxn modelId="{E67B3272-BE89-407E-A13B-B56CE88D19F7}" type="presParOf" srcId="{A9BCB5B3-B1FE-42F2-9D65-94E4D5386042}" destId="{540AD977-7E21-4127-B75F-26CC03A99A7C}" srcOrd="1" destOrd="0" presId="urn:microsoft.com/office/officeart/2005/8/layout/hList7"/>
    <dgm:cxn modelId="{88647D2A-711E-4028-AF23-E6D8E849828A}" type="presParOf" srcId="{A9BCB5B3-B1FE-42F2-9D65-94E4D5386042}" destId="{2D954E56-A81D-4CEC-95A1-48EA4F0A16CB}" srcOrd="2" destOrd="0" presId="urn:microsoft.com/office/officeart/2005/8/layout/hList7"/>
    <dgm:cxn modelId="{0299D94A-9BB8-40EA-87D9-58CCEFFEE1F7}" type="presParOf" srcId="{A9BCB5B3-B1FE-42F2-9D65-94E4D5386042}" destId="{A6F3F7AF-230F-4B4D-9FBB-7F5686DA792B}" srcOrd="3" destOrd="0" presId="urn:microsoft.com/office/officeart/2005/8/layout/hList7"/>
    <dgm:cxn modelId="{EC766ED9-1208-448F-B0E2-42F1ABB87A10}" type="presParOf" srcId="{EC063214-4397-4C42-996A-9E4A664A9018}" destId="{F0BBBFA3-026F-43E9-9335-5604117AAAF5}" srcOrd="5" destOrd="0" presId="urn:microsoft.com/office/officeart/2005/8/layout/hList7"/>
    <dgm:cxn modelId="{4832E68F-5689-4364-B431-EAE91161DDCF}" type="presParOf" srcId="{EC063214-4397-4C42-996A-9E4A664A9018}" destId="{1619873D-5A7D-40ED-A80A-552DAD916D7E}" srcOrd="6" destOrd="0" presId="urn:microsoft.com/office/officeart/2005/8/layout/hList7"/>
    <dgm:cxn modelId="{8E4E014F-8422-4AE2-ACC0-4F63C9EF067C}" type="presParOf" srcId="{1619873D-5A7D-40ED-A80A-552DAD916D7E}" destId="{7267CBCA-51D1-4377-A17F-55D0F6C8CEA9}" srcOrd="0" destOrd="0" presId="urn:microsoft.com/office/officeart/2005/8/layout/hList7"/>
    <dgm:cxn modelId="{BB918C20-0F2B-4B01-873C-E1B4E37F0E16}" type="presParOf" srcId="{1619873D-5A7D-40ED-A80A-552DAD916D7E}" destId="{1C405887-03C1-4A9F-BA35-BDF259C7574E}" srcOrd="1" destOrd="0" presId="urn:microsoft.com/office/officeart/2005/8/layout/hList7"/>
    <dgm:cxn modelId="{9E450638-82E0-4663-B7D4-8ACF7E3D67FC}" type="presParOf" srcId="{1619873D-5A7D-40ED-A80A-552DAD916D7E}" destId="{A68348AC-E4CC-402F-9B62-C174A38E589C}" srcOrd="2" destOrd="0" presId="urn:microsoft.com/office/officeart/2005/8/layout/hList7"/>
    <dgm:cxn modelId="{426C6AB0-A4A5-43DD-86DC-B2C972AA5EFF}" type="presParOf" srcId="{1619873D-5A7D-40ED-A80A-552DAD916D7E}" destId="{5EFABAE2-26FA-4413-B443-4C8F5378BAF0}" srcOrd="3" destOrd="0" presId="urn:microsoft.com/office/officeart/2005/8/layout/hList7"/>
    <dgm:cxn modelId="{D0CC0E29-8A5F-432C-A25C-CEA3BF496CA5}" type="presParOf" srcId="{EC063214-4397-4C42-996A-9E4A664A9018}" destId="{9A0862CB-DEA0-402F-9C7C-FB59E35ECB04}" srcOrd="7" destOrd="0" presId="urn:microsoft.com/office/officeart/2005/8/layout/hList7"/>
    <dgm:cxn modelId="{C5399187-25D9-4605-B4D6-906A4A5F13C3}" type="presParOf" srcId="{EC063214-4397-4C42-996A-9E4A664A9018}" destId="{53FE4B99-351A-4A6F-8CF7-8D64D7B88197}" srcOrd="8" destOrd="0" presId="urn:microsoft.com/office/officeart/2005/8/layout/hList7"/>
    <dgm:cxn modelId="{41BD5792-DA46-49D1-9C20-633FB8E7F4B1}" type="presParOf" srcId="{53FE4B99-351A-4A6F-8CF7-8D64D7B88197}" destId="{C5ECE945-ED5C-443F-B1A9-FF71FACE64E2}" srcOrd="0" destOrd="0" presId="urn:microsoft.com/office/officeart/2005/8/layout/hList7"/>
    <dgm:cxn modelId="{862ABD9D-236B-403E-8967-6C2BBC8CB6FF}" type="presParOf" srcId="{53FE4B99-351A-4A6F-8CF7-8D64D7B88197}" destId="{41358136-9690-4F7F-A3E2-EC605CE10041}" srcOrd="1" destOrd="0" presId="urn:microsoft.com/office/officeart/2005/8/layout/hList7"/>
    <dgm:cxn modelId="{4FF25CAA-CF73-4C0D-A3DA-BA75C753487A}" type="presParOf" srcId="{53FE4B99-351A-4A6F-8CF7-8D64D7B88197}" destId="{DC5148CF-BE40-4486-8837-0C7297822BFC}" srcOrd="2" destOrd="0" presId="urn:microsoft.com/office/officeart/2005/8/layout/hList7"/>
    <dgm:cxn modelId="{C2B8C7D3-AE20-44CA-9554-533D1FD8E367}" type="presParOf" srcId="{53FE4B99-351A-4A6F-8CF7-8D64D7B88197}" destId="{B6A58AD1-4904-459F-84DF-72E4EA5C7928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9693FE-861C-463C-9E46-7D7E63B4B3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EB4A4C-896C-488C-BA12-7CEB398779B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>
              <a:solidFill>
                <a:schemeClr val="bg1">
                  <a:lumMod val="75000"/>
                  <a:lumOff val="25000"/>
                </a:schemeClr>
              </a:solidFill>
            </a:rPr>
            <a:t>The highest number of Benefits are provided in the state of </a:t>
          </a:r>
          <a:r>
            <a:rPr lang="en-US" sz="2200" b="1">
              <a:solidFill>
                <a:schemeClr val="bg1">
                  <a:lumMod val="75000"/>
                  <a:lumOff val="25000"/>
                </a:schemeClr>
              </a:solidFill>
            </a:rPr>
            <a:t>Michigan</a:t>
          </a:r>
          <a:r>
            <a:rPr lang="en-US" sz="2200">
              <a:solidFill>
                <a:schemeClr val="bg1">
                  <a:lumMod val="75000"/>
                  <a:lumOff val="25000"/>
                </a:schemeClr>
              </a:solidFill>
            </a:rPr>
            <a:t> with </a:t>
          </a:r>
          <a:r>
            <a:rPr lang="en-US" sz="2200" b="1">
              <a:solidFill>
                <a:schemeClr val="bg1">
                  <a:lumMod val="75000"/>
                  <a:lumOff val="25000"/>
                </a:schemeClr>
              </a:solidFill>
            </a:rPr>
            <a:t>205 </a:t>
          </a:r>
          <a:r>
            <a:rPr lang="en-US" sz="2200">
              <a:solidFill>
                <a:schemeClr val="bg1">
                  <a:lumMod val="75000"/>
                  <a:lumOff val="25000"/>
                </a:schemeClr>
              </a:solidFill>
            </a:rPr>
            <a:t>different benefits plan.</a:t>
          </a:r>
        </a:p>
      </dgm:t>
    </dgm:pt>
    <dgm:pt modelId="{5A676D9F-C37C-4AB0-9522-5F60FF82B0EF}" type="parTrans" cxnId="{CEB1EC73-95AD-4CC2-A8A2-43E130DE6C6F}">
      <dgm:prSet/>
      <dgm:spPr/>
      <dgm:t>
        <a:bodyPr/>
        <a:lstStyle/>
        <a:p>
          <a:endParaRPr lang="en-US" sz="2200"/>
        </a:p>
      </dgm:t>
    </dgm:pt>
    <dgm:pt modelId="{4EC02F8F-DF28-426E-A6AD-EDA56B163327}" type="sibTrans" cxnId="{CEB1EC73-95AD-4CC2-A8A2-43E130DE6C6F}">
      <dgm:prSet/>
      <dgm:spPr/>
      <dgm:t>
        <a:bodyPr/>
        <a:lstStyle/>
        <a:p>
          <a:pPr>
            <a:lnSpc>
              <a:spcPct val="100000"/>
            </a:lnSpc>
          </a:pPr>
          <a:endParaRPr lang="en-US" sz="2200"/>
        </a:p>
      </dgm:t>
    </dgm:pt>
    <dgm:pt modelId="{61353BF5-7EEE-439C-8401-5EBC28E2372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>
              <a:solidFill>
                <a:schemeClr val="bg1">
                  <a:lumMod val="75000"/>
                  <a:lumOff val="25000"/>
                </a:schemeClr>
              </a:solidFill>
            </a:rPr>
            <a:t>Followed by </a:t>
          </a:r>
          <a:r>
            <a:rPr lang="en-US" sz="2200" b="1">
              <a:solidFill>
                <a:schemeClr val="bg1">
                  <a:lumMod val="75000"/>
                  <a:lumOff val="25000"/>
                </a:schemeClr>
              </a:solidFill>
            </a:rPr>
            <a:t>Arizona</a:t>
          </a:r>
          <a:r>
            <a:rPr lang="en-US" sz="2200">
              <a:solidFill>
                <a:schemeClr val="bg1">
                  <a:lumMod val="75000"/>
                  <a:lumOff val="25000"/>
                </a:schemeClr>
              </a:solidFill>
            </a:rPr>
            <a:t> with </a:t>
          </a:r>
          <a:r>
            <a:rPr lang="en-US" sz="2200" b="1">
              <a:solidFill>
                <a:schemeClr val="bg1">
                  <a:lumMod val="75000"/>
                  <a:lumOff val="25000"/>
                </a:schemeClr>
              </a:solidFill>
            </a:rPr>
            <a:t>195</a:t>
          </a:r>
          <a:r>
            <a:rPr lang="en-US" sz="2200">
              <a:solidFill>
                <a:schemeClr val="bg1">
                  <a:lumMod val="75000"/>
                  <a:lumOff val="25000"/>
                </a:schemeClr>
              </a:solidFill>
            </a:rPr>
            <a:t> benefit plan.</a:t>
          </a:r>
        </a:p>
      </dgm:t>
    </dgm:pt>
    <dgm:pt modelId="{0979DB24-8960-44A9-94CC-18589BDE432E}" type="parTrans" cxnId="{28B53231-77A1-4A1F-A7ED-2B928F4505AF}">
      <dgm:prSet/>
      <dgm:spPr/>
      <dgm:t>
        <a:bodyPr/>
        <a:lstStyle/>
        <a:p>
          <a:endParaRPr lang="en-US" sz="2200"/>
        </a:p>
      </dgm:t>
    </dgm:pt>
    <dgm:pt modelId="{913E73FA-D6C1-49A2-B75B-87F3183FEC2F}" type="sibTrans" cxnId="{28B53231-77A1-4A1F-A7ED-2B928F4505AF}">
      <dgm:prSet/>
      <dgm:spPr/>
      <dgm:t>
        <a:bodyPr/>
        <a:lstStyle/>
        <a:p>
          <a:pPr>
            <a:lnSpc>
              <a:spcPct val="100000"/>
            </a:lnSpc>
          </a:pPr>
          <a:endParaRPr lang="en-US" sz="2200"/>
        </a:p>
      </dgm:t>
    </dgm:pt>
    <dgm:pt modelId="{A68C1221-22F2-4B1B-9D63-2E712E4D378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b="1">
              <a:solidFill>
                <a:schemeClr val="bg1">
                  <a:lumMod val="75000"/>
                  <a:lumOff val="25000"/>
                </a:schemeClr>
              </a:solidFill>
            </a:rPr>
            <a:t>Florida</a:t>
          </a:r>
          <a:r>
            <a:rPr lang="en-US" sz="2200">
              <a:solidFill>
                <a:schemeClr val="bg1">
                  <a:lumMod val="75000"/>
                  <a:lumOff val="25000"/>
                </a:schemeClr>
              </a:solidFill>
            </a:rPr>
            <a:t> is the third state with </a:t>
          </a:r>
          <a:r>
            <a:rPr lang="en-US" sz="2200" b="1">
              <a:solidFill>
                <a:schemeClr val="bg1">
                  <a:lumMod val="75000"/>
                  <a:lumOff val="25000"/>
                </a:schemeClr>
              </a:solidFill>
            </a:rPr>
            <a:t>194 </a:t>
          </a:r>
          <a:r>
            <a:rPr lang="en-US" sz="2200">
              <a:solidFill>
                <a:schemeClr val="bg1">
                  <a:lumMod val="75000"/>
                  <a:lumOff val="25000"/>
                </a:schemeClr>
              </a:solidFill>
            </a:rPr>
            <a:t>benefits plan.</a:t>
          </a:r>
        </a:p>
      </dgm:t>
    </dgm:pt>
    <dgm:pt modelId="{E2CEA185-692F-4033-8CB9-922987732811}" type="parTrans" cxnId="{23ADDDC4-9673-4188-AAE7-0FE6C95577DE}">
      <dgm:prSet/>
      <dgm:spPr/>
      <dgm:t>
        <a:bodyPr/>
        <a:lstStyle/>
        <a:p>
          <a:endParaRPr lang="en-US" sz="2200"/>
        </a:p>
      </dgm:t>
    </dgm:pt>
    <dgm:pt modelId="{85731AAD-E083-4F58-879D-B119D32C88F8}" type="sibTrans" cxnId="{23ADDDC4-9673-4188-AAE7-0FE6C95577DE}">
      <dgm:prSet/>
      <dgm:spPr/>
      <dgm:t>
        <a:bodyPr/>
        <a:lstStyle/>
        <a:p>
          <a:pPr>
            <a:lnSpc>
              <a:spcPct val="100000"/>
            </a:lnSpc>
          </a:pPr>
          <a:endParaRPr lang="en-US" sz="2200"/>
        </a:p>
      </dgm:t>
    </dgm:pt>
    <dgm:pt modelId="{35511B79-0ABD-48B3-868B-C3485B1F1D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b="1">
              <a:solidFill>
                <a:schemeClr val="bg1">
                  <a:lumMod val="75000"/>
                  <a:lumOff val="25000"/>
                </a:schemeClr>
              </a:solidFill>
            </a:rPr>
            <a:t>Idaho </a:t>
          </a:r>
          <a:r>
            <a:rPr lang="en-US" sz="2200">
              <a:solidFill>
                <a:schemeClr val="bg1">
                  <a:lumMod val="75000"/>
                  <a:lumOff val="25000"/>
                </a:schemeClr>
              </a:solidFill>
            </a:rPr>
            <a:t>is the state with the </a:t>
          </a:r>
          <a:r>
            <a:rPr lang="en-US" sz="2200" b="1">
              <a:solidFill>
                <a:schemeClr val="bg1">
                  <a:lumMod val="75000"/>
                  <a:lumOff val="25000"/>
                </a:schemeClr>
              </a:solidFill>
            </a:rPr>
            <a:t>lowest </a:t>
          </a:r>
          <a:r>
            <a:rPr lang="en-US" sz="2200">
              <a:solidFill>
                <a:schemeClr val="bg1">
                  <a:lumMod val="75000"/>
                  <a:lumOff val="25000"/>
                </a:schemeClr>
              </a:solidFill>
            </a:rPr>
            <a:t>benefits plan offered - only 71!</a:t>
          </a:r>
        </a:p>
      </dgm:t>
    </dgm:pt>
    <dgm:pt modelId="{E6C42195-069C-494D-937C-F95EB553A3E3}" type="parTrans" cxnId="{9B354AEB-F1A1-4A5E-A23A-21C00203D77F}">
      <dgm:prSet/>
      <dgm:spPr/>
      <dgm:t>
        <a:bodyPr/>
        <a:lstStyle/>
        <a:p>
          <a:endParaRPr lang="en-US" sz="2200"/>
        </a:p>
      </dgm:t>
    </dgm:pt>
    <dgm:pt modelId="{165CF027-4888-4F1D-8920-428717FFE891}" type="sibTrans" cxnId="{9B354AEB-F1A1-4A5E-A23A-21C00203D77F}">
      <dgm:prSet/>
      <dgm:spPr/>
      <dgm:t>
        <a:bodyPr/>
        <a:lstStyle/>
        <a:p>
          <a:endParaRPr lang="en-US" sz="2200"/>
        </a:p>
      </dgm:t>
    </dgm:pt>
    <dgm:pt modelId="{0198738D-BEBD-4C5C-A194-D128991CFD09}" type="pres">
      <dgm:prSet presAssocID="{D79693FE-861C-463C-9E46-7D7E63B4B30D}" presName="linear" presStyleCnt="0">
        <dgm:presLayoutVars>
          <dgm:animLvl val="lvl"/>
          <dgm:resizeHandles val="exact"/>
        </dgm:presLayoutVars>
      </dgm:prSet>
      <dgm:spPr/>
    </dgm:pt>
    <dgm:pt modelId="{93491ED9-01CC-4D88-A96C-6F3F4401D680}" type="pres">
      <dgm:prSet presAssocID="{F9EB4A4C-896C-488C-BA12-7CEB398779B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CA86587-3659-4CEA-B75E-47E328211DCF}" type="pres">
      <dgm:prSet presAssocID="{4EC02F8F-DF28-426E-A6AD-EDA56B163327}" presName="spacer" presStyleCnt="0"/>
      <dgm:spPr/>
    </dgm:pt>
    <dgm:pt modelId="{CB49EFD7-F6A1-4EF0-9F01-5C6621C9B5F3}" type="pres">
      <dgm:prSet presAssocID="{61353BF5-7EEE-439C-8401-5EBC28E2372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9792DB9-0F5F-4129-B9F2-EB300016A4B4}" type="pres">
      <dgm:prSet presAssocID="{913E73FA-D6C1-49A2-B75B-87F3183FEC2F}" presName="spacer" presStyleCnt="0"/>
      <dgm:spPr/>
    </dgm:pt>
    <dgm:pt modelId="{F311348E-3318-4174-BBA1-C9D398F9D7F6}" type="pres">
      <dgm:prSet presAssocID="{A68C1221-22F2-4B1B-9D63-2E712E4D378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6089E5B-E2C2-48C8-86C0-B8B9542E9500}" type="pres">
      <dgm:prSet presAssocID="{85731AAD-E083-4F58-879D-B119D32C88F8}" presName="spacer" presStyleCnt="0"/>
      <dgm:spPr/>
    </dgm:pt>
    <dgm:pt modelId="{1BBB7CF7-60C5-4E73-A52F-25637B457561}" type="pres">
      <dgm:prSet presAssocID="{35511B79-0ABD-48B3-868B-C3485B1F1DF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CC74201-8830-498F-8CEB-5062733B693B}" type="presOf" srcId="{D79693FE-861C-463C-9E46-7D7E63B4B30D}" destId="{0198738D-BEBD-4C5C-A194-D128991CFD09}" srcOrd="0" destOrd="0" presId="urn:microsoft.com/office/officeart/2005/8/layout/vList2"/>
    <dgm:cxn modelId="{4A93C817-DEDA-41A1-843C-0374E9FA7DCC}" type="presOf" srcId="{35511B79-0ABD-48B3-868B-C3485B1F1DFE}" destId="{1BBB7CF7-60C5-4E73-A52F-25637B457561}" srcOrd="0" destOrd="0" presId="urn:microsoft.com/office/officeart/2005/8/layout/vList2"/>
    <dgm:cxn modelId="{28B53231-77A1-4A1F-A7ED-2B928F4505AF}" srcId="{D79693FE-861C-463C-9E46-7D7E63B4B30D}" destId="{61353BF5-7EEE-439C-8401-5EBC28E23729}" srcOrd="1" destOrd="0" parTransId="{0979DB24-8960-44A9-94CC-18589BDE432E}" sibTransId="{913E73FA-D6C1-49A2-B75B-87F3183FEC2F}"/>
    <dgm:cxn modelId="{D992AF44-D665-44B3-A53B-22176EA9744D}" type="presOf" srcId="{F9EB4A4C-896C-488C-BA12-7CEB398779BB}" destId="{93491ED9-01CC-4D88-A96C-6F3F4401D680}" srcOrd="0" destOrd="0" presId="urn:microsoft.com/office/officeart/2005/8/layout/vList2"/>
    <dgm:cxn modelId="{CEB1EC73-95AD-4CC2-A8A2-43E130DE6C6F}" srcId="{D79693FE-861C-463C-9E46-7D7E63B4B30D}" destId="{F9EB4A4C-896C-488C-BA12-7CEB398779BB}" srcOrd="0" destOrd="0" parTransId="{5A676D9F-C37C-4AB0-9522-5F60FF82B0EF}" sibTransId="{4EC02F8F-DF28-426E-A6AD-EDA56B163327}"/>
    <dgm:cxn modelId="{44C3A2A5-5346-4A20-9FB5-A7F924318972}" type="presOf" srcId="{A68C1221-22F2-4B1B-9D63-2E712E4D378F}" destId="{F311348E-3318-4174-BBA1-C9D398F9D7F6}" srcOrd="0" destOrd="0" presId="urn:microsoft.com/office/officeart/2005/8/layout/vList2"/>
    <dgm:cxn modelId="{23ADDDC4-9673-4188-AAE7-0FE6C95577DE}" srcId="{D79693FE-861C-463C-9E46-7D7E63B4B30D}" destId="{A68C1221-22F2-4B1B-9D63-2E712E4D378F}" srcOrd="2" destOrd="0" parTransId="{E2CEA185-692F-4033-8CB9-922987732811}" sibTransId="{85731AAD-E083-4F58-879D-B119D32C88F8}"/>
    <dgm:cxn modelId="{9B354AEB-F1A1-4A5E-A23A-21C00203D77F}" srcId="{D79693FE-861C-463C-9E46-7D7E63B4B30D}" destId="{35511B79-0ABD-48B3-868B-C3485B1F1DFE}" srcOrd="3" destOrd="0" parTransId="{E6C42195-069C-494D-937C-F95EB553A3E3}" sibTransId="{165CF027-4888-4F1D-8920-428717FFE891}"/>
    <dgm:cxn modelId="{26F48DF8-BE1E-47CC-AEE6-ABAAF46484DB}" type="presOf" srcId="{61353BF5-7EEE-439C-8401-5EBC28E23729}" destId="{CB49EFD7-F6A1-4EF0-9F01-5C6621C9B5F3}" srcOrd="0" destOrd="0" presId="urn:microsoft.com/office/officeart/2005/8/layout/vList2"/>
    <dgm:cxn modelId="{6F90A24D-7BF8-46A8-A260-B5FC870EB2FD}" type="presParOf" srcId="{0198738D-BEBD-4C5C-A194-D128991CFD09}" destId="{93491ED9-01CC-4D88-A96C-6F3F4401D680}" srcOrd="0" destOrd="0" presId="urn:microsoft.com/office/officeart/2005/8/layout/vList2"/>
    <dgm:cxn modelId="{598C7F31-1E7C-490B-96C9-00253295953C}" type="presParOf" srcId="{0198738D-BEBD-4C5C-A194-D128991CFD09}" destId="{4CA86587-3659-4CEA-B75E-47E328211DCF}" srcOrd="1" destOrd="0" presId="urn:microsoft.com/office/officeart/2005/8/layout/vList2"/>
    <dgm:cxn modelId="{DF369E99-2B2F-4AF6-A497-8E2E2A65D0C4}" type="presParOf" srcId="{0198738D-BEBD-4C5C-A194-D128991CFD09}" destId="{CB49EFD7-F6A1-4EF0-9F01-5C6621C9B5F3}" srcOrd="2" destOrd="0" presId="urn:microsoft.com/office/officeart/2005/8/layout/vList2"/>
    <dgm:cxn modelId="{491FB31A-3EC7-4309-83AE-35B83FAB5A40}" type="presParOf" srcId="{0198738D-BEBD-4C5C-A194-D128991CFD09}" destId="{A9792DB9-0F5F-4129-B9F2-EB300016A4B4}" srcOrd="3" destOrd="0" presId="urn:microsoft.com/office/officeart/2005/8/layout/vList2"/>
    <dgm:cxn modelId="{5EC062E6-A1CC-44DB-8138-6D24052350FA}" type="presParOf" srcId="{0198738D-BEBD-4C5C-A194-D128991CFD09}" destId="{F311348E-3318-4174-BBA1-C9D398F9D7F6}" srcOrd="4" destOrd="0" presId="urn:microsoft.com/office/officeart/2005/8/layout/vList2"/>
    <dgm:cxn modelId="{B9A9126B-22DB-4D22-8F2C-0C9B825742D5}" type="presParOf" srcId="{0198738D-BEBD-4C5C-A194-D128991CFD09}" destId="{26089E5B-E2C2-48C8-86C0-B8B9542E9500}" srcOrd="5" destOrd="0" presId="urn:microsoft.com/office/officeart/2005/8/layout/vList2"/>
    <dgm:cxn modelId="{D22BBB5A-DC77-4FC1-9535-826C9BA4AA5D}" type="presParOf" srcId="{0198738D-BEBD-4C5C-A194-D128991CFD09}" destId="{1BBB7CF7-60C5-4E73-A52F-25637B4575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D5D50-2A8C-423F-9352-F8FBE403D549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250B8-2284-48BB-A828-13D4FC5FB144}">
      <dsp:nvSpPr>
        <dsp:cNvPr id="0" name=""/>
        <dsp:cNvSpPr/>
      </dsp:nvSpPr>
      <dsp:spPr>
        <a:xfrm>
          <a:off x="0" y="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>
              <a:solidFill>
                <a:schemeClr val="bg1">
                  <a:lumMod val="75000"/>
                  <a:lumOff val="25000"/>
                </a:schemeClr>
              </a:solidFill>
              <a:latin typeface="Calibri Light"/>
              <a:cs typeface="Calibri Light"/>
            </a:rPr>
            <a:t>Introduction </a:t>
          </a:r>
        </a:p>
      </dsp:txBody>
      <dsp:txXfrm>
        <a:off x="0" y="0"/>
        <a:ext cx="6492875" cy="638175"/>
      </dsp:txXfrm>
    </dsp:sp>
    <dsp:sp modelId="{D0048D84-4E9E-4E17-8727-CAD694933E40}">
      <dsp:nvSpPr>
        <dsp:cNvPr id="0" name=""/>
        <dsp:cNvSpPr/>
      </dsp:nvSpPr>
      <dsp:spPr>
        <a:xfrm>
          <a:off x="0" y="638175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136FC-1986-42D5-AF27-1AA4A6DA34C1}">
      <dsp:nvSpPr>
        <dsp:cNvPr id="0" name=""/>
        <dsp:cNvSpPr/>
      </dsp:nvSpPr>
      <dsp:spPr>
        <a:xfrm>
          <a:off x="0" y="63817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>
              <a:solidFill>
                <a:schemeClr val="bg1">
                  <a:lumMod val="75000"/>
                  <a:lumOff val="25000"/>
                </a:schemeClr>
              </a:solidFill>
              <a:latin typeface="Calibri Light"/>
              <a:cs typeface="Calibri Light"/>
            </a:rPr>
            <a:t>Dataset Details</a:t>
          </a:r>
        </a:p>
      </dsp:txBody>
      <dsp:txXfrm>
        <a:off x="0" y="638175"/>
        <a:ext cx="6492875" cy="638175"/>
      </dsp:txXfrm>
    </dsp:sp>
    <dsp:sp modelId="{73F4B87B-DD89-4111-B5E5-405C82E62EF8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DFF2C-4E4B-4EB8-8660-421ED3E82074}">
      <dsp:nvSpPr>
        <dsp:cNvPr id="0" name=""/>
        <dsp:cNvSpPr/>
      </dsp:nvSpPr>
      <dsp:spPr>
        <a:xfrm>
          <a:off x="0" y="127635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>
              <a:solidFill>
                <a:schemeClr val="bg1">
                  <a:lumMod val="75000"/>
                  <a:lumOff val="25000"/>
                </a:schemeClr>
              </a:solidFill>
              <a:latin typeface="Calibri Light"/>
              <a:cs typeface="Calibri Light"/>
            </a:rPr>
            <a:t>Cluster Specification</a:t>
          </a:r>
        </a:p>
      </dsp:txBody>
      <dsp:txXfrm>
        <a:off x="0" y="1276350"/>
        <a:ext cx="6492875" cy="638175"/>
      </dsp:txXfrm>
    </dsp:sp>
    <dsp:sp modelId="{EE18EE9B-1CBD-4AAF-BB7B-79332CAD6742}">
      <dsp:nvSpPr>
        <dsp:cNvPr id="0" name=""/>
        <dsp:cNvSpPr/>
      </dsp:nvSpPr>
      <dsp:spPr>
        <a:xfrm>
          <a:off x="0" y="1914524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E1742-AFF3-41FC-B7FB-572545CCC9AB}">
      <dsp:nvSpPr>
        <dsp:cNvPr id="0" name=""/>
        <dsp:cNvSpPr/>
      </dsp:nvSpPr>
      <dsp:spPr>
        <a:xfrm>
          <a:off x="0" y="191452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>
              <a:solidFill>
                <a:schemeClr val="bg1">
                  <a:lumMod val="75000"/>
                  <a:lumOff val="25000"/>
                </a:schemeClr>
              </a:solidFill>
              <a:latin typeface="Calibri Light"/>
              <a:cs typeface="Calibri Light"/>
            </a:rPr>
            <a:t>Project Workflow</a:t>
          </a:r>
        </a:p>
      </dsp:txBody>
      <dsp:txXfrm>
        <a:off x="0" y="1914525"/>
        <a:ext cx="6492875" cy="638175"/>
      </dsp:txXfrm>
    </dsp:sp>
    <dsp:sp modelId="{AC7FE029-AD60-4858-9D29-9327316B0FB6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5714D-7ADD-49BE-854E-F1002490935E}">
      <dsp:nvSpPr>
        <dsp:cNvPr id="0" name=""/>
        <dsp:cNvSpPr/>
      </dsp:nvSpPr>
      <dsp:spPr>
        <a:xfrm>
          <a:off x="0" y="255270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>
              <a:solidFill>
                <a:schemeClr val="bg1">
                  <a:lumMod val="75000"/>
                  <a:lumOff val="25000"/>
                </a:schemeClr>
              </a:solidFill>
              <a:latin typeface="Calibri Light"/>
              <a:cs typeface="Calibri Light"/>
            </a:rPr>
            <a:t>Table Creation</a:t>
          </a:r>
        </a:p>
      </dsp:txBody>
      <dsp:txXfrm>
        <a:off x="0" y="2552700"/>
        <a:ext cx="6492875" cy="638175"/>
      </dsp:txXfrm>
    </dsp:sp>
    <dsp:sp modelId="{28474B9A-34D1-43C8-BF97-C607FFC93F81}">
      <dsp:nvSpPr>
        <dsp:cNvPr id="0" name=""/>
        <dsp:cNvSpPr/>
      </dsp:nvSpPr>
      <dsp:spPr>
        <a:xfrm>
          <a:off x="0" y="3190874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7D284-CC43-4C69-9686-0A5C09CF7D7F}">
      <dsp:nvSpPr>
        <dsp:cNvPr id="0" name=""/>
        <dsp:cNvSpPr/>
      </dsp:nvSpPr>
      <dsp:spPr>
        <a:xfrm>
          <a:off x="0" y="319087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>
              <a:solidFill>
                <a:schemeClr val="bg1">
                  <a:lumMod val="75000"/>
                  <a:lumOff val="25000"/>
                </a:schemeClr>
              </a:solidFill>
              <a:latin typeface="Calibri Light"/>
              <a:cs typeface="Calibri Light"/>
            </a:rPr>
            <a:t>Analysis &amp; Visualization</a:t>
          </a:r>
        </a:p>
      </dsp:txBody>
      <dsp:txXfrm>
        <a:off x="0" y="3190875"/>
        <a:ext cx="6492875" cy="638175"/>
      </dsp:txXfrm>
    </dsp:sp>
    <dsp:sp modelId="{23D726E3-69FE-4258-8D35-1968C4590E8C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2A3C0-A491-4FF5-96BF-26BA78963FC6}">
      <dsp:nvSpPr>
        <dsp:cNvPr id="0" name=""/>
        <dsp:cNvSpPr/>
      </dsp:nvSpPr>
      <dsp:spPr>
        <a:xfrm>
          <a:off x="0" y="382905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>
              <a:solidFill>
                <a:schemeClr val="bg1">
                  <a:lumMod val="75000"/>
                  <a:lumOff val="25000"/>
                </a:schemeClr>
              </a:solidFill>
              <a:latin typeface="Calibri Light"/>
              <a:cs typeface="Calibri Light"/>
            </a:rPr>
            <a:t>Challenges / Solutions</a:t>
          </a:r>
        </a:p>
      </dsp:txBody>
      <dsp:txXfrm>
        <a:off x="0" y="3829050"/>
        <a:ext cx="6492875" cy="638175"/>
      </dsp:txXfrm>
    </dsp:sp>
    <dsp:sp modelId="{DC1FF22A-2713-4164-A5B1-9BCF7E6426C0}">
      <dsp:nvSpPr>
        <dsp:cNvPr id="0" name=""/>
        <dsp:cNvSpPr/>
      </dsp:nvSpPr>
      <dsp:spPr>
        <a:xfrm>
          <a:off x="0" y="4467225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376BE-FE4F-40F2-8E69-73C3DF4C6A3C}">
      <dsp:nvSpPr>
        <dsp:cNvPr id="0" name=""/>
        <dsp:cNvSpPr/>
      </dsp:nvSpPr>
      <dsp:spPr>
        <a:xfrm>
          <a:off x="0" y="446722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>
              <a:solidFill>
                <a:schemeClr val="bg1">
                  <a:lumMod val="75000"/>
                  <a:lumOff val="25000"/>
                </a:schemeClr>
              </a:solidFill>
              <a:latin typeface="Calibri Light"/>
              <a:cs typeface="Calibri Light"/>
            </a:rPr>
            <a:t>Conclusion</a:t>
          </a:r>
        </a:p>
      </dsp:txBody>
      <dsp:txXfrm>
        <a:off x="0" y="4467225"/>
        <a:ext cx="6492875" cy="6381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399E8F-3BD8-473F-A034-FBF372B1F4F3}">
      <dsp:nvSpPr>
        <dsp:cNvPr id="0" name=""/>
        <dsp:cNvSpPr/>
      </dsp:nvSpPr>
      <dsp:spPr>
        <a:xfrm>
          <a:off x="776199" y="126223"/>
          <a:ext cx="1467927" cy="146792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A6F740-C6BD-4081-A1E7-CCD5533664ED}">
      <dsp:nvSpPr>
        <dsp:cNvPr id="0" name=""/>
        <dsp:cNvSpPr/>
      </dsp:nvSpPr>
      <dsp:spPr>
        <a:xfrm>
          <a:off x="1089036" y="439060"/>
          <a:ext cx="842253" cy="8422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0F79D-E834-4E0F-B5AF-B3188EE816FA}">
      <dsp:nvSpPr>
        <dsp:cNvPr id="0" name=""/>
        <dsp:cNvSpPr/>
      </dsp:nvSpPr>
      <dsp:spPr>
        <a:xfrm>
          <a:off x="306943" y="2051375"/>
          <a:ext cx="2406439" cy="225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>
              <a:solidFill>
                <a:schemeClr val="bg1">
                  <a:lumMod val="85000"/>
                  <a:lumOff val="15000"/>
                </a:schemeClr>
              </a:solidFill>
            </a:rPr>
            <a:t>CLUSTER VERSION:​ </a:t>
          </a:r>
          <a:r>
            <a:rPr lang="en-US" sz="2400" kern="1200">
              <a:solidFill>
                <a:schemeClr val="bg1">
                  <a:lumMod val="85000"/>
                  <a:lumOff val="15000"/>
                </a:schemeClr>
              </a:solidFill>
            </a:rPr>
            <a:t>​Hadoop 3.1.2</a:t>
          </a:r>
        </a:p>
      </dsp:txBody>
      <dsp:txXfrm>
        <a:off x="306943" y="2051375"/>
        <a:ext cx="2406439" cy="2250000"/>
      </dsp:txXfrm>
    </dsp:sp>
    <dsp:sp modelId="{1B58F6FE-AD5E-4332-8CF6-C6425A7DD086}">
      <dsp:nvSpPr>
        <dsp:cNvPr id="0" name=""/>
        <dsp:cNvSpPr/>
      </dsp:nvSpPr>
      <dsp:spPr>
        <a:xfrm>
          <a:off x="3603765" y="126223"/>
          <a:ext cx="1467927" cy="146792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C69AA-D3D4-43DB-A357-B9BE47C9519A}">
      <dsp:nvSpPr>
        <dsp:cNvPr id="0" name=""/>
        <dsp:cNvSpPr/>
      </dsp:nvSpPr>
      <dsp:spPr>
        <a:xfrm>
          <a:off x="3916602" y="439060"/>
          <a:ext cx="842253" cy="8422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63D0E5-84AA-435B-8404-64E77F34A007}">
      <dsp:nvSpPr>
        <dsp:cNvPr id="0" name=""/>
        <dsp:cNvSpPr/>
      </dsp:nvSpPr>
      <dsp:spPr>
        <a:xfrm>
          <a:off x="3134509" y="2051375"/>
          <a:ext cx="2406439" cy="225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>
              <a:solidFill>
                <a:schemeClr val="bg1">
                  <a:lumMod val="85000"/>
                  <a:lumOff val="15000"/>
                </a:schemeClr>
              </a:solidFill>
            </a:rPr>
            <a:t>CLUSTER NODES:​ </a:t>
          </a:r>
          <a:r>
            <a:rPr lang="en-US" sz="2400" kern="1200">
              <a:solidFill>
                <a:schemeClr val="bg1">
                  <a:lumMod val="85000"/>
                  <a:lumOff val="15000"/>
                </a:schemeClr>
              </a:solidFill>
            </a:rPr>
            <a:t>5 (2 master nodes &amp; 3 data nodes)</a:t>
          </a:r>
        </a:p>
      </dsp:txBody>
      <dsp:txXfrm>
        <a:off x="3134509" y="2051375"/>
        <a:ext cx="2406439" cy="2250000"/>
      </dsp:txXfrm>
    </dsp:sp>
    <dsp:sp modelId="{0CA29DC7-3F84-4BF9-9B13-C610D69088B3}">
      <dsp:nvSpPr>
        <dsp:cNvPr id="0" name=""/>
        <dsp:cNvSpPr/>
      </dsp:nvSpPr>
      <dsp:spPr>
        <a:xfrm>
          <a:off x="6431331" y="126223"/>
          <a:ext cx="1467927" cy="146792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200335-106D-434C-8CC4-639314FA363C}">
      <dsp:nvSpPr>
        <dsp:cNvPr id="0" name=""/>
        <dsp:cNvSpPr/>
      </dsp:nvSpPr>
      <dsp:spPr>
        <a:xfrm>
          <a:off x="6744168" y="439060"/>
          <a:ext cx="842253" cy="8422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1DAC-DF76-4C48-8CCB-F2537C39F58F}">
      <dsp:nvSpPr>
        <dsp:cNvPr id="0" name=""/>
        <dsp:cNvSpPr/>
      </dsp:nvSpPr>
      <dsp:spPr>
        <a:xfrm>
          <a:off x="5962075" y="2051375"/>
          <a:ext cx="2406439" cy="225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>
              <a:solidFill>
                <a:schemeClr val="bg1">
                  <a:lumMod val="85000"/>
                  <a:lumOff val="15000"/>
                </a:schemeClr>
              </a:solidFill>
            </a:rPr>
            <a:t>MEMORY SIZE:​ </a:t>
          </a:r>
          <a:r>
            <a:rPr lang="en-US" sz="2400" kern="1200">
              <a:solidFill>
                <a:schemeClr val="bg1">
                  <a:lumMod val="85000"/>
                  <a:lumOff val="15000"/>
                </a:schemeClr>
              </a:solidFill>
            </a:rPr>
            <a:t>Memory Used – 367.68 GB, Memory Remaining – 20.96 GB</a:t>
          </a:r>
        </a:p>
      </dsp:txBody>
      <dsp:txXfrm>
        <a:off x="5962075" y="2051375"/>
        <a:ext cx="2406439" cy="2250000"/>
      </dsp:txXfrm>
    </dsp:sp>
    <dsp:sp modelId="{44BF2506-C0C7-4864-A098-806E07DD6E9A}">
      <dsp:nvSpPr>
        <dsp:cNvPr id="0" name=""/>
        <dsp:cNvSpPr/>
      </dsp:nvSpPr>
      <dsp:spPr>
        <a:xfrm>
          <a:off x="9258896" y="126223"/>
          <a:ext cx="1467927" cy="146792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A6085A-BC0D-40CE-99CE-6F1C75EB8D31}">
      <dsp:nvSpPr>
        <dsp:cNvPr id="0" name=""/>
        <dsp:cNvSpPr/>
      </dsp:nvSpPr>
      <dsp:spPr>
        <a:xfrm>
          <a:off x="9571733" y="439060"/>
          <a:ext cx="842253" cy="8422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A520F-0B50-479A-9234-3E62708C6D9C}">
      <dsp:nvSpPr>
        <dsp:cNvPr id="0" name=""/>
        <dsp:cNvSpPr/>
      </dsp:nvSpPr>
      <dsp:spPr>
        <a:xfrm>
          <a:off x="8789641" y="2051375"/>
          <a:ext cx="2406439" cy="225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>
              <a:solidFill>
                <a:schemeClr val="bg1">
                  <a:lumMod val="85000"/>
                  <a:lumOff val="15000"/>
                </a:schemeClr>
              </a:solidFill>
            </a:rPr>
            <a:t>CPU SPEED</a:t>
          </a:r>
          <a:r>
            <a:rPr lang="en-US" sz="2400" kern="1200">
              <a:solidFill>
                <a:schemeClr val="bg1">
                  <a:lumMod val="85000"/>
                  <a:lumOff val="15000"/>
                </a:schemeClr>
              </a:solidFill>
            </a:rPr>
            <a:t>:​ ​1995.312 MHz</a:t>
          </a:r>
        </a:p>
      </dsp:txBody>
      <dsp:txXfrm>
        <a:off x="8789641" y="2051375"/>
        <a:ext cx="2406439" cy="225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A22B0-DD83-4245-BF9A-1B23D24C0A3B}">
      <dsp:nvSpPr>
        <dsp:cNvPr id="0" name=""/>
        <dsp:cNvSpPr/>
      </dsp:nvSpPr>
      <dsp:spPr>
        <a:xfrm rot="16200000">
          <a:off x="-1128229" y="1685405"/>
          <a:ext cx="2436876" cy="276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43856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bg1">
                  <a:lumMod val="75000"/>
                  <a:lumOff val="25000"/>
                </a:schemeClr>
              </a:solidFill>
            </a:rPr>
            <a:t>Data</a:t>
          </a:r>
          <a:r>
            <a:rPr lang="en-US" sz="2800" kern="1200"/>
            <a:t> </a:t>
          </a:r>
          <a:r>
            <a:rPr lang="en-US" sz="2800" kern="1200">
              <a:solidFill>
                <a:schemeClr val="bg1">
                  <a:lumMod val="75000"/>
                  <a:lumOff val="25000"/>
                </a:schemeClr>
              </a:solidFill>
            </a:rPr>
            <a:t>Source</a:t>
          </a:r>
        </a:p>
      </dsp:txBody>
      <dsp:txXfrm>
        <a:off x="-1128229" y="1685405"/>
        <a:ext cx="2436876" cy="276498"/>
      </dsp:txXfrm>
    </dsp:sp>
    <dsp:sp modelId="{13DA3D83-6740-457A-9EA0-40FFAAD6F2D6}">
      <dsp:nvSpPr>
        <dsp:cNvPr id="0" name=""/>
        <dsp:cNvSpPr/>
      </dsp:nvSpPr>
      <dsp:spPr>
        <a:xfrm>
          <a:off x="322868" y="543441"/>
          <a:ext cx="1377255" cy="24368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11F74-A658-49D6-8B9D-013D9CAB62A0}">
      <dsp:nvSpPr>
        <dsp:cNvPr id="0" name=""/>
        <dsp:cNvSpPr/>
      </dsp:nvSpPr>
      <dsp:spPr>
        <a:xfrm>
          <a:off x="11774" y="187933"/>
          <a:ext cx="622160" cy="6221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971DAD-C223-4098-BE69-59DC31BFCD9C}">
      <dsp:nvSpPr>
        <dsp:cNvPr id="0" name=""/>
        <dsp:cNvSpPr/>
      </dsp:nvSpPr>
      <dsp:spPr>
        <a:xfrm rot="16200000">
          <a:off x="931894" y="1685405"/>
          <a:ext cx="2436876" cy="276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43856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bg1">
                  <a:lumMod val="75000"/>
                  <a:lumOff val="25000"/>
                </a:schemeClr>
              </a:solidFill>
            </a:rPr>
            <a:t>Analysis</a:t>
          </a:r>
          <a:r>
            <a:rPr lang="en-US" sz="2800" kern="1200">
              <a:solidFill>
                <a:schemeClr val="tx1">
                  <a:lumMod val="75000"/>
                  <a:lumOff val="25000"/>
                </a:schemeClr>
              </a:solidFill>
            </a:rPr>
            <a:t> Preparation</a:t>
          </a:r>
        </a:p>
      </dsp:txBody>
      <dsp:txXfrm>
        <a:off x="931894" y="1685405"/>
        <a:ext cx="2436876" cy="276498"/>
      </dsp:txXfrm>
    </dsp:sp>
    <dsp:sp modelId="{A8205FCD-7802-4791-936B-6948DCADC70A}">
      <dsp:nvSpPr>
        <dsp:cNvPr id="0" name=""/>
        <dsp:cNvSpPr/>
      </dsp:nvSpPr>
      <dsp:spPr>
        <a:xfrm>
          <a:off x="2382992" y="543441"/>
          <a:ext cx="1377255" cy="2436876"/>
        </a:xfrm>
        <a:prstGeom prst="rect">
          <a:avLst/>
        </a:prstGeom>
        <a:solidFill>
          <a:schemeClr val="accent5">
            <a:hueOff val="589196"/>
            <a:satOff val="-2817"/>
            <a:lumOff val="30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058A5-8E43-43A6-9EEB-224C88EA492C}">
      <dsp:nvSpPr>
        <dsp:cNvPr id="0" name=""/>
        <dsp:cNvSpPr/>
      </dsp:nvSpPr>
      <dsp:spPr>
        <a:xfrm>
          <a:off x="2071897" y="187933"/>
          <a:ext cx="622160" cy="6221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6677A6-F1BA-4F4C-A0B6-82120000A11D}">
      <dsp:nvSpPr>
        <dsp:cNvPr id="0" name=""/>
        <dsp:cNvSpPr/>
      </dsp:nvSpPr>
      <dsp:spPr>
        <a:xfrm rot="16200000">
          <a:off x="3163039" y="1324636"/>
          <a:ext cx="2436876" cy="855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43856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bg1">
                  <a:lumMod val="75000"/>
                  <a:lumOff val="25000"/>
                </a:schemeClr>
              </a:solidFill>
            </a:rPr>
            <a:t>Validation</a:t>
          </a:r>
          <a:r>
            <a:rPr lang="en-US" sz="2800" kern="1200"/>
            <a:t> </a:t>
          </a:r>
          <a:r>
            <a:rPr lang="en-US" sz="2800" kern="1200">
              <a:solidFill>
                <a:schemeClr val="bg1">
                  <a:lumMod val="75000"/>
                  <a:lumOff val="25000"/>
                </a:schemeClr>
              </a:solidFill>
            </a:rPr>
            <a:t>&amp; Analysis</a:t>
          </a:r>
          <a:endParaRPr lang="en-US" sz="2800" kern="1200"/>
        </a:p>
      </dsp:txBody>
      <dsp:txXfrm>
        <a:off x="3163039" y="1324636"/>
        <a:ext cx="2436876" cy="855917"/>
      </dsp:txXfrm>
    </dsp:sp>
    <dsp:sp modelId="{910FD369-B628-4D5A-AD4B-8E53424903FA}">
      <dsp:nvSpPr>
        <dsp:cNvPr id="0" name=""/>
        <dsp:cNvSpPr/>
      </dsp:nvSpPr>
      <dsp:spPr>
        <a:xfrm>
          <a:off x="4725705" y="534157"/>
          <a:ext cx="1377255" cy="2436876"/>
        </a:xfrm>
        <a:prstGeom prst="rect">
          <a:avLst/>
        </a:prstGeom>
        <a:solidFill>
          <a:schemeClr val="accent5">
            <a:hueOff val="1178392"/>
            <a:satOff val="-5635"/>
            <a:lumOff val="617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EADF95-A7AC-4EA7-811B-337106D30FA4}">
      <dsp:nvSpPr>
        <dsp:cNvPr id="0" name=""/>
        <dsp:cNvSpPr/>
      </dsp:nvSpPr>
      <dsp:spPr>
        <a:xfrm>
          <a:off x="4387148" y="187933"/>
          <a:ext cx="622160" cy="6221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BE2D6-8999-4545-975C-87643D8263B4}">
      <dsp:nvSpPr>
        <dsp:cNvPr id="0" name=""/>
        <dsp:cNvSpPr/>
      </dsp:nvSpPr>
      <dsp:spPr>
        <a:xfrm rot="16200000">
          <a:off x="5307268" y="1685405"/>
          <a:ext cx="2436876" cy="276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43856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bg1">
                  <a:lumMod val="75000"/>
                  <a:lumOff val="25000"/>
                </a:schemeClr>
              </a:solidFill>
            </a:rPr>
            <a:t>Analysis</a:t>
          </a:r>
          <a:r>
            <a:rPr lang="en-US" sz="2800" kern="1200"/>
            <a:t> Download</a:t>
          </a:r>
        </a:p>
      </dsp:txBody>
      <dsp:txXfrm>
        <a:off x="5307268" y="1685405"/>
        <a:ext cx="2436876" cy="276498"/>
      </dsp:txXfrm>
    </dsp:sp>
    <dsp:sp modelId="{CDE9E5DB-DD20-4B11-AB82-E3CF3DC5267B}">
      <dsp:nvSpPr>
        <dsp:cNvPr id="0" name=""/>
        <dsp:cNvSpPr/>
      </dsp:nvSpPr>
      <dsp:spPr>
        <a:xfrm>
          <a:off x="6758366" y="543441"/>
          <a:ext cx="1377255" cy="2436876"/>
        </a:xfrm>
        <a:prstGeom prst="rect">
          <a:avLst/>
        </a:prstGeom>
        <a:solidFill>
          <a:schemeClr val="accent5">
            <a:hueOff val="1767588"/>
            <a:satOff val="-8452"/>
            <a:lumOff val="926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AAB54-7244-48E8-A739-D4E2A4E277C9}">
      <dsp:nvSpPr>
        <dsp:cNvPr id="0" name=""/>
        <dsp:cNvSpPr/>
      </dsp:nvSpPr>
      <dsp:spPr>
        <a:xfrm>
          <a:off x="6447272" y="187933"/>
          <a:ext cx="622160" cy="6221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E0233-0B58-4093-A6D5-58935AC30E9A}">
      <dsp:nvSpPr>
        <dsp:cNvPr id="0" name=""/>
        <dsp:cNvSpPr/>
      </dsp:nvSpPr>
      <dsp:spPr>
        <a:xfrm rot="16200000">
          <a:off x="7234172" y="1614346"/>
          <a:ext cx="2436876" cy="276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43856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bg1">
                  <a:lumMod val="75000"/>
                  <a:lumOff val="25000"/>
                </a:schemeClr>
              </a:solidFill>
            </a:rPr>
            <a:t>Visualization</a:t>
          </a:r>
        </a:p>
      </dsp:txBody>
      <dsp:txXfrm>
        <a:off x="7234172" y="1614346"/>
        <a:ext cx="2436876" cy="276498"/>
      </dsp:txXfrm>
    </dsp:sp>
    <dsp:sp modelId="{A5EBD5A0-CC8A-417F-9347-292521F9480C}">
      <dsp:nvSpPr>
        <dsp:cNvPr id="0" name=""/>
        <dsp:cNvSpPr/>
      </dsp:nvSpPr>
      <dsp:spPr>
        <a:xfrm>
          <a:off x="8724078" y="543441"/>
          <a:ext cx="1377255" cy="2436876"/>
        </a:xfrm>
        <a:prstGeom prst="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818866-98D0-4266-B3F4-33F0C2177913}">
      <dsp:nvSpPr>
        <dsp:cNvPr id="0" name=""/>
        <dsp:cNvSpPr/>
      </dsp:nvSpPr>
      <dsp:spPr>
        <a:xfrm>
          <a:off x="8507395" y="187933"/>
          <a:ext cx="622160" cy="62216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FE93C-A309-4D18-98EF-95CE73C5AB94}">
      <dsp:nvSpPr>
        <dsp:cNvPr id="0" name=""/>
        <dsp:cNvSpPr/>
      </dsp:nvSpPr>
      <dsp:spPr>
        <a:xfrm>
          <a:off x="0" y="0"/>
          <a:ext cx="2053828" cy="46672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bg1">
                  <a:lumMod val="75000"/>
                  <a:lumOff val="25000"/>
                </a:schemeClr>
              </a:solidFill>
              <a:latin typeface="Rockwell Condensed" panose="02060603050405020104"/>
            </a:rPr>
            <a:t>Sourcing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bg1">
                  <a:lumMod val="75000"/>
                  <a:lumOff val="25000"/>
                </a:schemeClr>
              </a:solidFill>
              <a:latin typeface="Rockwell Condensed" panose="02060603050405020104"/>
            </a:rPr>
            <a:t>- Health Insurance  Marketplace Data Set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</dsp:txBody>
      <dsp:txXfrm>
        <a:off x="0" y="1866900"/>
        <a:ext cx="2053828" cy="1866900"/>
      </dsp:txXfrm>
    </dsp:sp>
    <dsp:sp modelId="{5675E38C-0733-4BCD-9AB3-EE0DB73D02DC}">
      <dsp:nvSpPr>
        <dsp:cNvPr id="0" name=""/>
        <dsp:cNvSpPr/>
      </dsp:nvSpPr>
      <dsp:spPr>
        <a:xfrm>
          <a:off x="497664" y="10351"/>
          <a:ext cx="1058499" cy="105849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000" r="-2000"/>
          </a:stretch>
        </a:blip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F483234-1A65-4311-9DC4-0B34643E1439}">
      <dsp:nvSpPr>
        <dsp:cNvPr id="0" name=""/>
        <dsp:cNvSpPr/>
      </dsp:nvSpPr>
      <dsp:spPr>
        <a:xfrm>
          <a:off x="2115442" y="0"/>
          <a:ext cx="2053828" cy="46672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589196"/>
                <a:satOff val="-2817"/>
                <a:lumOff val="3088"/>
                <a:alphaOff val="0"/>
                <a:tint val="96000"/>
                <a:lumMod val="102000"/>
              </a:schemeClr>
            </a:gs>
            <a:gs pos="100000">
              <a:schemeClr val="accent5">
                <a:hueOff val="589196"/>
                <a:satOff val="-2817"/>
                <a:lumOff val="3088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bg1">
                  <a:lumMod val="75000"/>
                  <a:lumOff val="25000"/>
                </a:schemeClr>
              </a:solidFill>
              <a:latin typeface="Rockwell Condensed" panose="02060603050405020104"/>
            </a:rPr>
            <a:t>Preparation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bg1">
                  <a:lumMod val="75000"/>
                  <a:lumOff val="25000"/>
                </a:schemeClr>
              </a:solidFill>
              <a:latin typeface="Rockwell Condensed" panose="02060603050405020104"/>
            </a:rPr>
            <a:t>- Upload with </a:t>
          </a:r>
          <a:r>
            <a:rPr lang="en-US" sz="2800" kern="1200" err="1">
              <a:solidFill>
                <a:schemeClr val="bg1">
                  <a:lumMod val="75000"/>
                  <a:lumOff val="25000"/>
                </a:schemeClr>
              </a:solidFill>
              <a:latin typeface="Rockwell Condensed" panose="02060603050405020104"/>
            </a:rPr>
            <a:t>scp</a:t>
          </a:r>
          <a:endParaRPr lang="en-US" sz="2800" kern="120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bg1">
                  <a:lumMod val="75000"/>
                  <a:lumOff val="25000"/>
                </a:schemeClr>
              </a:solidFill>
              <a:latin typeface="Rockwell Condensed" panose="02060603050405020104"/>
            </a:rPr>
            <a:t>- Unzip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bg1">
                  <a:lumMod val="75000"/>
                  <a:lumOff val="25000"/>
                </a:schemeClr>
              </a:solidFill>
              <a:latin typeface="Rockwell Condensed" panose="02060603050405020104"/>
            </a:rPr>
            <a:t>- </a:t>
          </a:r>
          <a:r>
            <a:rPr lang="en-US" sz="2800" kern="1200" err="1">
              <a:solidFill>
                <a:schemeClr val="bg1">
                  <a:lumMod val="75000"/>
                  <a:lumOff val="25000"/>
                </a:schemeClr>
              </a:solidFill>
              <a:latin typeface="Rockwell Condensed" panose="02060603050405020104"/>
            </a:rPr>
            <a:t>Mkdir</a:t>
          </a:r>
          <a:endParaRPr lang="en-US" sz="2800" kern="120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</dsp:txBody>
      <dsp:txXfrm>
        <a:off x="2115442" y="1866900"/>
        <a:ext cx="2053828" cy="1866900"/>
      </dsp:txXfrm>
    </dsp:sp>
    <dsp:sp modelId="{36E3761F-7EE2-4DAC-BA3C-5A523ADC8A93}">
      <dsp:nvSpPr>
        <dsp:cNvPr id="0" name=""/>
        <dsp:cNvSpPr/>
      </dsp:nvSpPr>
      <dsp:spPr>
        <a:xfrm>
          <a:off x="2613107" y="10351"/>
          <a:ext cx="1058499" cy="105849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000" r="-2000"/>
          </a:stretch>
        </a:blip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6E15C85-E0E2-4BD2-8193-9F2E0096A9AC}">
      <dsp:nvSpPr>
        <dsp:cNvPr id="0" name=""/>
        <dsp:cNvSpPr/>
      </dsp:nvSpPr>
      <dsp:spPr>
        <a:xfrm>
          <a:off x="4230885" y="0"/>
          <a:ext cx="2053828" cy="46672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1178392"/>
                <a:satOff val="-5635"/>
                <a:lumOff val="6177"/>
                <a:alphaOff val="0"/>
                <a:tint val="96000"/>
                <a:lumMod val="102000"/>
              </a:schemeClr>
            </a:gs>
            <a:gs pos="100000">
              <a:schemeClr val="accent5">
                <a:hueOff val="1178392"/>
                <a:satOff val="-5635"/>
                <a:lumOff val="6177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bg1">
                  <a:lumMod val="75000"/>
                  <a:lumOff val="25000"/>
                </a:schemeClr>
              </a:solidFill>
              <a:latin typeface="Rockwell Condensed" panose="02060603050405020104"/>
            </a:rPr>
            <a:t>Validation &amp; Analysis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bg1">
                  <a:lumMod val="75000"/>
                  <a:lumOff val="25000"/>
                </a:schemeClr>
              </a:solidFill>
              <a:latin typeface="Rockwell Condensed" panose="02060603050405020104"/>
            </a:rPr>
            <a:t>- Table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bg1">
                  <a:lumMod val="75000"/>
                  <a:lumOff val="25000"/>
                </a:schemeClr>
              </a:solidFill>
              <a:latin typeface="Rockwell Condensed" panose="02060603050405020104"/>
            </a:rPr>
            <a:t>- Queries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</dsp:txBody>
      <dsp:txXfrm>
        <a:off x="4230885" y="1866900"/>
        <a:ext cx="2053828" cy="1866900"/>
      </dsp:txXfrm>
    </dsp:sp>
    <dsp:sp modelId="{A6F3F7AF-230F-4B4D-9FBB-7F5686DA792B}">
      <dsp:nvSpPr>
        <dsp:cNvPr id="0" name=""/>
        <dsp:cNvSpPr/>
      </dsp:nvSpPr>
      <dsp:spPr>
        <a:xfrm>
          <a:off x="4807145" y="10351"/>
          <a:ext cx="901308" cy="963103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000" r="-2000"/>
          </a:stretch>
        </a:blip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7267CBCA-51D1-4377-A17F-55D0F6C8CEA9}">
      <dsp:nvSpPr>
        <dsp:cNvPr id="0" name=""/>
        <dsp:cNvSpPr/>
      </dsp:nvSpPr>
      <dsp:spPr>
        <a:xfrm>
          <a:off x="6346328" y="0"/>
          <a:ext cx="2053828" cy="46672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1767588"/>
                <a:satOff val="-8452"/>
                <a:lumOff val="9265"/>
                <a:alphaOff val="0"/>
                <a:tint val="96000"/>
                <a:lumMod val="102000"/>
              </a:schemeClr>
            </a:gs>
            <a:gs pos="100000">
              <a:schemeClr val="accent5">
                <a:hueOff val="1767588"/>
                <a:satOff val="-8452"/>
                <a:lumOff val="9265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bg1">
                  <a:lumMod val="75000"/>
                  <a:lumOff val="25000"/>
                </a:schemeClr>
              </a:solidFill>
              <a:latin typeface="Rockwell Condensed" panose="02060603050405020104"/>
            </a:rPr>
            <a:t>Download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bg1">
                  <a:lumMod val="75000"/>
                  <a:lumOff val="25000"/>
                </a:schemeClr>
              </a:solidFill>
              <a:latin typeface="Rockwell Condensed" panose="02060603050405020104"/>
            </a:rPr>
            <a:t>-</a:t>
          </a:r>
          <a:r>
            <a:rPr lang="en-US" sz="2800" kern="1200" err="1">
              <a:solidFill>
                <a:schemeClr val="bg1">
                  <a:lumMod val="75000"/>
                  <a:lumOff val="25000"/>
                </a:schemeClr>
              </a:solidFill>
              <a:latin typeface="Rockwell Condensed" panose="02060603050405020104"/>
            </a:rPr>
            <a:t>scp</a:t>
          </a:r>
          <a:endParaRPr lang="en-US" sz="2800" kern="120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</dsp:txBody>
      <dsp:txXfrm>
        <a:off x="6346328" y="1866900"/>
        <a:ext cx="2053828" cy="1866900"/>
      </dsp:txXfrm>
    </dsp:sp>
    <dsp:sp modelId="{5EFABAE2-26FA-4413-B443-4C8F5378BAF0}">
      <dsp:nvSpPr>
        <dsp:cNvPr id="0" name=""/>
        <dsp:cNvSpPr/>
      </dsp:nvSpPr>
      <dsp:spPr>
        <a:xfrm>
          <a:off x="6843993" y="10351"/>
          <a:ext cx="1058499" cy="1058499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5ECE945-ED5C-443F-B1A9-FF71FACE64E2}">
      <dsp:nvSpPr>
        <dsp:cNvPr id="0" name=""/>
        <dsp:cNvSpPr/>
      </dsp:nvSpPr>
      <dsp:spPr>
        <a:xfrm>
          <a:off x="8461771" y="0"/>
          <a:ext cx="2053828" cy="46672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2356783"/>
                <a:satOff val="-11270"/>
                <a:lumOff val="12353"/>
                <a:alphaOff val="0"/>
                <a:tint val="96000"/>
                <a:lumMod val="102000"/>
              </a:schemeClr>
            </a:gs>
            <a:gs pos="100000">
              <a:schemeClr val="accent5">
                <a:hueOff val="2356783"/>
                <a:satOff val="-11270"/>
                <a:lumOff val="12353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bg1">
                  <a:lumMod val="75000"/>
                  <a:lumOff val="25000"/>
                </a:schemeClr>
              </a:solidFill>
              <a:latin typeface="Rockwell Condensed" panose="02060603050405020104"/>
            </a:rPr>
            <a:t>Visualization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50" kern="120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50" kern="120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50" kern="120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bg1">
                  <a:lumMod val="75000"/>
                  <a:lumOff val="25000"/>
                </a:schemeClr>
              </a:solidFill>
              <a:latin typeface="Rockwell Condensed" panose="02060603050405020104"/>
            </a:rPr>
            <a:t>- Tableau &amp; Excel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50" kern="120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50" kern="120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50" kern="1200">
            <a:solidFill>
              <a:schemeClr val="bg1">
                <a:lumMod val="75000"/>
                <a:lumOff val="25000"/>
              </a:schemeClr>
            </a:solidFill>
            <a:latin typeface="Rockwell Condensed" panose="02060603050405020104"/>
          </a:endParaRPr>
        </a:p>
      </dsp:txBody>
      <dsp:txXfrm>
        <a:off x="8461771" y="1866900"/>
        <a:ext cx="2053828" cy="1866900"/>
      </dsp:txXfrm>
    </dsp:sp>
    <dsp:sp modelId="{B6A58AD1-4904-459F-84DF-72E4EA5C7928}">
      <dsp:nvSpPr>
        <dsp:cNvPr id="0" name=""/>
        <dsp:cNvSpPr/>
      </dsp:nvSpPr>
      <dsp:spPr>
        <a:xfrm>
          <a:off x="8959436" y="10351"/>
          <a:ext cx="1058499" cy="1058499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2000" r="-2000"/>
          </a:stretch>
        </a:blip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A70EBF2-DD34-4D2F-B5D6-0904C579F93C}">
      <dsp:nvSpPr>
        <dsp:cNvPr id="0" name=""/>
        <dsp:cNvSpPr/>
      </dsp:nvSpPr>
      <dsp:spPr>
        <a:xfrm>
          <a:off x="420623" y="3875203"/>
          <a:ext cx="9674352" cy="700087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91ED9-01CC-4D88-A96C-6F3F4401D680}">
      <dsp:nvSpPr>
        <dsp:cNvPr id="0" name=""/>
        <dsp:cNvSpPr/>
      </dsp:nvSpPr>
      <dsp:spPr>
        <a:xfrm>
          <a:off x="0" y="1563"/>
          <a:ext cx="4145280" cy="14052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bg1">
                  <a:lumMod val="75000"/>
                  <a:lumOff val="25000"/>
                </a:schemeClr>
              </a:solidFill>
            </a:rPr>
            <a:t>The highest number of Benefits are provided in the state of </a:t>
          </a:r>
          <a:r>
            <a:rPr lang="en-US" sz="2200" b="1" kern="1200">
              <a:solidFill>
                <a:schemeClr val="bg1">
                  <a:lumMod val="75000"/>
                  <a:lumOff val="25000"/>
                </a:schemeClr>
              </a:solidFill>
            </a:rPr>
            <a:t>Michigan</a:t>
          </a:r>
          <a:r>
            <a:rPr lang="en-US" sz="2200" kern="1200">
              <a:solidFill>
                <a:schemeClr val="bg1">
                  <a:lumMod val="75000"/>
                  <a:lumOff val="25000"/>
                </a:schemeClr>
              </a:solidFill>
            </a:rPr>
            <a:t> with </a:t>
          </a:r>
          <a:r>
            <a:rPr lang="en-US" sz="2200" b="1" kern="1200">
              <a:solidFill>
                <a:schemeClr val="bg1">
                  <a:lumMod val="75000"/>
                  <a:lumOff val="25000"/>
                </a:schemeClr>
              </a:solidFill>
            </a:rPr>
            <a:t>205 </a:t>
          </a:r>
          <a:r>
            <a:rPr lang="en-US" sz="2200" kern="1200">
              <a:solidFill>
                <a:schemeClr val="bg1">
                  <a:lumMod val="75000"/>
                  <a:lumOff val="25000"/>
                </a:schemeClr>
              </a:solidFill>
            </a:rPr>
            <a:t>different benefits plan.</a:t>
          </a:r>
        </a:p>
      </dsp:txBody>
      <dsp:txXfrm>
        <a:off x="68598" y="70161"/>
        <a:ext cx="4008084" cy="1268037"/>
      </dsp:txXfrm>
    </dsp:sp>
    <dsp:sp modelId="{CB49EFD7-F6A1-4EF0-9F01-5C6621C9B5F3}">
      <dsp:nvSpPr>
        <dsp:cNvPr id="0" name=""/>
        <dsp:cNvSpPr/>
      </dsp:nvSpPr>
      <dsp:spPr>
        <a:xfrm>
          <a:off x="0" y="1418483"/>
          <a:ext cx="4145280" cy="14052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bg1">
                  <a:lumMod val="75000"/>
                  <a:lumOff val="25000"/>
                </a:schemeClr>
              </a:solidFill>
            </a:rPr>
            <a:t>Followed by </a:t>
          </a:r>
          <a:r>
            <a:rPr lang="en-US" sz="2200" b="1" kern="1200">
              <a:solidFill>
                <a:schemeClr val="bg1">
                  <a:lumMod val="75000"/>
                  <a:lumOff val="25000"/>
                </a:schemeClr>
              </a:solidFill>
            </a:rPr>
            <a:t>Arizona</a:t>
          </a:r>
          <a:r>
            <a:rPr lang="en-US" sz="2200" kern="1200">
              <a:solidFill>
                <a:schemeClr val="bg1">
                  <a:lumMod val="75000"/>
                  <a:lumOff val="25000"/>
                </a:schemeClr>
              </a:solidFill>
            </a:rPr>
            <a:t> with </a:t>
          </a:r>
          <a:r>
            <a:rPr lang="en-US" sz="2200" b="1" kern="1200">
              <a:solidFill>
                <a:schemeClr val="bg1">
                  <a:lumMod val="75000"/>
                  <a:lumOff val="25000"/>
                </a:schemeClr>
              </a:solidFill>
            </a:rPr>
            <a:t>195</a:t>
          </a:r>
          <a:r>
            <a:rPr lang="en-US" sz="2200" kern="1200">
              <a:solidFill>
                <a:schemeClr val="bg1">
                  <a:lumMod val="75000"/>
                  <a:lumOff val="25000"/>
                </a:schemeClr>
              </a:solidFill>
            </a:rPr>
            <a:t> benefit plan.</a:t>
          </a:r>
        </a:p>
      </dsp:txBody>
      <dsp:txXfrm>
        <a:off x="68598" y="1487081"/>
        <a:ext cx="4008084" cy="1268037"/>
      </dsp:txXfrm>
    </dsp:sp>
    <dsp:sp modelId="{F311348E-3318-4174-BBA1-C9D398F9D7F6}">
      <dsp:nvSpPr>
        <dsp:cNvPr id="0" name=""/>
        <dsp:cNvSpPr/>
      </dsp:nvSpPr>
      <dsp:spPr>
        <a:xfrm>
          <a:off x="0" y="2835402"/>
          <a:ext cx="4145280" cy="14052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solidFill>
                <a:schemeClr val="bg1">
                  <a:lumMod val="75000"/>
                  <a:lumOff val="25000"/>
                </a:schemeClr>
              </a:solidFill>
            </a:rPr>
            <a:t>Florida</a:t>
          </a:r>
          <a:r>
            <a:rPr lang="en-US" sz="2200" kern="1200">
              <a:solidFill>
                <a:schemeClr val="bg1">
                  <a:lumMod val="75000"/>
                  <a:lumOff val="25000"/>
                </a:schemeClr>
              </a:solidFill>
            </a:rPr>
            <a:t> is the third state with </a:t>
          </a:r>
          <a:r>
            <a:rPr lang="en-US" sz="2200" b="1" kern="1200">
              <a:solidFill>
                <a:schemeClr val="bg1">
                  <a:lumMod val="75000"/>
                  <a:lumOff val="25000"/>
                </a:schemeClr>
              </a:solidFill>
            </a:rPr>
            <a:t>194 </a:t>
          </a:r>
          <a:r>
            <a:rPr lang="en-US" sz="2200" kern="1200">
              <a:solidFill>
                <a:schemeClr val="bg1">
                  <a:lumMod val="75000"/>
                  <a:lumOff val="25000"/>
                </a:schemeClr>
              </a:solidFill>
            </a:rPr>
            <a:t>benefits plan.</a:t>
          </a:r>
        </a:p>
      </dsp:txBody>
      <dsp:txXfrm>
        <a:off x="68598" y="2904000"/>
        <a:ext cx="4008084" cy="1268037"/>
      </dsp:txXfrm>
    </dsp:sp>
    <dsp:sp modelId="{1BBB7CF7-60C5-4E73-A52F-25637B457561}">
      <dsp:nvSpPr>
        <dsp:cNvPr id="0" name=""/>
        <dsp:cNvSpPr/>
      </dsp:nvSpPr>
      <dsp:spPr>
        <a:xfrm>
          <a:off x="0" y="4252322"/>
          <a:ext cx="4145280" cy="14052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solidFill>
                <a:schemeClr val="bg1">
                  <a:lumMod val="75000"/>
                  <a:lumOff val="25000"/>
                </a:schemeClr>
              </a:solidFill>
            </a:rPr>
            <a:t>Idaho </a:t>
          </a:r>
          <a:r>
            <a:rPr lang="en-US" sz="2200" kern="1200">
              <a:solidFill>
                <a:schemeClr val="bg1">
                  <a:lumMod val="75000"/>
                  <a:lumOff val="25000"/>
                </a:schemeClr>
              </a:solidFill>
            </a:rPr>
            <a:t>is the state with the </a:t>
          </a:r>
          <a:r>
            <a:rPr lang="en-US" sz="2200" b="1" kern="1200">
              <a:solidFill>
                <a:schemeClr val="bg1">
                  <a:lumMod val="75000"/>
                  <a:lumOff val="25000"/>
                </a:schemeClr>
              </a:solidFill>
            </a:rPr>
            <a:t>lowest </a:t>
          </a:r>
          <a:r>
            <a:rPr lang="en-US" sz="2200" kern="1200">
              <a:solidFill>
                <a:schemeClr val="bg1">
                  <a:lumMod val="75000"/>
                  <a:lumOff val="25000"/>
                </a:schemeClr>
              </a:solidFill>
            </a:rPr>
            <a:t>benefits plan offered - only 71!</a:t>
          </a:r>
        </a:p>
      </dsp:txBody>
      <dsp:txXfrm>
        <a:off x="68598" y="4320920"/>
        <a:ext cx="4008084" cy="1268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0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43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07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5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22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56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70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9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0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4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45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7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9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0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1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9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64DE79-268F-4C1A-8933-263129D2AF9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36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thank-you-text-message-note-39418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yushiporwal13/HealthInsuranceAnalysi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hhs/health-insurance-marketplace/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24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23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58188-F409-A54B-F6A1-D4B662484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74" y="685800"/>
            <a:ext cx="2920109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>
                <a:solidFill>
                  <a:srgbClr val="FFFFFF"/>
                </a:solidFill>
                <a:latin typeface="+mn-lt"/>
              </a:rPr>
              <a:t>HEALTH INSURANCE MARKET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8EA71B26-5F6F-8526-DDE8-DAE0EF87A0AA}"/>
              </a:ext>
            </a:extLst>
          </p:cNvPr>
          <p:cNvSpPr>
            <a:spLocks/>
          </p:cNvSpPr>
          <p:nvPr/>
        </p:nvSpPr>
        <p:spPr>
          <a:xfrm>
            <a:off x="5926104" y="2234030"/>
            <a:ext cx="6014084" cy="404395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297180">
              <a:spcAft>
                <a:spcPts val="600"/>
              </a:spcAft>
            </a:pPr>
            <a:r>
              <a:rPr lang="en-US" sz="2800" kern="1200">
                <a:solidFill>
                  <a:schemeClr val="bg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Instructor: Dr. </a:t>
            </a:r>
            <a:r>
              <a:rPr lang="en-US" sz="2800" kern="1200" err="1">
                <a:solidFill>
                  <a:schemeClr val="bg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Jongwook</a:t>
            </a:r>
            <a:r>
              <a:rPr lang="en-US" sz="2800" kern="1200">
                <a:solidFill>
                  <a:schemeClr val="bg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 Woo</a:t>
            </a:r>
            <a:endParaRPr lang="en-US" sz="28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2009DA-13AC-748C-B079-C9D785C63AB8}"/>
              </a:ext>
            </a:extLst>
          </p:cNvPr>
          <p:cNvSpPr txBox="1"/>
          <p:nvPr/>
        </p:nvSpPr>
        <p:spPr>
          <a:xfrm>
            <a:off x="5010150" y="2751469"/>
            <a:ext cx="6492875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297180">
              <a:spcAft>
                <a:spcPts val="600"/>
              </a:spcAft>
            </a:pPr>
            <a:r>
              <a:rPr lang="en-US" sz="2800" kern="1200">
                <a:solidFill>
                  <a:schemeClr val="bg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Group – 2</a:t>
            </a:r>
          </a:p>
          <a:p>
            <a:pPr algn="ctr" defTabSz="297180">
              <a:spcAft>
                <a:spcPts val="600"/>
              </a:spcAft>
            </a:pPr>
            <a:r>
              <a:rPr lang="en-US" sz="2800" kern="1200">
                <a:solidFill>
                  <a:schemeClr val="bg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Ayushi Porwal</a:t>
            </a:r>
            <a:endParaRPr lang="en-US" sz="2800" kern="1200">
              <a:solidFill>
                <a:schemeClr val="bg1">
                  <a:lumMod val="75000"/>
                  <a:lumOff val="25000"/>
                </a:schemeClr>
              </a:solidFill>
              <a:ea typeface="+mn-ea"/>
              <a:cs typeface="Calibri"/>
            </a:endParaRPr>
          </a:p>
          <a:p>
            <a:pPr algn="ctr" defTabSz="297180">
              <a:spcAft>
                <a:spcPts val="600"/>
              </a:spcAft>
            </a:pPr>
            <a:r>
              <a:rPr lang="en-US" sz="2800" kern="1200" err="1">
                <a:solidFill>
                  <a:schemeClr val="bg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Zalak</a:t>
            </a:r>
            <a:r>
              <a:rPr lang="en-US" sz="2800" kern="1200">
                <a:solidFill>
                  <a:schemeClr val="bg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 Patel</a:t>
            </a:r>
            <a:endParaRPr lang="en-US" sz="2800" kern="1200">
              <a:solidFill>
                <a:schemeClr val="bg1">
                  <a:lumMod val="75000"/>
                  <a:lumOff val="25000"/>
                </a:schemeClr>
              </a:solidFill>
              <a:ea typeface="+mn-ea"/>
              <a:cs typeface="Calibri"/>
            </a:endParaRPr>
          </a:p>
          <a:p>
            <a:pPr algn="ctr" defTabSz="297180">
              <a:spcAft>
                <a:spcPts val="600"/>
              </a:spcAft>
            </a:pPr>
            <a:r>
              <a:rPr lang="en-US" sz="2800" kern="1200">
                <a:solidFill>
                  <a:schemeClr val="bg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Kajal </a:t>
            </a:r>
            <a:r>
              <a:rPr lang="en-US" sz="2800" kern="1200" err="1">
                <a:solidFill>
                  <a:schemeClr val="bg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Bhandare</a:t>
            </a:r>
            <a:endParaRPr lang="en-US" sz="2800" kern="1200">
              <a:solidFill>
                <a:schemeClr val="bg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  <a:p>
            <a:pPr algn="ctr" defTabSz="297180">
              <a:spcAft>
                <a:spcPts val="600"/>
              </a:spcAft>
            </a:pPr>
            <a:r>
              <a:rPr lang="en-US" sz="2800" kern="1200">
                <a:solidFill>
                  <a:schemeClr val="bg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Clifford Lin</a:t>
            </a:r>
            <a:endParaRPr lang="en-US" sz="2800">
              <a:solidFill>
                <a:schemeClr val="bg1">
                  <a:lumMod val="75000"/>
                  <a:lumOff val="2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209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C4997-2089-E8E1-0E0A-AC12C3168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b="1"/>
              <a:t>Data Queries</a:t>
            </a:r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1D71A3-2DBC-F82D-60BB-248E8D466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186" y="940535"/>
            <a:ext cx="7283355" cy="484766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3700" err="1">
                <a:solidFill>
                  <a:schemeClr val="bg1">
                    <a:lumMod val="75000"/>
                    <a:lumOff val="25000"/>
                  </a:schemeClr>
                </a:solidFill>
                <a:latin typeface="Wingdings"/>
                <a:cs typeface="Calibri" panose="020F0502020204030204"/>
                <a:sym typeface="Wingdings"/>
              </a:rPr>
              <a:t>Ø</a:t>
            </a:r>
            <a:r>
              <a:rPr lang="en-US" sz="3000" err="1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Calibri" panose="020F0502020204030204"/>
              </a:rPr>
              <a:t>Temporal</a:t>
            </a:r>
            <a:r>
              <a:rPr lang="en-US" sz="3000">
                <a:solidFill>
                  <a:schemeClr val="bg1">
                    <a:lumMod val="75000"/>
                    <a:lumOff val="25000"/>
                  </a:schemeClr>
                </a:solidFill>
                <a:cs typeface="Calibri" panose="020F0502020204030204"/>
              </a:rPr>
              <a:t> Analysis</a:t>
            </a:r>
          </a:p>
          <a:p>
            <a:pPr marL="457200" indent="-457200">
              <a:buClr>
                <a:srgbClr val="1482AC"/>
              </a:buClr>
            </a:pPr>
            <a:r>
              <a:rPr lang="en-US" sz="2800">
                <a:solidFill>
                  <a:schemeClr val="bg1">
                    <a:lumMod val="75000"/>
                    <a:lumOff val="25000"/>
                  </a:schemeClr>
                </a:solidFill>
                <a:cs typeface="Calibri" panose="020F0502020204030204"/>
              </a:rPr>
              <a:t>Average plan cost per person across year </a:t>
            </a:r>
          </a:p>
          <a:p>
            <a:pPr marL="457200" indent="-457200"/>
            <a:r>
              <a:rPr lang="en-US" sz="2800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Calibri" panose="020F0502020204030204"/>
              </a:rPr>
              <a:t>Top Network providers across year</a:t>
            </a:r>
          </a:p>
          <a:p>
            <a:pPr marL="457200" indent="-457200"/>
            <a:r>
              <a:rPr lang="en-US" sz="2800">
                <a:solidFill>
                  <a:schemeClr val="bg1">
                    <a:lumMod val="75000"/>
                    <a:lumOff val="25000"/>
                  </a:schemeClr>
                </a:solidFill>
                <a:cs typeface="Calibri" panose="020F0502020204030204"/>
              </a:rPr>
              <a:t>Top 5 benefits sold for different year</a:t>
            </a:r>
          </a:p>
          <a:p>
            <a:pPr marL="0" indent="0">
              <a:buClr>
                <a:srgbClr val="1482AC"/>
              </a:buClr>
              <a:buNone/>
            </a:pPr>
            <a:r>
              <a:rPr lang="en-US" sz="3400" err="1">
                <a:solidFill>
                  <a:schemeClr val="bg1">
                    <a:lumMod val="75000"/>
                    <a:lumOff val="25000"/>
                  </a:schemeClr>
                </a:solidFill>
                <a:latin typeface="Wingdings"/>
                <a:cs typeface="Calibri" panose="020F0502020204030204"/>
                <a:sym typeface="Wingdings"/>
              </a:rPr>
              <a:t>Ø</a:t>
            </a:r>
            <a:r>
              <a:rPr lang="en-US" sz="3000" err="1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Calibri" panose="020F0502020204030204"/>
              </a:rPr>
              <a:t>Spatial</a:t>
            </a:r>
            <a:r>
              <a:rPr lang="en-US" sz="3000">
                <a:solidFill>
                  <a:schemeClr val="bg1">
                    <a:lumMod val="75000"/>
                    <a:lumOff val="25000"/>
                  </a:schemeClr>
                </a:solidFill>
                <a:cs typeface="Calibri" panose="020F0502020204030204"/>
              </a:rPr>
              <a:t> Analysis</a:t>
            </a:r>
          </a:p>
          <a:p>
            <a:pPr marL="457200" indent="-457200">
              <a:buClr>
                <a:srgbClr val="1482AC"/>
              </a:buClr>
            </a:pPr>
            <a:r>
              <a:rPr lang="en-US" sz="2800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Calibri" panose="020F0502020204030204"/>
              </a:rPr>
              <a:t>Highest enrollment rate across state</a:t>
            </a:r>
            <a:endParaRPr lang="en-US" sz="2800">
              <a:solidFill>
                <a:schemeClr val="bg1">
                  <a:lumMod val="75000"/>
                  <a:lumOff val="25000"/>
                </a:schemeClr>
              </a:solidFill>
              <a:cs typeface="Calibri" panose="020F0502020204030204"/>
            </a:endParaRPr>
          </a:p>
          <a:p>
            <a:pPr marL="457200" indent="-457200"/>
            <a:r>
              <a:rPr lang="en-US" sz="2800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Calibri" panose="020F0502020204030204"/>
              </a:rPr>
              <a:t>Different plan types offered across state</a:t>
            </a:r>
          </a:p>
          <a:p>
            <a:pPr marL="457200" indent="-457200">
              <a:buClr>
                <a:srgbClr val="1482AC"/>
              </a:buClr>
            </a:pPr>
            <a:r>
              <a:rPr lang="en-US" sz="2800">
                <a:solidFill>
                  <a:schemeClr val="bg1">
                    <a:lumMod val="75000"/>
                    <a:lumOff val="25000"/>
                  </a:schemeClr>
                </a:solidFill>
                <a:cs typeface="Calibri" panose="020F0502020204030204"/>
              </a:rPr>
              <a:t>Benefits changes across state</a:t>
            </a:r>
          </a:p>
          <a:p>
            <a:pPr marL="0" indent="0">
              <a:buNone/>
            </a:pPr>
            <a:r>
              <a:rPr lang="en-US" sz="3400" err="1">
                <a:solidFill>
                  <a:schemeClr val="bg1">
                    <a:lumMod val="75000"/>
                    <a:lumOff val="25000"/>
                  </a:schemeClr>
                </a:solidFill>
                <a:latin typeface="Wingdings"/>
                <a:cs typeface="Calibri" panose="020F0502020204030204"/>
                <a:sym typeface="Wingdings"/>
              </a:rPr>
              <a:t>Ø</a:t>
            </a:r>
            <a:r>
              <a:rPr lang="en-US" sz="3000" err="1">
                <a:solidFill>
                  <a:schemeClr val="bg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Additional</a:t>
            </a:r>
            <a:r>
              <a:rPr lang="en-US" sz="3000">
                <a:solidFill>
                  <a:schemeClr val="bg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000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Calibri" panose="020F0502020204030204"/>
              </a:rPr>
              <a:t>Analysis</a:t>
            </a:r>
            <a:endParaRPr lang="en-US">
              <a:solidFill>
                <a:schemeClr val="bg1">
                  <a:lumMod val="75000"/>
                  <a:lumOff val="25000"/>
                </a:schemeClr>
              </a:solidFill>
              <a:cs typeface="Calibri"/>
            </a:endParaRPr>
          </a:p>
          <a:p>
            <a:pPr marL="457200" indent="-457200">
              <a:buClr>
                <a:srgbClr val="1482AC"/>
              </a:buClr>
            </a:pPr>
            <a:r>
              <a:rPr lang="en-US" sz="2800">
                <a:solidFill>
                  <a:schemeClr val="bg1">
                    <a:lumMod val="75000"/>
                    <a:lumOff val="25000"/>
                  </a:schemeClr>
                </a:solidFill>
                <a:cs typeface="Calibri" panose="020F0502020204030204"/>
              </a:rPr>
              <a:t>Total unique network provider across plan type</a:t>
            </a:r>
            <a:endParaRPr lang="en-US">
              <a:solidFill>
                <a:schemeClr val="bg1">
                  <a:lumMod val="75000"/>
                  <a:lumOff val="25000"/>
                </a:schemeClr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34223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C4997-2089-E8E1-0E0A-AC12C3168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1" y="685801"/>
            <a:ext cx="2985259" cy="5105400"/>
          </a:xfrm>
        </p:spPr>
        <p:txBody>
          <a:bodyPr>
            <a:normAutofit/>
          </a:bodyPr>
          <a:lstStyle/>
          <a:p>
            <a:pPr algn="l"/>
            <a:r>
              <a:rPr lang="en-US" b="1"/>
              <a:t>Creating Multiple Tables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1D71A3-2DBC-F82D-60BB-248E8D466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2927" y="1260083"/>
            <a:ext cx="7135872" cy="4847665"/>
          </a:xfrm>
        </p:spPr>
        <p:txBody>
          <a:bodyPr vert="horz" lIns="91440" tIns="45720" rIns="91440" bIns="45720" rtlCol="0"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2800">
                <a:solidFill>
                  <a:schemeClr val="bg1">
                    <a:lumMod val="75000"/>
                    <a:lumOff val="25000"/>
                  </a:schemeClr>
                </a:solidFill>
                <a:cs typeface="Calibri" panose="020F0502020204030204"/>
              </a:rPr>
              <a:t>Create external table from data set</a:t>
            </a:r>
          </a:p>
          <a:p>
            <a:pPr marL="739775" lvl="1" indent="-457200">
              <a:buFont typeface="Wingdings" panose="05000000000000000000" pitchFamily="2" charset="2"/>
              <a:buChar char="§"/>
            </a:pPr>
            <a:r>
              <a:rPr lang="en-US" sz="2800">
                <a:solidFill>
                  <a:schemeClr val="bg1">
                    <a:lumMod val="75000"/>
                    <a:lumOff val="25000"/>
                  </a:schemeClr>
                </a:solidFill>
                <a:cs typeface="Calibri" panose="020F0502020204030204"/>
              </a:rPr>
              <a:t>Using the SERDE function will create a table with all data types defaulted to the STRING data type</a:t>
            </a:r>
          </a:p>
          <a:p>
            <a:pPr marL="914400" lvl="2" indent="0">
              <a:spcBef>
                <a:spcPts val="0"/>
              </a:spcBef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ROW FORMAT SERDE</a:t>
            </a:r>
            <a:endParaRPr lang="en-US" sz="2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  <a:p>
            <a:pPr marL="914400" lvl="2" indent="0">
              <a:spcBef>
                <a:spcPts val="0"/>
              </a:spcBef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'org.apache.hadoop.hive.serde2.OpenCSVSerde'</a:t>
            </a:r>
            <a:endParaRPr lang="en-US" sz="2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  <a:p>
            <a:pPr marL="914400" lvl="2" indent="0">
              <a:spcBef>
                <a:spcPts val="0"/>
              </a:spcBef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WITH SERDEPROPERTIES ('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separatorChar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' = '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,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',</a:t>
            </a:r>
            <a:endParaRPr lang="en-US" sz="2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  <a:p>
            <a:pPr marL="914400" lvl="2" indent="0">
              <a:spcBef>
                <a:spcPts val="0"/>
              </a:spcBef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'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quoteChar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' = '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"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', '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escapeChar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' = '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hlinkClick r:id="rId3" invalidUrl="file:///\\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\\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' )</a:t>
            </a:r>
            <a:endParaRPr lang="en-US" sz="2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2800">
                <a:solidFill>
                  <a:schemeClr val="bg1">
                    <a:lumMod val="75000"/>
                    <a:lumOff val="25000"/>
                  </a:schemeClr>
                </a:solidFill>
                <a:cs typeface="Calibri" panose="020F0502020204030204"/>
              </a:rPr>
              <a:t>Create another table from new table created</a:t>
            </a:r>
          </a:p>
          <a:p>
            <a:pPr marL="739775" lvl="1" indent="-457200">
              <a:buFont typeface="Wingdings" panose="05000000000000000000" pitchFamily="2" charset="2"/>
              <a:buChar char="§"/>
            </a:pPr>
            <a:r>
              <a:rPr lang="en-US" sz="2800">
                <a:solidFill>
                  <a:schemeClr val="bg1">
                    <a:lumMod val="75000"/>
                    <a:lumOff val="25000"/>
                  </a:schemeClr>
                </a:solidFill>
                <a:cs typeface="Calibri" panose="020F0502020204030204"/>
              </a:rPr>
              <a:t>Using the cast function, the data can be translated into the desired data type</a:t>
            </a:r>
          </a:p>
          <a:p>
            <a:pPr>
              <a:buFont typeface="Wingdings" panose="05000000000000000000" pitchFamily="2" charset="2"/>
              <a:buChar char="v"/>
            </a:pPr>
            <a:endParaRPr lang="en-US">
              <a:solidFill>
                <a:schemeClr val="bg1">
                  <a:lumMod val="75000"/>
                  <a:lumOff val="25000"/>
                </a:schemeClr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98270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71D1-831F-DF15-48A8-2BE8E7D7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018" y="86360"/>
            <a:ext cx="9622003" cy="95049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Table Column Information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E15678-B8A6-97F6-E197-AD02F466C8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810416"/>
              </p:ext>
            </p:extLst>
          </p:nvPr>
        </p:nvGraphicFramePr>
        <p:xfrm>
          <a:off x="1629088" y="1036854"/>
          <a:ext cx="9729791" cy="560008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202149">
                  <a:extLst>
                    <a:ext uri="{9D8B030D-6E8A-4147-A177-3AD203B41FA5}">
                      <a16:colId xmlns:a16="http://schemas.microsoft.com/office/drawing/2014/main" val="975884734"/>
                    </a:ext>
                  </a:extLst>
                </a:gridCol>
                <a:gridCol w="1621450">
                  <a:extLst>
                    <a:ext uri="{9D8B030D-6E8A-4147-A177-3AD203B41FA5}">
                      <a16:colId xmlns:a16="http://schemas.microsoft.com/office/drawing/2014/main" val="2788826964"/>
                    </a:ext>
                  </a:extLst>
                </a:gridCol>
                <a:gridCol w="3238214">
                  <a:extLst>
                    <a:ext uri="{9D8B030D-6E8A-4147-A177-3AD203B41FA5}">
                      <a16:colId xmlns:a16="http://schemas.microsoft.com/office/drawing/2014/main" val="1654643850"/>
                    </a:ext>
                  </a:extLst>
                </a:gridCol>
                <a:gridCol w="1667978">
                  <a:extLst>
                    <a:ext uri="{9D8B030D-6E8A-4147-A177-3AD203B41FA5}">
                      <a16:colId xmlns:a16="http://schemas.microsoft.com/office/drawing/2014/main" val="330453040"/>
                    </a:ext>
                  </a:extLst>
                </a:gridCol>
              </a:tblGrid>
              <a:tr h="732884">
                <a:tc>
                  <a:txBody>
                    <a:bodyPr/>
                    <a:lstStyle/>
                    <a:p>
                      <a:pPr algn="l"/>
                      <a:r>
                        <a:rPr lang="en-US" sz="2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Name</a:t>
                      </a:r>
                      <a:endParaRPr lang="en-US" sz="2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0847" marR="20847" marT="10424" marB="1042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 Type</a:t>
                      </a:r>
                      <a:endParaRPr lang="en-US" sz="2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0847" marR="20847" marT="10424" marB="1042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Name</a:t>
                      </a:r>
                      <a:endParaRPr lang="en-US" sz="2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0847" marR="20847" marT="10424" marB="1042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 Type</a:t>
                      </a:r>
                      <a:endParaRPr lang="en-US" sz="2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0847" marR="20847" marT="10424" marB="10424"/>
                </a:tc>
                <a:extLst>
                  <a:ext uri="{0D108BD9-81ED-4DB2-BD59-A6C34878D82A}">
                    <a16:rowId xmlns:a16="http://schemas.microsoft.com/office/drawing/2014/main" val="2751289998"/>
                  </a:ext>
                </a:extLst>
              </a:tr>
              <a:tr h="374871">
                <a:tc>
                  <a:txBody>
                    <a:bodyPr/>
                    <a:lstStyle/>
                    <a:p>
                      <a:pPr algn="l"/>
                      <a:r>
                        <a:rPr lang="en-US" sz="2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Business Year</a:t>
                      </a:r>
                      <a:endParaRPr lang="en-US" sz="2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0847" marR="20847" marT="10424" marB="1042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</a:t>
                      </a:r>
                      <a:endParaRPr 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0847" marR="20847" marT="10424" marB="10424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Couple Dependent</a:t>
                      </a:r>
                      <a:endParaRPr lang="en-US" sz="2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0847" marR="20847" marT="10424" marB="10424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Decimal</a:t>
                      </a:r>
                      <a:endParaRPr 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0847" marR="20847" marT="10424" marB="10424"/>
                </a:tc>
                <a:extLst>
                  <a:ext uri="{0D108BD9-81ED-4DB2-BD59-A6C34878D82A}">
                    <a16:rowId xmlns:a16="http://schemas.microsoft.com/office/drawing/2014/main" val="3037985828"/>
                  </a:ext>
                </a:extLst>
              </a:tr>
              <a:tr h="374871">
                <a:tc>
                  <a:txBody>
                    <a:bodyPr/>
                    <a:lstStyle/>
                    <a:p>
                      <a:pPr algn="l"/>
                      <a:r>
                        <a:rPr lang="en-US" sz="2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Benefit Name</a:t>
                      </a:r>
                      <a:endParaRPr lang="en-US" sz="2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0847" marR="20847" marT="10424" marB="1042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String</a:t>
                      </a:r>
                      <a:endParaRPr 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0847" marR="20847" marT="10424" marB="10424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Plan ID</a:t>
                      </a:r>
                      <a:endParaRPr lang="en-US" sz="2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0847" marR="20847" marT="10424" marB="10424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String</a:t>
                      </a:r>
                      <a:endParaRPr 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0847" marR="20847" marT="10424" marB="10424"/>
                </a:tc>
                <a:extLst>
                  <a:ext uri="{0D108BD9-81ED-4DB2-BD59-A6C34878D82A}">
                    <a16:rowId xmlns:a16="http://schemas.microsoft.com/office/drawing/2014/main" val="3781315109"/>
                  </a:ext>
                </a:extLst>
              </a:tr>
              <a:tr h="37486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2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State Code</a:t>
                      </a:r>
                      <a:endParaRPr lang="en-US" sz="2200" b="1"/>
                    </a:p>
                  </a:txBody>
                  <a:tcPr marL="20847" marR="20847" marT="10423" marB="10423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String</a:t>
                      </a:r>
                      <a:endParaRPr lang="en-US" sz="2400"/>
                    </a:p>
                  </a:txBody>
                  <a:tcPr marL="20847" marR="20847" marT="10423" marB="10423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Issuer ID</a:t>
                      </a:r>
                      <a:endParaRPr lang="en-US" sz="2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0847" marR="20847" marT="10423" marB="10423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</a:t>
                      </a:r>
                      <a:endParaRPr 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0847" marR="20847" marT="10423" marB="10423"/>
                </a:tc>
                <a:extLst>
                  <a:ext uri="{0D108BD9-81ED-4DB2-BD59-A6C34878D82A}">
                    <a16:rowId xmlns:a16="http://schemas.microsoft.com/office/drawing/2014/main" val="2230964303"/>
                  </a:ext>
                </a:extLst>
              </a:tr>
              <a:tr h="374871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2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Individual</a:t>
                      </a:r>
                      <a:endParaRPr lang="en-US" sz="22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0847" marR="20847" marT="10424" marB="1042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Decimal</a:t>
                      </a:r>
                      <a:endParaRPr 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0847" marR="20847" marT="10424" marB="10424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Network URL</a:t>
                      </a:r>
                      <a:endParaRPr lang="en-US" sz="2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0847" marR="20847" marT="10424" marB="10424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String</a:t>
                      </a:r>
                      <a:endParaRPr 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0847" marR="20847" marT="10424" marB="10424"/>
                </a:tc>
                <a:extLst>
                  <a:ext uri="{0D108BD9-81ED-4DB2-BD59-A6C34878D82A}">
                    <a16:rowId xmlns:a16="http://schemas.microsoft.com/office/drawing/2014/main" val="3441233018"/>
                  </a:ext>
                </a:extLst>
              </a:tr>
              <a:tr h="374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Couple</a:t>
                      </a:r>
                      <a:endParaRPr lang="en-US" sz="22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0847" marR="20847" marT="10424" marB="1042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Decimal</a:t>
                      </a:r>
                      <a:endParaRPr 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0847" marR="20847" marT="10424" marB="10424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2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Market Coverage</a:t>
                      </a:r>
                      <a:endParaRPr lang="en-US" sz="22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0847" marR="20847" marT="10424" marB="10424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String</a:t>
                      </a:r>
                      <a:endParaRPr 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0847" marR="20847" marT="10424" marB="10424"/>
                </a:tc>
                <a:extLst>
                  <a:ext uri="{0D108BD9-81ED-4DB2-BD59-A6C34878D82A}">
                    <a16:rowId xmlns:a16="http://schemas.microsoft.com/office/drawing/2014/main" val="1663542760"/>
                  </a:ext>
                </a:extLst>
              </a:tr>
              <a:tr h="374871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u="none" strike="noStrike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Dependent</a:t>
                      </a:r>
                      <a:endParaRPr lang="en-US" sz="2200" b="1" i="0" u="none" strike="noStrike" kern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20847" marR="20847" marT="10424" marB="1042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Decimal</a:t>
                      </a:r>
                      <a:endParaRPr 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0847" marR="20847" marT="10424" marB="10424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2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Network ID</a:t>
                      </a:r>
                      <a:endParaRPr lang="en-US" sz="22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0847" marR="20847" marT="10424" marB="10424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String</a:t>
                      </a:r>
                      <a:endParaRPr 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0847" marR="20847" marT="10424" marB="10424"/>
                </a:tc>
                <a:extLst>
                  <a:ext uri="{0D108BD9-81ED-4DB2-BD59-A6C34878D82A}">
                    <a16:rowId xmlns:a16="http://schemas.microsoft.com/office/drawing/2014/main" val="3652002611"/>
                  </a:ext>
                </a:extLst>
              </a:tr>
              <a:tr h="402897">
                <a:tc>
                  <a:txBody>
                    <a:bodyPr/>
                    <a:lstStyle/>
                    <a:p>
                      <a:pPr algn="l"/>
                      <a:r>
                        <a:rPr lang="en-US" sz="2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Dependent 2</a:t>
                      </a:r>
                      <a:endParaRPr lang="en-US" sz="2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0847" marR="20847" marT="10424" marB="1042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Decimal</a:t>
                      </a:r>
                      <a:endParaRPr 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0847" marR="20847" marT="10424" marB="1042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Network name</a:t>
                      </a:r>
                      <a:endParaRPr lang="en-US" sz="2200" b="1" i="0" u="none" strike="noStrike" noProof="0">
                        <a:solidFill>
                          <a:srgbClr val="404040"/>
                        </a:solidFill>
                        <a:latin typeface="+mn-lt"/>
                      </a:endParaRPr>
                    </a:p>
                  </a:txBody>
                  <a:tcPr marL="20847" marR="20847" marT="10424" marB="10424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String</a:t>
                      </a:r>
                      <a:endParaRPr 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0847" marR="20847" marT="10424" marB="10424"/>
                </a:tc>
                <a:extLst>
                  <a:ext uri="{0D108BD9-81ED-4DB2-BD59-A6C34878D82A}">
                    <a16:rowId xmlns:a16="http://schemas.microsoft.com/office/drawing/2014/main" val="722165651"/>
                  </a:ext>
                </a:extLst>
              </a:tr>
              <a:tr h="374871">
                <a:tc>
                  <a:txBody>
                    <a:bodyPr/>
                    <a:lstStyle/>
                    <a:p>
                      <a:pPr algn="l"/>
                      <a:r>
                        <a:rPr lang="en-US" sz="2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Dependent 3</a:t>
                      </a:r>
                      <a:endParaRPr lang="en-US" sz="2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0847" marR="20847" marT="10424" marB="1042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Decimal</a:t>
                      </a:r>
                      <a:endParaRPr 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0847" marR="20847" marT="10424" marB="10424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2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Plan Marketing Name</a:t>
                      </a:r>
                      <a:endParaRPr lang="en-US" sz="2200" b="1"/>
                    </a:p>
                  </a:txBody>
                  <a:tcPr marL="20847" marR="20847" marT="10424" marB="10424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String</a:t>
                      </a:r>
                      <a:endParaRPr 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0847" marR="20847" marT="10424" marB="10424"/>
                </a:tc>
                <a:extLst>
                  <a:ext uri="{0D108BD9-81ED-4DB2-BD59-A6C34878D82A}">
                    <a16:rowId xmlns:a16="http://schemas.microsoft.com/office/drawing/2014/main" val="3684492888"/>
                  </a:ext>
                </a:extLst>
              </a:tr>
              <a:tr h="374871">
                <a:tc>
                  <a:txBody>
                    <a:bodyPr/>
                    <a:lstStyle/>
                    <a:p>
                      <a:pPr algn="l"/>
                      <a:r>
                        <a:rPr lang="en-US" sz="2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Couple Dependent 2</a:t>
                      </a:r>
                      <a:endParaRPr lang="en-US" sz="2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0847" marR="20847" marT="10424" marB="10424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Decimal</a:t>
                      </a:r>
                      <a:endParaRPr 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0847" marR="20847" marT="10424" marB="1042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Plan Type</a:t>
                      </a:r>
                      <a:endParaRPr lang="en-US" sz="2200" b="1"/>
                    </a:p>
                  </a:txBody>
                  <a:tcPr marL="20847" marR="20847" marT="10424" marB="10424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String</a:t>
                      </a:r>
                      <a:endParaRPr 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0847" marR="20847" marT="10424" marB="10424"/>
                </a:tc>
                <a:extLst>
                  <a:ext uri="{0D108BD9-81ED-4DB2-BD59-A6C34878D82A}">
                    <a16:rowId xmlns:a16="http://schemas.microsoft.com/office/drawing/2014/main" val="614568371"/>
                  </a:ext>
                </a:extLst>
              </a:tr>
              <a:tr h="414598">
                <a:tc>
                  <a:txBody>
                    <a:bodyPr/>
                    <a:lstStyle/>
                    <a:p>
                      <a:pPr algn="l"/>
                      <a:r>
                        <a:rPr lang="en-US" sz="2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Couple Dependent 3</a:t>
                      </a:r>
                      <a:endParaRPr lang="en-US" sz="2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0847" marR="20847" marT="10424" marB="10424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Decimal</a:t>
                      </a:r>
                      <a:endParaRPr 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0847" marR="20847" marT="10424" marB="1042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Dental Only Plan</a:t>
                      </a:r>
                      <a:endParaRPr lang="en-US" sz="2200" b="1"/>
                    </a:p>
                  </a:txBody>
                  <a:tcPr marL="20847" marR="20847" marT="10424" marB="10424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String</a:t>
                      </a:r>
                      <a:endParaRPr lang="en-US" sz="2400"/>
                    </a:p>
                  </a:txBody>
                  <a:tcPr marL="20847" marR="20847" marT="10424" marB="10424"/>
                </a:tc>
                <a:extLst>
                  <a:ext uri="{0D108BD9-81ED-4DB2-BD59-A6C34878D82A}">
                    <a16:rowId xmlns:a16="http://schemas.microsoft.com/office/drawing/2014/main" val="562357324"/>
                  </a:ext>
                </a:extLst>
              </a:tr>
              <a:tr h="95684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Disease Management Programs Offered</a:t>
                      </a:r>
                      <a:endParaRPr lang="en-US" sz="22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0847" marR="20847" marT="10424" marB="10424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 b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String</a:t>
                      </a:r>
                      <a:endParaRPr lang="en-US" sz="2400"/>
                    </a:p>
                  </a:txBody>
                  <a:tcPr marL="20847" marR="20847" marT="10424" marB="10424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2000" b="1" kern="1200">
                        <a:solidFill>
                          <a:srgbClr val="0D3C3D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 marL="20847" marR="20847" marT="10424" marB="10424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0847" marR="20847" marT="10424" marB="10424"/>
                </a:tc>
                <a:extLst>
                  <a:ext uri="{0D108BD9-81ED-4DB2-BD59-A6C34878D82A}">
                    <a16:rowId xmlns:a16="http://schemas.microsoft.com/office/drawing/2014/main" val="3335907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84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F52F39-D785-C2CA-7C21-0E5BDFD447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091" b="2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99B2339-A9D1-4D3F-8599-FC7719FCF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>
            <a:normAutofit/>
          </a:bodyPr>
          <a:lstStyle/>
          <a:p>
            <a:r>
              <a:rPr lang="en-US" b="1"/>
              <a:t>Exploratory/Descriptive Analysis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3EF779-83DD-4EB0-9F4C-7304381A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772C8C0C-10E0-4305-95B6-F0A11F0AD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rgbClr val="30ACEC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D6F480D-2F2A-4E97-B196-39B35C4BF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5ACA5CB-4926-4AA1-8B0D-0A8C294D3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</a:sys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1FC1EC6E-AED1-4539-B157-05226499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30ACEC">
                <a:lumMod val="50000"/>
              </a:srgb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F5C22045-92BD-4CA1-A655-5ADD00283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ACEC">
                <a:lumMod val="75000"/>
              </a:srgb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F130A56D-449A-4985-94CD-B749D51FF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849771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C719BB-0A3C-E799-62D1-14B2225018A7}"/>
              </a:ext>
            </a:extLst>
          </p:cNvPr>
          <p:cNvSpPr txBox="1"/>
          <p:nvPr/>
        </p:nvSpPr>
        <p:spPr>
          <a:xfrm>
            <a:off x="894080" y="-25900"/>
            <a:ext cx="9540239" cy="13619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n w="3175" cmpd="sng"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Average Plan Cost Per Person 2014-2016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14A14-4B6D-5D6D-F525-5BE6E28EB212}"/>
              </a:ext>
            </a:extLst>
          </p:cNvPr>
          <p:cNvSpPr txBox="1">
            <a:spLocks/>
          </p:cNvSpPr>
          <p:nvPr/>
        </p:nvSpPr>
        <p:spPr>
          <a:xfrm>
            <a:off x="1098230" y="1336039"/>
            <a:ext cx="4163802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Adding dependents as an individual or couple drastically decreases cost per person </a:t>
            </a:r>
          </a:p>
          <a:p>
            <a:pPr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Prices for all categories decrease over the three years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Interestingly, it is more costly as an individual with a dependent than as just a couple</a:t>
            </a:r>
          </a:p>
        </p:txBody>
      </p:sp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992DA201-985B-EB90-A679-7FC665CC4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032" y="1646419"/>
            <a:ext cx="6761367" cy="339294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548164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07F1370-A78D-5B88-F1E7-00934A385712}"/>
              </a:ext>
            </a:extLst>
          </p:cNvPr>
          <p:cNvSpPr txBox="1"/>
          <p:nvPr/>
        </p:nvSpPr>
        <p:spPr>
          <a:xfrm>
            <a:off x="7974572" y="733438"/>
            <a:ext cx="4416211" cy="612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ü"/>
            </a:pPr>
            <a:r>
              <a:rPr lang="en-US" sz="2800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Segoe UI"/>
              </a:rPr>
              <a:t>The graph represents leading </a:t>
            </a:r>
            <a:r>
              <a:rPr lang="en-US" sz="2800" b="1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Segoe UI"/>
              </a:rPr>
              <a:t>network providers</a:t>
            </a:r>
            <a:r>
              <a:rPr lang="en-US" sz="2800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Segoe UI"/>
              </a:rPr>
              <a:t> in USA for the years 2014, 2015, and 2016.</a:t>
            </a:r>
          </a:p>
          <a:p>
            <a:pPr marL="457200" indent="-457200">
              <a:buFont typeface="Wingdings"/>
              <a:buChar char="ü"/>
            </a:pPr>
            <a:r>
              <a:rPr lang="en-US" sz="2800" b="1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Segoe UI"/>
              </a:rPr>
              <a:t>Blue Advantage HMO</a:t>
            </a:r>
            <a:r>
              <a:rPr lang="en-US" sz="2800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Segoe UI"/>
              </a:rPr>
              <a:t> stayed on top for two consecutive years in </a:t>
            </a:r>
            <a:r>
              <a:rPr lang="en-US" sz="2800" b="1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Segoe UI"/>
              </a:rPr>
              <a:t>Texas</a:t>
            </a:r>
            <a:r>
              <a:rPr lang="en-US" sz="2800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Segoe UI"/>
              </a:rPr>
              <a:t>.</a:t>
            </a:r>
          </a:p>
          <a:p>
            <a:pPr marL="457200" indent="-457200">
              <a:buFont typeface="Wingdings"/>
              <a:buChar char="ü"/>
            </a:pPr>
            <a:r>
              <a:rPr lang="en-US" sz="2800" b="1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Segoe UI"/>
              </a:rPr>
              <a:t>Arise HealthPlan</a:t>
            </a:r>
            <a:r>
              <a:rPr lang="en-US" sz="2800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Segoe UI"/>
              </a:rPr>
              <a:t> ranked among the top three in Wisconsin in </a:t>
            </a:r>
            <a:r>
              <a:rPr lang="en-US" sz="2800" b="1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Segoe UI"/>
              </a:rPr>
              <a:t>2015</a:t>
            </a:r>
            <a:r>
              <a:rPr lang="en-US" sz="2800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Segoe UI"/>
              </a:rPr>
              <a:t>, while </a:t>
            </a:r>
            <a:r>
              <a:rPr lang="en-US" sz="2800" err="1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Segoe UI"/>
              </a:rPr>
              <a:t>AboutHealth</a:t>
            </a:r>
            <a:r>
              <a:rPr lang="en-US" sz="2800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Segoe UI"/>
              </a:rPr>
              <a:t> took the lead in 2016.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6603B6-08B8-C228-4F98-3F06F08AABD7}"/>
              </a:ext>
            </a:extLst>
          </p:cNvPr>
          <p:cNvSpPr txBox="1"/>
          <p:nvPr/>
        </p:nvSpPr>
        <p:spPr>
          <a:xfrm>
            <a:off x="-58795" y="5301"/>
            <a:ext cx="1043285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ln w="3175" cmpd="sng">
                  <a:noFill/>
                </a:ln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Leading Network Providers in each Year with Highest Enrollment Rate Across States</a:t>
            </a:r>
          </a:p>
        </p:txBody>
      </p:sp>
      <p:pic>
        <p:nvPicPr>
          <p:cNvPr id="3" name="Picture 2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F11F37E9-1BC1-F9B9-B5F9-43005FB5A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6" y="1504303"/>
            <a:ext cx="7913871" cy="445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02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FFE35-DBD2-C71A-8F13-EC2745C6D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45" y="236538"/>
            <a:ext cx="10493189" cy="82129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>
                    <a:lumMod val="65000"/>
                    <a:lumOff val="35000"/>
                  </a:schemeClr>
                </a:solidFill>
                <a:cs typeface="Calibri Light"/>
              </a:rPr>
              <a:t>Plan Types Across States</a:t>
            </a:r>
          </a:p>
        </p:txBody>
      </p:sp>
      <p:pic>
        <p:nvPicPr>
          <p:cNvPr id="13" name="Content Placeholder 12" descr="A map with circles of different colors&#10;&#10;Description automatically generated">
            <a:extLst>
              <a:ext uri="{FF2B5EF4-FFF2-40B4-BE49-F238E27FC236}">
                <a16:creationId xmlns:a16="http://schemas.microsoft.com/office/drawing/2014/main" id="{3E9BA332-6A0F-F7C4-BFE6-ED391A62E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925" y="1516112"/>
            <a:ext cx="7949939" cy="430148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ECCB97-092F-DF32-C84A-BE4868A30187}"/>
              </a:ext>
            </a:extLst>
          </p:cNvPr>
          <p:cNvSpPr txBox="1"/>
          <p:nvPr/>
        </p:nvSpPr>
        <p:spPr>
          <a:xfrm>
            <a:off x="8227143" y="644013"/>
            <a:ext cx="3738716" cy="65556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ü"/>
            </a:pPr>
            <a:r>
              <a:rPr lang="en-US" sz="2800">
                <a:solidFill>
                  <a:srgbClr val="0D3C3D"/>
                </a:solidFill>
                <a:cs typeface="Arial"/>
              </a:rPr>
              <a:t>Highest number of</a:t>
            </a:r>
            <a:r>
              <a:rPr lang="en-US" sz="2800" b="1">
                <a:solidFill>
                  <a:srgbClr val="0D3C3D"/>
                </a:solidFill>
                <a:cs typeface="Arial"/>
              </a:rPr>
              <a:t> EPO </a:t>
            </a:r>
            <a:r>
              <a:rPr lang="en-US" sz="2800">
                <a:solidFill>
                  <a:srgbClr val="0D3C3D"/>
                </a:solidFill>
                <a:cs typeface="Arial"/>
              </a:rPr>
              <a:t>plan types offered</a:t>
            </a:r>
            <a:r>
              <a:rPr lang="en-US" sz="2800" b="1">
                <a:solidFill>
                  <a:srgbClr val="0D3C3D"/>
                </a:solidFill>
                <a:cs typeface="Arial"/>
              </a:rPr>
              <a:t> </a:t>
            </a:r>
            <a:r>
              <a:rPr lang="en-US" sz="2800">
                <a:solidFill>
                  <a:srgbClr val="0D3C3D"/>
                </a:solidFill>
                <a:cs typeface="Arial"/>
              </a:rPr>
              <a:t>in</a:t>
            </a:r>
            <a:r>
              <a:rPr lang="en-US" sz="2800" b="1">
                <a:solidFill>
                  <a:srgbClr val="0D3C3D"/>
                </a:solidFill>
                <a:cs typeface="Arial"/>
              </a:rPr>
              <a:t> </a:t>
            </a:r>
            <a:r>
              <a:rPr lang="en-US" sz="2800" b="1">
                <a:solidFill>
                  <a:srgbClr val="0D3C3D"/>
                </a:solidFill>
                <a:ea typeface="+mn-lt"/>
                <a:cs typeface="+mn-lt"/>
              </a:rPr>
              <a:t>South Carolina </a:t>
            </a:r>
            <a:r>
              <a:rPr lang="en-US" sz="2800">
                <a:solidFill>
                  <a:srgbClr val="0D3C3D"/>
                </a:solidFill>
                <a:ea typeface="+mn-lt"/>
                <a:cs typeface="+mn-lt"/>
              </a:rPr>
              <a:t>state.</a:t>
            </a:r>
            <a:endParaRPr lang="en-US" sz="2800" b="1">
              <a:solidFill>
                <a:srgbClr val="0D3C3D"/>
              </a:solidFill>
              <a:cs typeface="Arial"/>
            </a:endParaRPr>
          </a:p>
          <a:p>
            <a:endParaRPr lang="en-US" sz="2800">
              <a:solidFill>
                <a:srgbClr val="0D3C3D"/>
              </a:solidFill>
              <a:cs typeface="Calibri"/>
            </a:endParaRPr>
          </a:p>
          <a:p>
            <a:pPr marL="457200" indent="-457200">
              <a:buFont typeface="Wingdings"/>
              <a:buChar char="ü"/>
            </a:pPr>
            <a:r>
              <a:rPr lang="en-US" sz="2800">
                <a:solidFill>
                  <a:srgbClr val="0D3C3D"/>
                </a:solidFill>
                <a:cs typeface="Calibri"/>
              </a:rPr>
              <a:t>The Most </a:t>
            </a:r>
            <a:r>
              <a:rPr lang="en-US" sz="2800" b="1">
                <a:solidFill>
                  <a:srgbClr val="0D3C3D"/>
                </a:solidFill>
                <a:cs typeface="Calibri"/>
              </a:rPr>
              <a:t>HMO</a:t>
            </a:r>
            <a:r>
              <a:rPr lang="en-US" sz="2800">
                <a:solidFill>
                  <a:srgbClr val="0D3C3D"/>
                </a:solidFill>
                <a:cs typeface="Calibri"/>
              </a:rPr>
              <a:t> and </a:t>
            </a:r>
            <a:r>
              <a:rPr lang="en-US" sz="2800" b="1">
                <a:solidFill>
                  <a:srgbClr val="0D3C3D"/>
                </a:solidFill>
                <a:cs typeface="Calibri"/>
              </a:rPr>
              <a:t>POS</a:t>
            </a:r>
            <a:r>
              <a:rPr lang="en-US" sz="2800">
                <a:solidFill>
                  <a:srgbClr val="0D3C3D"/>
                </a:solidFill>
                <a:cs typeface="Calibri"/>
              </a:rPr>
              <a:t> plans are offered in </a:t>
            </a:r>
            <a:r>
              <a:rPr lang="en-US" sz="2800" b="1">
                <a:solidFill>
                  <a:srgbClr val="0D3C3D"/>
                </a:solidFill>
                <a:cs typeface="Calibri"/>
              </a:rPr>
              <a:t>Wisconsin</a:t>
            </a:r>
            <a:r>
              <a:rPr lang="en-US" sz="2800">
                <a:solidFill>
                  <a:srgbClr val="0D3C3D"/>
                </a:solidFill>
                <a:cs typeface="Calibri"/>
              </a:rPr>
              <a:t> state.</a:t>
            </a:r>
          </a:p>
          <a:p>
            <a:pPr marL="457200" indent="-457200">
              <a:buFont typeface="Wingdings"/>
              <a:buChar char="ü"/>
            </a:pPr>
            <a:endParaRPr lang="en-US" sz="2800">
              <a:solidFill>
                <a:srgbClr val="0D3C3D"/>
              </a:solidFill>
              <a:cs typeface="Calibri"/>
            </a:endParaRPr>
          </a:p>
          <a:p>
            <a:pPr marL="457200" indent="-457200">
              <a:buFont typeface="Wingdings"/>
              <a:buChar char="ü"/>
            </a:pPr>
            <a:r>
              <a:rPr lang="en-US" sz="2800">
                <a:solidFill>
                  <a:srgbClr val="0D3C3D"/>
                </a:solidFill>
                <a:cs typeface="Arial"/>
              </a:rPr>
              <a:t>In </a:t>
            </a:r>
            <a:r>
              <a:rPr lang="en-US" sz="2800" b="1">
                <a:solidFill>
                  <a:srgbClr val="0D3C3D"/>
                </a:solidFill>
                <a:cs typeface="Arial"/>
              </a:rPr>
              <a:t>Ohio</a:t>
            </a:r>
            <a:r>
              <a:rPr lang="en-US" sz="2800">
                <a:solidFill>
                  <a:srgbClr val="0D3C3D"/>
                </a:solidFill>
                <a:cs typeface="Arial"/>
              </a:rPr>
              <a:t> state, highest number of </a:t>
            </a:r>
            <a:r>
              <a:rPr lang="en-US" sz="2800" b="1">
                <a:solidFill>
                  <a:srgbClr val="0D3C3D"/>
                </a:solidFill>
                <a:cs typeface="Arial"/>
              </a:rPr>
              <a:t>Indemnity</a:t>
            </a:r>
            <a:r>
              <a:rPr lang="en-US" sz="2800">
                <a:solidFill>
                  <a:srgbClr val="0D3C3D"/>
                </a:solidFill>
                <a:cs typeface="Arial"/>
              </a:rPr>
              <a:t> and </a:t>
            </a:r>
            <a:r>
              <a:rPr lang="en-US" sz="2800" b="1">
                <a:solidFill>
                  <a:srgbClr val="0D3C3D"/>
                </a:solidFill>
                <a:cs typeface="Arial"/>
              </a:rPr>
              <a:t>PPO</a:t>
            </a:r>
            <a:r>
              <a:rPr lang="en-US" sz="2800">
                <a:solidFill>
                  <a:srgbClr val="0D3C3D"/>
                </a:solidFill>
                <a:cs typeface="Arial"/>
              </a:rPr>
              <a:t> plans are offered.</a:t>
            </a:r>
          </a:p>
          <a:p>
            <a:pPr marL="457200" indent="-457200">
              <a:buFont typeface="Wingdings"/>
              <a:buChar char="ü"/>
            </a:pPr>
            <a:endParaRPr lang="en-US" sz="2800">
              <a:solidFill>
                <a:srgbClr val="0D3C3D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4015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FFE35-DBD2-C71A-8F13-EC2745C6D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262" y="89161"/>
            <a:ext cx="10493189" cy="82129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>
                    <a:lumMod val="65000"/>
                    <a:lumOff val="35000"/>
                  </a:schemeClr>
                </a:solidFill>
                <a:cs typeface="Calibri Light"/>
              </a:rPr>
              <a:t>Total Networks Across Plan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40DC8B-8E5E-2D0B-37F3-0CC2294B3BCA}"/>
              </a:ext>
            </a:extLst>
          </p:cNvPr>
          <p:cNvSpPr txBox="1"/>
          <p:nvPr/>
        </p:nvSpPr>
        <p:spPr>
          <a:xfrm flipH="1">
            <a:off x="7826188" y="903194"/>
            <a:ext cx="4350123" cy="59062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,Sans-Serif"/>
              <a:buChar char="ü"/>
            </a:pPr>
            <a:r>
              <a:rPr lang="en-US" sz="2800" b="1">
                <a:solidFill>
                  <a:srgbClr val="0D3C3D"/>
                </a:solidFill>
                <a:cs typeface="Calibri"/>
              </a:rPr>
              <a:t>HMO</a:t>
            </a:r>
            <a:r>
              <a:rPr lang="en-US" sz="2800">
                <a:solidFill>
                  <a:srgbClr val="0D3C3D"/>
                </a:solidFill>
                <a:cs typeface="Calibri"/>
              </a:rPr>
              <a:t> plan has highest number of network providers with </a:t>
            </a:r>
            <a:r>
              <a:rPr lang="en-US" sz="2800" b="1">
                <a:solidFill>
                  <a:srgbClr val="0D3C3D"/>
                </a:solidFill>
                <a:cs typeface="Calibri"/>
              </a:rPr>
              <a:t>443 total </a:t>
            </a:r>
            <a:r>
              <a:rPr lang="en-US" sz="2800">
                <a:solidFill>
                  <a:srgbClr val="0D3C3D"/>
                </a:solidFill>
                <a:cs typeface="Calibri"/>
              </a:rPr>
              <a:t>unique network count.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,Sans-Serif"/>
              <a:buChar char="ü"/>
            </a:pPr>
            <a:r>
              <a:rPr lang="en-US" sz="2800">
                <a:solidFill>
                  <a:srgbClr val="0D3C3D"/>
                </a:solidFill>
                <a:cs typeface="Calibri"/>
              </a:rPr>
              <a:t>Followed by </a:t>
            </a:r>
            <a:r>
              <a:rPr lang="en-US" sz="2800" b="1">
                <a:solidFill>
                  <a:srgbClr val="0D3C3D"/>
                </a:solidFill>
                <a:cs typeface="Calibri"/>
              </a:rPr>
              <a:t>PPO</a:t>
            </a:r>
            <a:r>
              <a:rPr lang="en-US" sz="2800">
                <a:solidFill>
                  <a:srgbClr val="0D3C3D"/>
                </a:solidFill>
                <a:cs typeface="Calibri"/>
              </a:rPr>
              <a:t> with </a:t>
            </a:r>
            <a:r>
              <a:rPr lang="en-US" sz="2800" b="1">
                <a:solidFill>
                  <a:srgbClr val="0D3C3D"/>
                </a:solidFill>
                <a:cs typeface="Calibri"/>
              </a:rPr>
              <a:t>400</a:t>
            </a:r>
            <a:r>
              <a:rPr lang="en-US" sz="2800">
                <a:solidFill>
                  <a:srgbClr val="0D3C3D"/>
                </a:solidFill>
                <a:cs typeface="Calibri"/>
              </a:rPr>
              <a:t> network provider and </a:t>
            </a:r>
            <a:r>
              <a:rPr lang="en-US" sz="2800" b="1">
                <a:solidFill>
                  <a:srgbClr val="0D3C3D"/>
                </a:solidFill>
                <a:cs typeface="Calibri"/>
              </a:rPr>
              <a:t>POS</a:t>
            </a:r>
            <a:r>
              <a:rPr lang="en-US" sz="2800">
                <a:solidFill>
                  <a:srgbClr val="0D3C3D"/>
                </a:solidFill>
                <a:cs typeface="Calibri"/>
              </a:rPr>
              <a:t> plan type with </a:t>
            </a:r>
            <a:r>
              <a:rPr lang="en-US" sz="2800" b="1">
                <a:solidFill>
                  <a:srgbClr val="0D3C3D"/>
                </a:solidFill>
                <a:cs typeface="Calibri"/>
              </a:rPr>
              <a:t>177 </a:t>
            </a:r>
            <a:r>
              <a:rPr lang="en-US" sz="2800">
                <a:solidFill>
                  <a:srgbClr val="0D3C3D"/>
                </a:solidFill>
                <a:cs typeface="Calibri"/>
              </a:rPr>
              <a:t>network provider.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,Sans-Serif"/>
              <a:buChar char="ü"/>
            </a:pPr>
            <a:r>
              <a:rPr lang="en-US" sz="2800" b="1">
                <a:solidFill>
                  <a:srgbClr val="0D3C3D"/>
                </a:solidFill>
                <a:cs typeface="Calibri"/>
              </a:rPr>
              <a:t>EPO</a:t>
            </a:r>
            <a:r>
              <a:rPr lang="en-US" sz="2800">
                <a:solidFill>
                  <a:srgbClr val="0D3C3D"/>
                </a:solidFill>
                <a:cs typeface="Calibri"/>
              </a:rPr>
              <a:t> plan type has </a:t>
            </a:r>
            <a:r>
              <a:rPr lang="en-US" sz="2800" b="1">
                <a:solidFill>
                  <a:srgbClr val="0D3C3D"/>
                </a:solidFill>
                <a:cs typeface="Calibri"/>
              </a:rPr>
              <a:t>107</a:t>
            </a:r>
            <a:r>
              <a:rPr lang="en-US" sz="2800">
                <a:solidFill>
                  <a:srgbClr val="0D3C3D"/>
                </a:solidFill>
                <a:cs typeface="Calibri"/>
              </a:rPr>
              <a:t> network provider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,Sans-Serif"/>
              <a:buChar char="ü"/>
            </a:pPr>
            <a:r>
              <a:rPr lang="en-US" sz="2800">
                <a:solidFill>
                  <a:srgbClr val="0D3C3D"/>
                </a:solidFill>
                <a:ea typeface="+mn-lt"/>
                <a:cs typeface="+mn-lt"/>
              </a:rPr>
              <a:t>Indemnity </a:t>
            </a:r>
            <a:r>
              <a:rPr lang="en-US" sz="2800">
                <a:solidFill>
                  <a:srgbClr val="0D3C3D"/>
                </a:solidFill>
                <a:cs typeface="Calibri"/>
              </a:rPr>
              <a:t>plan type has the lowest network with only </a:t>
            </a:r>
            <a:r>
              <a:rPr lang="en-US" sz="2800" b="1">
                <a:solidFill>
                  <a:srgbClr val="0D3C3D"/>
                </a:solidFill>
                <a:cs typeface="Calibri"/>
              </a:rPr>
              <a:t>20</a:t>
            </a:r>
            <a:r>
              <a:rPr lang="en-US" sz="2800">
                <a:solidFill>
                  <a:srgbClr val="0D3C3D"/>
                </a:solidFill>
                <a:cs typeface="Calibri"/>
              </a:rPr>
              <a:t> count</a:t>
            </a:r>
          </a:p>
        </p:txBody>
      </p:sp>
      <p:pic>
        <p:nvPicPr>
          <p:cNvPr id="7" name="Content Placeholder 3" descr="A graph showing a number of networks&#10;&#10;Description automatically generated">
            <a:extLst>
              <a:ext uri="{FF2B5EF4-FFF2-40B4-BE49-F238E27FC236}">
                <a16:creationId xmlns:a16="http://schemas.microsoft.com/office/drawing/2014/main" id="{7078BCAD-16B5-BF4B-55D3-1D4CBD600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74" y="1418204"/>
            <a:ext cx="7253514" cy="436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83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3E00-12F0-AA7B-FFBB-F72C73531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23" y="9342"/>
            <a:ext cx="10018713" cy="1053222"/>
          </a:xfrm>
        </p:spPr>
        <p:txBody>
          <a:bodyPr/>
          <a:lstStyle/>
          <a:p>
            <a:r>
              <a:rPr lang="en-US" b="1">
                <a:solidFill>
                  <a:schemeClr val="bg1">
                    <a:lumMod val="65000"/>
                    <a:lumOff val="35000"/>
                  </a:schemeClr>
                </a:solidFill>
              </a:rPr>
              <a:t>Benefits Changes Across States</a:t>
            </a:r>
          </a:p>
        </p:txBody>
      </p:sp>
      <p:graphicFrame>
        <p:nvGraphicFramePr>
          <p:cNvPr id="14" name="Subtitle 2">
            <a:extLst>
              <a:ext uri="{FF2B5EF4-FFF2-40B4-BE49-F238E27FC236}">
                <a16:creationId xmlns:a16="http://schemas.microsoft.com/office/drawing/2014/main" id="{D88DD1C7-B90E-304E-8F8E-C03A5A31A4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263160"/>
              </p:ext>
            </p:extLst>
          </p:nvPr>
        </p:nvGraphicFramePr>
        <p:xfrm>
          <a:off x="7934960" y="843280"/>
          <a:ext cx="4145280" cy="565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Content Placeholder 3" descr="A map of the united states&#10;&#10;Description automatically generated">
            <a:extLst>
              <a:ext uri="{FF2B5EF4-FFF2-40B4-BE49-F238E27FC236}">
                <a16:creationId xmlns:a16="http://schemas.microsoft.com/office/drawing/2014/main" id="{43E9CC93-551A-609F-51BE-ADE9E416C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1178" y="1563199"/>
            <a:ext cx="7781702" cy="3731602"/>
          </a:xfrm>
        </p:spPr>
      </p:pic>
    </p:spTree>
    <p:extLst>
      <p:ext uri="{BB962C8B-B14F-4D97-AF65-F5344CB8AC3E}">
        <p14:creationId xmlns:p14="http://schemas.microsoft.com/office/powerpoint/2010/main" val="1355612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B8B4-ED2E-A132-BE94-E8A6F458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973" y="-1735"/>
            <a:ext cx="9417377" cy="962119"/>
          </a:xfrm>
        </p:spPr>
        <p:txBody>
          <a:bodyPr>
            <a:noAutofit/>
          </a:bodyPr>
          <a:lstStyle/>
          <a:p>
            <a:r>
              <a:rPr lang="en-US" b="1">
                <a:solidFill>
                  <a:schemeClr val="bg1">
                    <a:lumMod val="65000"/>
                    <a:lumOff val="35000"/>
                  </a:schemeClr>
                </a:solidFill>
              </a:rPr>
              <a:t>Top 5 Benefits Sold for Different Years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B1A513D-A317-8238-E3CC-1DDBE622ED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9840508"/>
              </p:ext>
            </p:extLst>
          </p:nvPr>
        </p:nvGraphicFramePr>
        <p:xfrm>
          <a:off x="111760" y="1404594"/>
          <a:ext cx="8121780" cy="4819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Subtitle 2">
            <a:extLst>
              <a:ext uri="{FF2B5EF4-FFF2-40B4-BE49-F238E27FC236}">
                <a16:creationId xmlns:a16="http://schemas.microsoft.com/office/drawing/2014/main" id="{9AC4F4B4-DFDA-B022-2CCB-7C2F2F2BC13B}"/>
              </a:ext>
            </a:extLst>
          </p:cNvPr>
          <p:cNvSpPr txBox="1">
            <a:spLocks/>
          </p:cNvSpPr>
          <p:nvPr/>
        </p:nvSpPr>
        <p:spPr>
          <a:xfrm>
            <a:off x="8221690" y="806360"/>
            <a:ext cx="3958460" cy="60159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base">
              <a:buFont typeface="Wingdings" panose="05000000000000000000" pitchFamily="2" charset="2"/>
              <a:buChar char="ü"/>
            </a:pPr>
            <a:r>
              <a:rPr lang="en-US">
                <a:solidFill>
                  <a:srgbClr val="0D3C3D"/>
                </a:solidFill>
                <a:latin typeface="Calibri"/>
                <a:cs typeface="Segoe UI"/>
              </a:rPr>
              <a:t>The top sellers among the 3 years, the highest number of benefits were sold in </a:t>
            </a:r>
            <a:r>
              <a:rPr lang="en-US" b="1">
                <a:solidFill>
                  <a:srgbClr val="0D3C3D"/>
                </a:solidFill>
                <a:latin typeface="Calibri"/>
                <a:cs typeface="Segoe UI"/>
              </a:rPr>
              <a:t>2015</a:t>
            </a:r>
          </a:p>
          <a:p>
            <a:pPr marL="457200" indent="-457200" fontAlgn="base">
              <a:buFont typeface="Wingdings" panose="05000000000000000000" pitchFamily="2" charset="2"/>
              <a:buChar char="ü"/>
            </a:pPr>
            <a:r>
              <a:rPr lang="en-US" b="1">
                <a:solidFill>
                  <a:srgbClr val="0D3C3D"/>
                </a:solidFill>
                <a:latin typeface="Calibri"/>
                <a:cs typeface="Segoe UI"/>
              </a:rPr>
              <a:t>Orthodontia - Adult </a:t>
            </a:r>
            <a:r>
              <a:rPr lang="en-US">
                <a:solidFill>
                  <a:srgbClr val="0D3C3D"/>
                </a:solidFill>
                <a:latin typeface="Calibri"/>
                <a:cs typeface="Segoe UI"/>
              </a:rPr>
              <a:t>is the most sold benefit for all the years.</a:t>
            </a:r>
          </a:p>
          <a:p>
            <a:pPr marL="457200" indent="-457200" fontAlgn="base">
              <a:buFont typeface="Wingdings" panose="05000000000000000000" pitchFamily="2" charset="2"/>
              <a:buChar char="ü"/>
            </a:pPr>
            <a:r>
              <a:rPr lang="en-US">
                <a:solidFill>
                  <a:srgbClr val="0D3C3D"/>
                </a:solidFill>
                <a:latin typeface="Calibri"/>
                <a:cs typeface="Segoe UI"/>
              </a:rPr>
              <a:t>The growth from 2014 to 2015 and the decline from 2015 to 2016 remains consistent except the benefit </a:t>
            </a:r>
            <a:r>
              <a:rPr lang="en-US" b="1">
                <a:solidFill>
                  <a:srgbClr val="0D3C3D"/>
                </a:solidFill>
                <a:latin typeface="Calibri"/>
                <a:cs typeface="Segoe UI"/>
              </a:rPr>
              <a:t>Orthodontia – Child. </a:t>
            </a:r>
          </a:p>
        </p:txBody>
      </p:sp>
    </p:spTree>
    <p:extLst>
      <p:ext uri="{BB962C8B-B14F-4D97-AF65-F5344CB8AC3E}">
        <p14:creationId xmlns:p14="http://schemas.microsoft.com/office/powerpoint/2010/main" val="259289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754BC-6AD7-3A62-3309-2547B736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+mn-lt"/>
              </a:rPr>
              <a:t>Agenda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TextBox 7">
            <a:extLst>
              <a:ext uri="{FF2B5EF4-FFF2-40B4-BE49-F238E27FC236}">
                <a16:creationId xmlns:a16="http://schemas.microsoft.com/office/drawing/2014/main" id="{86F45853-4F50-D853-6796-A75B5E589D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9906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1117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B1BB2-3E8A-5FCE-38BF-5B31B446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506" y="2500814"/>
            <a:ext cx="3333495" cy="1455143"/>
          </a:xfrm>
        </p:spPr>
        <p:txBody>
          <a:bodyPr>
            <a:noAutofit/>
          </a:bodyPr>
          <a:lstStyle/>
          <a:p>
            <a:r>
              <a:rPr lang="en-US" sz="3600" b="1">
                <a:solidFill>
                  <a:schemeClr val="bg1">
                    <a:lumMod val="75000"/>
                    <a:lumOff val="25000"/>
                  </a:schemeClr>
                </a:solidFill>
              </a:rPr>
              <a:t>Challenges &amp;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B8C03-296D-9253-F54C-DEDDB6C1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600">
              <a:cs typeface="Calibri" panose="020F0502020204030204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sz="1600">
              <a:cs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D8FCA5-173C-E0B6-CBB8-7A7466FC6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449113"/>
              </p:ext>
            </p:extLst>
          </p:nvPr>
        </p:nvGraphicFramePr>
        <p:xfrm>
          <a:off x="4049383" y="614304"/>
          <a:ext cx="7792720" cy="5629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6239">
                  <a:extLst>
                    <a:ext uri="{9D8B030D-6E8A-4147-A177-3AD203B41FA5}">
                      <a16:colId xmlns:a16="http://schemas.microsoft.com/office/drawing/2014/main" val="3412310992"/>
                    </a:ext>
                  </a:extLst>
                </a:gridCol>
                <a:gridCol w="3826481">
                  <a:extLst>
                    <a:ext uri="{9D8B030D-6E8A-4147-A177-3AD203B41FA5}">
                      <a16:colId xmlns:a16="http://schemas.microsoft.com/office/drawing/2014/main" val="330185649"/>
                    </a:ext>
                  </a:extLst>
                </a:gridCol>
              </a:tblGrid>
              <a:tr h="385345">
                <a:tc>
                  <a:txBody>
                    <a:bodyPr/>
                    <a:lstStyle/>
                    <a:p>
                      <a:r>
                        <a:rPr lang="en-US" sz="2800" b="1" kern="120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Calibri"/>
                        </a:rPr>
                        <a:t>Challenges</a:t>
                      </a:r>
                    </a:p>
                  </a:txBody>
                  <a:tcPr marL="52512" marR="52512" marT="26256" marB="26256"/>
                </a:tc>
                <a:tc>
                  <a:txBody>
                    <a:bodyPr/>
                    <a:lstStyle/>
                    <a:p>
                      <a:r>
                        <a:rPr lang="en-US" sz="2800" b="1" kern="120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Calibri"/>
                        </a:rPr>
                        <a:t>Solutions</a:t>
                      </a:r>
                    </a:p>
                  </a:txBody>
                  <a:tcPr marL="52512" marR="52512" marT="26256" marB="26256"/>
                </a:tc>
                <a:extLst>
                  <a:ext uri="{0D108BD9-81ED-4DB2-BD59-A6C34878D82A}">
                    <a16:rowId xmlns:a16="http://schemas.microsoft.com/office/drawing/2014/main" val="1629216855"/>
                  </a:ext>
                </a:extLst>
              </a:tr>
              <a:tr h="1440186">
                <a:tc>
                  <a:txBody>
                    <a:bodyPr/>
                    <a:lstStyle/>
                    <a:p>
                      <a:pPr marL="457200" indent="-457200" algn="l" defTabSz="4572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,Sans-Serif"/>
                        <a:buChar char="ü"/>
                      </a:pPr>
                      <a:r>
                        <a:rPr lang="en-US" sz="2800" b="0" kern="120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Calibri"/>
                        </a:rPr>
                        <a:t>Difficulty in handling commas in cell content while uploading CSV file</a:t>
                      </a:r>
                    </a:p>
                  </a:txBody>
                  <a:tcPr marL="52512" marR="52512" marT="26256" marB="26256"/>
                </a:tc>
                <a:tc>
                  <a:txBody>
                    <a:bodyPr/>
                    <a:lstStyle/>
                    <a:p>
                      <a:pPr marL="457200" indent="-457200" algn="l" defTabSz="4572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,Sans-Serif"/>
                        <a:buChar char="ü"/>
                      </a:pPr>
                      <a:r>
                        <a:rPr lang="en-US" sz="2800" b="0" kern="120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Calibri"/>
                        </a:rPr>
                        <a:t>To overcome this, we used "Serializer and Deserializer"(SerDe ) properties to initially separate the CSV file</a:t>
                      </a:r>
                    </a:p>
                  </a:txBody>
                  <a:tcPr marL="52512" marR="52512" marT="26256" marB="26256"/>
                </a:tc>
                <a:extLst>
                  <a:ext uri="{0D108BD9-81ED-4DB2-BD59-A6C34878D82A}">
                    <a16:rowId xmlns:a16="http://schemas.microsoft.com/office/drawing/2014/main" val="4107807418"/>
                  </a:ext>
                </a:extLst>
              </a:tr>
              <a:tr h="897696">
                <a:tc>
                  <a:txBody>
                    <a:bodyPr/>
                    <a:lstStyle/>
                    <a:p>
                      <a:pPr marL="457200" indent="-457200" algn="l" defTabSz="4572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,Sans-Serif"/>
                        <a:buChar char="ü"/>
                      </a:pPr>
                      <a:r>
                        <a:rPr lang="en-US" sz="2800" b="0" kern="120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Calibri"/>
                        </a:rPr>
                        <a:t>Understanding the data</a:t>
                      </a:r>
                    </a:p>
                  </a:txBody>
                  <a:tcPr marL="52512" marR="52512" marT="26256" marB="26256"/>
                </a:tc>
                <a:tc>
                  <a:txBody>
                    <a:bodyPr/>
                    <a:lstStyle/>
                    <a:p>
                      <a:pPr marL="457200" marR="0" lvl="0" indent="-45720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,Sans-Serif"/>
                        <a:buChar char="ü"/>
                        <a:tabLst/>
                        <a:defRPr/>
                      </a:pPr>
                      <a:r>
                        <a:rPr lang="en-US" sz="2800" b="0" kern="120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Calibri"/>
                        </a:rPr>
                        <a:t>Identified patterns, trends, and relationships</a:t>
                      </a:r>
                    </a:p>
                  </a:txBody>
                  <a:tcPr marL="52512" marR="52512" marT="26256" marB="26256"/>
                </a:tc>
                <a:extLst>
                  <a:ext uri="{0D108BD9-81ED-4DB2-BD59-A6C34878D82A}">
                    <a16:rowId xmlns:a16="http://schemas.microsoft.com/office/drawing/2014/main" val="2166803849"/>
                  </a:ext>
                </a:extLst>
              </a:tr>
              <a:tr h="1711431">
                <a:tc>
                  <a:txBody>
                    <a:bodyPr/>
                    <a:lstStyle/>
                    <a:p>
                      <a:pPr marL="457200" lvl="0" indent="-457200" algn="l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,Sans-Serif"/>
                        <a:buChar char="ü"/>
                      </a:pPr>
                      <a:r>
                        <a:rPr lang="en-US" sz="2800" b="0" kern="120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Calibri"/>
                        </a:rPr>
                        <a:t>Unable to download csv files from </a:t>
                      </a:r>
                      <a:r>
                        <a:rPr lang="en-US" sz="2800" b="0" kern="1200" err="1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Calibri"/>
                        </a:rPr>
                        <a:t>kaggle</a:t>
                      </a:r>
                      <a:r>
                        <a:rPr lang="en-US" sz="2800" b="0" kern="120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Calibri"/>
                        </a:rPr>
                        <a:t> directly using </a:t>
                      </a:r>
                      <a:r>
                        <a:rPr lang="en-US" sz="2800" b="0" kern="1200" err="1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Calibri"/>
                        </a:rPr>
                        <a:t>wget</a:t>
                      </a:r>
                      <a:r>
                        <a:rPr lang="en-US" sz="2800" b="0" kern="120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Calibri"/>
                        </a:rPr>
                        <a:t> as we did in lab.</a:t>
                      </a:r>
                    </a:p>
                  </a:txBody>
                  <a:tcPr marL="52512" marR="52512" marT="26256" marB="26256"/>
                </a:tc>
                <a:tc>
                  <a:txBody>
                    <a:bodyPr/>
                    <a:lstStyle/>
                    <a:p>
                      <a:pPr marL="457200" lvl="0" indent="-45720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Wingdings,Sans-Serif"/>
                        <a:buChar char="ü"/>
                      </a:pPr>
                      <a:r>
                        <a:rPr lang="en-US" sz="2800" b="0" kern="120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Calibri"/>
                        </a:rPr>
                        <a:t>Download dataset on local system. Use '</a:t>
                      </a:r>
                      <a:r>
                        <a:rPr lang="en-US" sz="2800" b="0" kern="1200" err="1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Calibri"/>
                        </a:rPr>
                        <a:t>scp</a:t>
                      </a:r>
                      <a:r>
                        <a:rPr lang="en-US" sz="2800" b="0" kern="120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Calibri"/>
                        </a:rPr>
                        <a:t>' command to upload on Linux server and then move to Hadoop</a:t>
                      </a:r>
                    </a:p>
                  </a:txBody>
                  <a:tcPr marL="52512" marR="52512" marT="26256" marB="26256"/>
                </a:tc>
                <a:extLst>
                  <a:ext uri="{0D108BD9-81ED-4DB2-BD59-A6C34878D82A}">
                    <a16:rowId xmlns:a16="http://schemas.microsoft.com/office/drawing/2014/main" val="2870777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097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0CE46-9B2F-0B71-8127-B0D86409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55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en-US" b="1"/>
              <a:t>Conclusion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90BEC9C-0ECD-816D-63CF-64852A1EA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521" y="1082580"/>
            <a:ext cx="6096689" cy="475198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ea typeface="Calibri"/>
                <a:cs typeface="Calibri"/>
              </a:rPr>
              <a:t>Adding dependents as an individual or couple drastically decreases the cost per person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ea typeface="Calibri"/>
                <a:cs typeface="Calibri"/>
              </a:rPr>
              <a:t>Among the top benefits sold, all benefits are dental benefits</a:t>
            </a:r>
          </a:p>
          <a:p>
            <a:pPr>
              <a:buClr>
                <a:srgbClr val="1482AC"/>
              </a:buClr>
              <a:buFont typeface="Wingdings" panose="05000000000000000000" pitchFamily="2" charset="2"/>
              <a:buChar char="ü"/>
            </a:pPr>
            <a:r>
              <a:rPr lang="en-US" sz="2800">
                <a:ea typeface="Calibri"/>
                <a:cs typeface="Calibri"/>
              </a:rPr>
              <a:t>Blue Advantage HMO is popular network provider, among others.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ea typeface="Calibri"/>
                <a:cs typeface="Calibri"/>
              </a:rPr>
              <a:t>Among all the plans offered, HMO is the most popular one.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31379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4" name="Picture 3" descr="Many question marks on black background">
            <a:extLst>
              <a:ext uri="{FF2B5EF4-FFF2-40B4-BE49-F238E27FC236}">
                <a16:creationId xmlns:a16="http://schemas.microsoft.com/office/drawing/2014/main" id="{F0ACC0F9-B31B-88AE-08AF-38FCE27A5C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9EFC9-D158-2856-FB87-9787EFF5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248409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55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03" name="Group 63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4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5" name="Freeform: Shape 71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 descr="A colorful text on a black background&#10;&#10;Description automatically generated">
            <a:extLst>
              <a:ext uri="{FF2B5EF4-FFF2-40B4-BE49-F238E27FC236}">
                <a16:creationId xmlns:a16="http://schemas.microsoft.com/office/drawing/2014/main" id="{AA89F847-C2C0-E788-98E0-7E9A4AE0C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15668" y="601425"/>
            <a:ext cx="7913122" cy="593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14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47">
            <a:extLst>
              <a:ext uri="{FF2B5EF4-FFF2-40B4-BE49-F238E27FC236}">
                <a16:creationId xmlns:a16="http://schemas.microsoft.com/office/drawing/2014/main" id="{08751D95-C333-4DEB-90B4-1EAC9A91D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4062127" y="-15832"/>
            <a:ext cx="8129873" cy="6889518"/>
          </a:xfrm>
          <a:custGeom>
            <a:avLst/>
            <a:gdLst>
              <a:gd name="connsiteX0" fmla="*/ 0 w 8129873"/>
              <a:gd name="connsiteY0" fmla="*/ 0 h 6889518"/>
              <a:gd name="connsiteX1" fmla="*/ 0 w 8129873"/>
              <a:gd name="connsiteY1" fmla="*/ 6889518 h 6889518"/>
              <a:gd name="connsiteX2" fmla="*/ 6207942 w 8129873"/>
              <a:gd name="connsiteY2" fmla="*/ 6882299 h 6889518"/>
              <a:gd name="connsiteX3" fmla="*/ 8129873 w 8129873"/>
              <a:gd name="connsiteY3" fmla="*/ 5349831 h 6889518"/>
              <a:gd name="connsiteX4" fmla="*/ 7291674 w 8129873"/>
              <a:gd name="connsiteY4" fmla="*/ 7365 h 6889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9873" h="6889518">
                <a:moveTo>
                  <a:pt x="0" y="0"/>
                </a:moveTo>
                <a:lnTo>
                  <a:pt x="0" y="6889518"/>
                </a:lnTo>
                <a:lnTo>
                  <a:pt x="6207942" y="6882299"/>
                </a:lnTo>
                <a:lnTo>
                  <a:pt x="8129873" y="5349831"/>
                </a:lnTo>
                <a:lnTo>
                  <a:pt x="7291674" y="7365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BBA7535-3851-431E-BDA9-B4F6C1201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3893" y="0"/>
            <a:ext cx="2436813" cy="6858001"/>
            <a:chOff x="1320800" y="0"/>
            <a:chExt cx="2436813" cy="6858001"/>
          </a:xfrm>
        </p:grpSpPr>
        <p:sp>
          <p:nvSpPr>
            <p:cNvPr id="130" name="Freeform 6">
              <a:extLst>
                <a:ext uri="{FF2B5EF4-FFF2-40B4-BE49-F238E27FC236}">
                  <a16:creationId xmlns:a16="http://schemas.microsoft.com/office/drawing/2014/main" id="{2F07680B-461A-4AFC-808F-93216679A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1" name="Freeform 7">
              <a:extLst>
                <a:ext uri="{FF2B5EF4-FFF2-40B4-BE49-F238E27FC236}">
                  <a16:creationId xmlns:a16="http://schemas.microsoft.com/office/drawing/2014/main" id="{8C864A04-25C0-4A5F-B6D4-F3859450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2" name="Freeform 8">
              <a:extLst>
                <a:ext uri="{FF2B5EF4-FFF2-40B4-BE49-F238E27FC236}">
                  <a16:creationId xmlns:a16="http://schemas.microsoft.com/office/drawing/2014/main" id="{5F596D75-78C8-47A8-9225-7C64A6674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3" name="Freeform 9">
              <a:extLst>
                <a:ext uri="{FF2B5EF4-FFF2-40B4-BE49-F238E27FC236}">
                  <a16:creationId xmlns:a16="http://schemas.microsoft.com/office/drawing/2014/main" id="{128D8641-4FEB-4878-B029-6CC4922EB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4" name="Freeform 10">
              <a:extLst>
                <a:ext uri="{FF2B5EF4-FFF2-40B4-BE49-F238E27FC236}">
                  <a16:creationId xmlns:a16="http://schemas.microsoft.com/office/drawing/2014/main" id="{BB339737-0E88-4165-A752-9E204068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5" name="Freeform 11">
              <a:extLst>
                <a:ext uri="{FF2B5EF4-FFF2-40B4-BE49-F238E27FC236}">
                  <a16:creationId xmlns:a16="http://schemas.microsoft.com/office/drawing/2014/main" id="{633AF255-B0DD-4D23-A3F2-DDB221BB1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B5817D-7D20-47A1-84EC-03FC49DC0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25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b="1"/>
              <a:t>Introduction</a:t>
            </a:r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5A272A09-634C-EC8F-B8CB-45BB79224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799" y="389853"/>
            <a:ext cx="6652441" cy="588264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US" b="0" i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>
                <a:solidFill>
                  <a:schemeClr val="bg1"/>
                </a:solidFill>
                <a:effectLst/>
                <a:latin typeface="Calibri"/>
                <a:cs typeface="Calibri"/>
              </a:rPr>
              <a:t>The Health Insurance Marketplace Public Use Files contain data on health and dental plans offered to individuals and small businesses through the US Health Insurance Marketplace. </a:t>
            </a:r>
            <a:endParaRPr lang="en-US" b="0" i="0">
              <a:solidFill>
                <a:schemeClr val="bg1"/>
              </a:solidFill>
              <a:effectLst/>
              <a:latin typeface="Calibri"/>
              <a:ea typeface="Calibri"/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i="0">
                <a:solidFill>
                  <a:schemeClr val="bg1"/>
                </a:solidFill>
                <a:effectLst/>
                <a:latin typeface="Calibri"/>
                <a:cs typeface="Calibri"/>
              </a:rPr>
              <a:t>Project Analysis:</a:t>
            </a:r>
            <a:endParaRPr lang="en-US" b="1" i="0">
              <a:solidFill>
                <a:schemeClr val="bg1"/>
              </a:solidFill>
              <a:effectLst/>
              <a:latin typeface="Calibri"/>
              <a:ea typeface="Calibri"/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bg1"/>
                </a:solidFill>
                <a:latin typeface="Calibri"/>
                <a:cs typeface="Calibri"/>
              </a:rPr>
              <a:t>Analyzed plan rates across different years &amp; number of dependents.</a:t>
            </a:r>
            <a:endParaRPr lang="en-US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bg1"/>
                </a:solidFill>
                <a:latin typeface="Calibri"/>
                <a:cs typeface="Calibri"/>
              </a:rPr>
              <a:t>Conducted analysis for identifying which plan type is popular &amp; which company’s plans are best sellers?</a:t>
            </a:r>
            <a:endParaRPr lang="en-US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bg1"/>
                </a:solidFill>
                <a:latin typeface="Calibri"/>
                <a:cs typeface="Calibri"/>
              </a:rPr>
              <a:t>What types of plans are offered across state and how many insurance network providers are there for each plan type?</a:t>
            </a:r>
            <a:endParaRPr lang="en-US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bg1"/>
                </a:solidFill>
                <a:latin typeface="Calibri"/>
                <a:cs typeface="Calibri"/>
              </a:rPr>
              <a:t>Analyzed different plan benefits across different states &amp; years.</a:t>
            </a:r>
            <a:endParaRPr lang="en-US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9810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53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55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922A2-4602-9D2D-538E-7A5A89452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b="1">
                <a:solidFill>
                  <a:srgbClr val="FFFFFF"/>
                </a:solidFill>
                <a:cs typeface="Calibri Light"/>
              </a:rPr>
              <a:t>GitHub URL</a:t>
            </a:r>
            <a:endParaRPr lang="en-US" b="1">
              <a:solidFill>
                <a:srgbClr val="FFFFFF"/>
              </a:solidFill>
            </a:endParaRPr>
          </a:p>
        </p:txBody>
      </p:sp>
      <p:grpSp>
        <p:nvGrpSpPr>
          <p:cNvPr id="68" name="Group 57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2A978-0F89-DAE8-2FBB-FB4536B46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>
                <a:solidFill>
                  <a:srgbClr val="0D3C3D"/>
                </a:solidFill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https://github.com/ayushiporwal13/HealthInsuranceAnalysis</a:t>
            </a:r>
            <a:endParaRPr lang="en-US" sz="2800" b="1">
              <a:solidFill>
                <a:srgbClr val="0D3C3D"/>
              </a:solidFill>
              <a:cs typeface="Calibri"/>
            </a:endParaRP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8318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47">
            <a:extLst>
              <a:ext uri="{FF2B5EF4-FFF2-40B4-BE49-F238E27FC236}">
                <a16:creationId xmlns:a16="http://schemas.microsoft.com/office/drawing/2014/main" id="{08751D95-C333-4DEB-90B4-1EAC9A91D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4062127" y="-15832"/>
            <a:ext cx="8129873" cy="6889518"/>
          </a:xfrm>
          <a:custGeom>
            <a:avLst/>
            <a:gdLst>
              <a:gd name="connsiteX0" fmla="*/ 0 w 8129873"/>
              <a:gd name="connsiteY0" fmla="*/ 0 h 6889518"/>
              <a:gd name="connsiteX1" fmla="*/ 0 w 8129873"/>
              <a:gd name="connsiteY1" fmla="*/ 6889518 h 6889518"/>
              <a:gd name="connsiteX2" fmla="*/ 6207942 w 8129873"/>
              <a:gd name="connsiteY2" fmla="*/ 6882299 h 6889518"/>
              <a:gd name="connsiteX3" fmla="*/ 8129873 w 8129873"/>
              <a:gd name="connsiteY3" fmla="*/ 5349831 h 6889518"/>
              <a:gd name="connsiteX4" fmla="*/ 7291674 w 8129873"/>
              <a:gd name="connsiteY4" fmla="*/ 7365 h 6889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9873" h="6889518">
                <a:moveTo>
                  <a:pt x="0" y="0"/>
                </a:moveTo>
                <a:lnTo>
                  <a:pt x="0" y="6889518"/>
                </a:lnTo>
                <a:lnTo>
                  <a:pt x="6207942" y="6882299"/>
                </a:lnTo>
                <a:lnTo>
                  <a:pt x="8129873" y="5349831"/>
                </a:lnTo>
                <a:lnTo>
                  <a:pt x="7291674" y="7365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FBBA7535-3851-431E-BDA9-B4F6C1201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3893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F07680B-461A-4AFC-808F-93216679A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8C864A04-25C0-4A5F-B6D4-F3859450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5F596D75-78C8-47A8-9225-7C64A6674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128D8641-4FEB-4878-B029-6CC4922EB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BB339737-0E88-4165-A752-9E204068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633AF255-B0DD-4D23-A3F2-DDB221BB1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D0F879-53DF-BF09-37A0-D96A5A310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25" y="1072609"/>
            <a:ext cx="3338951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b="1"/>
              <a:t>Dataset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8B28-5BA7-07D6-A375-66D5D1B2B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652441" cy="452264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114300" indent="-342900" fontAlgn="base">
              <a:buFont typeface="Wingdings" panose="05000000000000000000" pitchFamily="2" charset="2"/>
              <a:buChar char="ü"/>
            </a:pPr>
            <a:r>
              <a:rPr lang="en-US" sz="2800" b="1" i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libri"/>
                <a:cs typeface="Calibri Light"/>
              </a:rPr>
              <a:t>DATASET NAME</a:t>
            </a:r>
            <a:r>
              <a:rPr lang="en-US" sz="2800" b="0" i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libri"/>
                <a:cs typeface="Calibri Light"/>
              </a:rPr>
              <a:t>:  </a:t>
            </a:r>
            <a:r>
              <a:rPr lang="en-US" sz="2800" i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zeitung"/>
              </a:rPr>
              <a:t>Health Insurance Marketplace </a:t>
            </a:r>
            <a:r>
              <a:rPr lang="en-US" sz="2800" b="0" i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libri"/>
                <a:cs typeface="Calibri Light"/>
              </a:rPr>
              <a:t>Dataset </a:t>
            </a:r>
          </a:p>
          <a:p>
            <a:pPr marL="114300" indent="-342900" fontAlgn="base">
              <a:buFont typeface="Wingdings" panose="05000000000000000000" pitchFamily="2" charset="2"/>
              <a:buChar char="ü"/>
            </a:pPr>
            <a:r>
              <a:rPr lang="en-US" sz="2800" b="1" i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libri"/>
                <a:cs typeface="Calibri Light"/>
              </a:rPr>
              <a:t>DATASET URL</a:t>
            </a:r>
            <a:r>
              <a:rPr lang="en-US" sz="2800" b="0" i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libri"/>
                <a:cs typeface="Calibri Light"/>
              </a:rPr>
              <a:t>: </a:t>
            </a:r>
            <a:r>
              <a:rPr lang="en-US" sz="2800" b="0" i="0">
                <a:solidFill>
                  <a:srgbClr val="00B0F0"/>
                </a:solidFill>
                <a:effectLst/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https://www.kaggle.com/datasets/hhs/health-insurance-marketplace/data</a:t>
            </a:r>
            <a:endParaRPr lang="en-US" sz="2800" b="0" i="0">
              <a:solidFill>
                <a:srgbClr val="00B0F0"/>
              </a:solidFill>
              <a:effectLst/>
              <a:latin typeface="Calibri"/>
              <a:cs typeface="Calibri"/>
            </a:endParaRPr>
          </a:p>
          <a:p>
            <a:pPr marL="114300" indent="-342900" fontAlgn="base">
              <a:buFont typeface="Wingdings" panose="05000000000000000000" pitchFamily="2" charset="2"/>
              <a:buChar char="ü"/>
            </a:pPr>
            <a:r>
              <a:rPr lang="en-US" sz="2800" b="1" i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libri"/>
                <a:cs typeface="Calibri Light"/>
              </a:rPr>
              <a:t>SIZE</a:t>
            </a:r>
            <a:r>
              <a:rPr lang="en-US" sz="2800" b="0" i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libri"/>
                <a:cs typeface="Calibri Light"/>
              </a:rPr>
              <a:t>: 3.15GB</a:t>
            </a:r>
          </a:p>
          <a:p>
            <a:pPr marL="114300" indent="-342900" fontAlgn="base">
              <a:buFont typeface="Wingdings" panose="05000000000000000000" pitchFamily="2" charset="2"/>
              <a:buChar char="ü"/>
            </a:pPr>
            <a:r>
              <a:rPr lang="en-US" sz="2800" b="1" i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libri"/>
                <a:cs typeface="Calibri Light"/>
              </a:rPr>
              <a:t>NUMBER OF FILES</a:t>
            </a:r>
            <a:r>
              <a:rPr lang="en-US" sz="2800" b="0" i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libri"/>
                <a:cs typeface="Calibri Light"/>
              </a:rPr>
              <a:t>: 4</a:t>
            </a:r>
          </a:p>
          <a:p>
            <a:pPr marL="114300" indent="-342900" fontAlgn="base">
              <a:buFont typeface="Wingdings" panose="05000000000000000000" pitchFamily="2" charset="2"/>
              <a:buChar char="ü"/>
            </a:pPr>
            <a:r>
              <a:rPr lang="en-US" sz="2800" b="1" i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libri"/>
                <a:cs typeface="Calibri Light"/>
              </a:rPr>
              <a:t>FORMAT</a:t>
            </a:r>
            <a:r>
              <a:rPr lang="en-US" sz="2800" b="0" i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libri"/>
                <a:cs typeface="Calibri Light"/>
              </a:rPr>
              <a:t>: CSV </a:t>
            </a:r>
          </a:p>
          <a:p>
            <a:pPr marL="114300" indent="-342900" fontAlgn="base">
              <a:buFont typeface="Wingdings" panose="05000000000000000000" pitchFamily="2" charset="2"/>
              <a:buChar char="ü"/>
            </a:pPr>
            <a:r>
              <a:rPr lang="en-US" sz="2800" b="1" i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libri"/>
                <a:cs typeface="Calibri Light"/>
              </a:rPr>
              <a:t>COUNTRY CONSIDERED</a:t>
            </a:r>
            <a:r>
              <a:rPr lang="en-US" sz="2800" b="0" i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alibri"/>
                <a:cs typeface="Calibri Light"/>
              </a:rPr>
              <a:t>: USA </a:t>
            </a:r>
          </a:p>
          <a:p>
            <a:pPr marL="0" indent="0" fontAlgn="base">
              <a:buNone/>
            </a:pPr>
            <a:endParaRPr lang="en-US" sz="2000" b="0" i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Calibri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60532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8A19-7112-8780-D815-1D39004B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226" y="4800299"/>
            <a:ext cx="9742318" cy="13849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Hadoop Cluster Specification</a:t>
            </a:r>
          </a:p>
        </p:txBody>
      </p:sp>
      <p:graphicFrame>
        <p:nvGraphicFramePr>
          <p:cNvPr id="10" name="Subtitle 2">
            <a:extLst>
              <a:ext uri="{FF2B5EF4-FFF2-40B4-BE49-F238E27FC236}">
                <a16:creationId xmlns:a16="http://schemas.microsoft.com/office/drawing/2014/main" id="{97D80833-9460-2405-CFD1-0BCC8381B5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1336300"/>
              </p:ext>
            </p:extLst>
          </p:nvPr>
        </p:nvGraphicFramePr>
        <p:xfrm>
          <a:off x="772161" y="672721"/>
          <a:ext cx="11503024" cy="4427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6949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C77B-CE70-CDC6-BC7C-B5C302698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chemeClr val="bg1">
                    <a:lumMod val="75000"/>
                    <a:lumOff val="25000"/>
                  </a:schemeClr>
                </a:solidFill>
              </a:rPr>
              <a:t>Project Architecture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AB7E39-E109-94A4-6427-39B4696593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636624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0" descr="Logo, company name&#10;&#10;Description automatically generated">
            <a:extLst>
              <a:ext uri="{FF2B5EF4-FFF2-40B4-BE49-F238E27FC236}">
                <a16:creationId xmlns:a16="http://schemas.microsoft.com/office/drawing/2014/main" id="{9A05DC88-8102-3243-F15A-F189CF6B936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2000" b="16333"/>
          <a:stretch/>
        </p:blipFill>
        <p:spPr>
          <a:xfrm>
            <a:off x="1997590" y="3454576"/>
            <a:ext cx="1152144" cy="549184"/>
          </a:xfrm>
          <a:prstGeom prst="rect">
            <a:avLst/>
          </a:prstGeom>
        </p:spPr>
      </p:pic>
      <p:pic>
        <p:nvPicPr>
          <p:cNvPr id="6" name="Picture 25" descr="Logo&#10;&#10;Description automatically generated">
            <a:extLst>
              <a:ext uri="{FF2B5EF4-FFF2-40B4-BE49-F238E27FC236}">
                <a16:creationId xmlns:a16="http://schemas.microsoft.com/office/drawing/2014/main" id="{FEC84B16-B0CF-750E-ABB0-B9A43D8ED96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8222" t="20755" r="22667" b="31604"/>
          <a:stretch/>
        </p:blipFill>
        <p:spPr>
          <a:xfrm>
            <a:off x="4079685" y="3545840"/>
            <a:ext cx="1213674" cy="45792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5ED58E4-66C3-B752-9A56-10C7E1F855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8352" y="3319108"/>
            <a:ext cx="820120" cy="820120"/>
          </a:xfrm>
          <a:prstGeom prst="rect">
            <a:avLst/>
          </a:prstGeom>
        </p:spPr>
      </p:pic>
      <p:pic>
        <p:nvPicPr>
          <p:cNvPr id="8" name="Picture 21" descr="Logo&#10;&#10;Description automatically generated">
            <a:extLst>
              <a:ext uri="{FF2B5EF4-FFF2-40B4-BE49-F238E27FC236}">
                <a16:creationId xmlns:a16="http://schemas.microsoft.com/office/drawing/2014/main" id="{85627107-A84F-539A-22C5-0C6F3B74E8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84156" y="4367829"/>
            <a:ext cx="1048512" cy="950976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D07E75AD-B152-912F-9A11-178ABE1E0A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25065" y="3385065"/>
            <a:ext cx="837953" cy="837953"/>
          </a:xfrm>
          <a:prstGeom prst="rect">
            <a:avLst/>
          </a:prstGeom>
        </p:spPr>
      </p:pic>
      <p:pic>
        <p:nvPicPr>
          <p:cNvPr id="10" name="Picture 24" descr="Icon&#10;&#10;Description automatically generated">
            <a:extLst>
              <a:ext uri="{FF2B5EF4-FFF2-40B4-BE49-F238E27FC236}">
                <a16:creationId xmlns:a16="http://schemas.microsoft.com/office/drawing/2014/main" id="{92974645-BDC7-AEB9-C12D-18C6C922E0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63072" y="3356768"/>
            <a:ext cx="1041451" cy="659077"/>
          </a:xfrm>
          <a:prstGeom prst="rect">
            <a:avLst/>
          </a:prstGeom>
        </p:spPr>
      </p:pic>
      <p:pic>
        <p:nvPicPr>
          <p:cNvPr id="11" name="Picture 27" descr="A picture containing diagram&#10;&#10;Description automatically generated">
            <a:extLst>
              <a:ext uri="{FF2B5EF4-FFF2-40B4-BE49-F238E27FC236}">
                <a16:creationId xmlns:a16="http://schemas.microsoft.com/office/drawing/2014/main" id="{FF89FA44-FB40-43B5-0E18-E1A72D21D62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63072" y="4244446"/>
            <a:ext cx="1139952" cy="65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18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3578-9EB4-5005-4F78-1DE91982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48920"/>
            <a:ext cx="10018713" cy="175259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>
                    <a:lumMod val="75000"/>
                    <a:lumOff val="25000"/>
                  </a:schemeClr>
                </a:solidFill>
              </a:rPr>
              <a:t>Project Workflow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78EFF0-2B91-1E75-B727-845BB526E4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3912662"/>
              </p:ext>
            </p:extLst>
          </p:nvPr>
        </p:nvGraphicFramePr>
        <p:xfrm>
          <a:off x="838200" y="1825625"/>
          <a:ext cx="10515600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674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F52F39-D785-C2CA-7C21-0E5BDFD447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091" b="2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99B2339-A9D1-4D3F-8599-FC7719FCF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6417" y="2288751"/>
            <a:ext cx="6199503" cy="978747"/>
          </a:xfrm>
        </p:spPr>
        <p:txBody>
          <a:bodyPr>
            <a:noAutofit/>
          </a:bodyPr>
          <a:lstStyle/>
          <a:p>
            <a:r>
              <a:rPr lang="en-US" b="1"/>
              <a:t>Table Creation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3EF779-83DD-4EB0-9F4C-7304381A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772C8C0C-10E0-4305-95B6-F0A11F0AD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rgbClr val="30ACEC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D6F480D-2F2A-4E97-B196-39B35C4BF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5ACA5CB-4926-4AA1-8B0D-0A8C294D3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</a:sys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1FC1EC6E-AED1-4539-B157-05226499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30ACEC">
                <a:lumMod val="50000"/>
              </a:srgb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F5C22045-92BD-4CA1-A655-5ADD00283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ACEC">
                <a:lumMod val="75000"/>
              </a:srgb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F130A56D-449A-4985-94CD-B749D51FF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069621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55b8817-4b1a-4c6f-b156-5eb078159b9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DC6F5042109B4990F603FFA5448553" ma:contentTypeVersion="14" ma:contentTypeDescription="Create a new document." ma:contentTypeScope="" ma:versionID="21707502cdb172f978ba90e4d880da3c">
  <xsd:schema xmlns:xsd="http://www.w3.org/2001/XMLSchema" xmlns:xs="http://www.w3.org/2001/XMLSchema" xmlns:p="http://schemas.microsoft.com/office/2006/metadata/properties" xmlns:ns3="c55b8817-4b1a-4c6f-b156-5eb078159b95" xmlns:ns4="408d3d0b-e29b-4de8-b2fa-0aa2e2fe369d" targetNamespace="http://schemas.microsoft.com/office/2006/metadata/properties" ma:root="true" ma:fieldsID="5bf0b14fbb66d8963232496d72f399c5" ns3:_="" ns4:_="">
    <xsd:import namespace="c55b8817-4b1a-4c6f-b156-5eb078159b95"/>
    <xsd:import namespace="408d3d0b-e29b-4de8-b2fa-0aa2e2fe36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5b8817-4b1a-4c6f-b156-5eb078159b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d3d0b-e29b-4de8-b2fa-0aa2e2fe36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C066CF-6828-498D-9C6D-A9F01DFB6F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D86870-180B-4DC9-B311-048DBEA5C3F8}">
  <ds:schemaRefs>
    <ds:schemaRef ds:uri="408d3d0b-e29b-4de8-b2fa-0aa2e2fe369d"/>
    <ds:schemaRef ds:uri="c55b8817-4b1a-4c6f-b156-5eb078159b9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A18096C-032B-49F6-8087-E8E916C49DF4}">
  <ds:schemaRefs>
    <ds:schemaRef ds:uri="408d3d0b-e29b-4de8-b2fa-0aa2e2fe369d"/>
    <ds:schemaRef ds:uri="c55b8817-4b1a-4c6f-b156-5eb078159b9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Parallax</vt:lpstr>
      <vt:lpstr>HEALTH INSURANCE MARKET</vt:lpstr>
      <vt:lpstr>Agenda</vt:lpstr>
      <vt:lpstr>Introduction</vt:lpstr>
      <vt:lpstr>GitHub URL</vt:lpstr>
      <vt:lpstr>Dataset Details</vt:lpstr>
      <vt:lpstr>Hadoop Cluster Specification</vt:lpstr>
      <vt:lpstr>Project Architecture</vt:lpstr>
      <vt:lpstr>Project Workflow</vt:lpstr>
      <vt:lpstr>Table Creation</vt:lpstr>
      <vt:lpstr>Data Queries</vt:lpstr>
      <vt:lpstr>Creating Multiple Tables</vt:lpstr>
      <vt:lpstr>Table Column Information</vt:lpstr>
      <vt:lpstr>Exploratory/Descriptive Analysis</vt:lpstr>
      <vt:lpstr>PowerPoint Presentation</vt:lpstr>
      <vt:lpstr>PowerPoint Presentation</vt:lpstr>
      <vt:lpstr>Plan Types Across States</vt:lpstr>
      <vt:lpstr>Total Networks Across Plan Type</vt:lpstr>
      <vt:lpstr>Benefits Changes Across States</vt:lpstr>
      <vt:lpstr>Top 5 Benefits Sold for Different Years</vt:lpstr>
      <vt:lpstr>Challenges &amp; Solutions</vt:lpstr>
      <vt:lpstr>Conclusion</vt:lpstr>
      <vt:lpstr>Questions 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INSURANCE MARKET</dc:title>
  <dc:creator>Porwal, Ayushi</dc:creator>
  <cp:revision>1</cp:revision>
  <dcterms:created xsi:type="dcterms:W3CDTF">2023-11-28T12:52:52Z</dcterms:created>
  <dcterms:modified xsi:type="dcterms:W3CDTF">2023-12-13T04:45:32Z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0x0101001DDC6F5042109B4990F603FFA5448553</vt:lpwstr>
  </property>
</Properties>
</file>