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83" r:id="rId4"/>
  </p:sldMasterIdLst>
  <p:notesMasterIdLst>
    <p:notesMasterId r:id="rId23"/>
  </p:notesMasterIdLst>
  <p:sldIdLst>
    <p:sldId id="277" r:id="rId5"/>
    <p:sldId id="258" r:id="rId6"/>
    <p:sldId id="279" r:id="rId7"/>
    <p:sldId id="280" r:id="rId8"/>
    <p:sldId id="261" r:id="rId9"/>
    <p:sldId id="263" r:id="rId10"/>
    <p:sldId id="264" r:id="rId11"/>
    <p:sldId id="262" r:id="rId12"/>
    <p:sldId id="265" r:id="rId13"/>
    <p:sldId id="266" r:id="rId14"/>
    <p:sldId id="278" r:id="rId15"/>
    <p:sldId id="268" r:id="rId16"/>
    <p:sldId id="269" r:id="rId17"/>
    <p:sldId id="281" r:id="rId18"/>
    <p:sldId id="271" r:id="rId19"/>
    <p:sldId id="274" r:id="rId20"/>
    <p:sldId id="272" r:id="rId21"/>
    <p:sldId id="273" r:id="rId22"/>
  </p:sldIdLst>
  <p:sldSz cx="9144000" cy="5143500" type="screen16x9"/>
  <p:notesSz cx="6858000" cy="9144000"/>
  <p:embeddedFontLst>
    <p:embeddedFont>
      <p:font typeface="Advent Pro SemiBold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Fira Sans Condensed Medium" panose="020B0603050000020004" pitchFamily="34" charset="0"/>
      <p:regular r:id="rId32"/>
      <p:italic r:id="rId33"/>
    </p:embeddedFont>
    <p:embeddedFont>
      <p:font typeface="Fira Sans Extra Condensed Medium" panose="020B0604020202020204" charset="0"/>
      <p:regular r:id="rId34"/>
      <p:bold r:id="rId35"/>
      <p:italic r:id="rId36"/>
      <p:boldItalic r:id="rId37"/>
    </p:embeddedFont>
    <p:embeddedFont>
      <p:font typeface="Livvic Light" pitchFamily="2" charset="0"/>
      <p:regular r:id="rId38"/>
      <p:italic r:id="rId39"/>
    </p:embeddedFont>
    <p:embeddedFont>
      <p:font typeface="Nunito Light" pitchFamily="2" charset="0"/>
      <p:regular r:id="rId40"/>
      <p:italic r:id="rId41"/>
    </p:embeddedFont>
    <p:embeddedFont>
      <p:font typeface="Tw Cen MT" panose="020B0602020104020603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7134ED-1B42-DE9A-1BEA-95E9A82915C9}" name="Porwal, Ayushi" initials="PA" userId="S::aporwal@calstatela.edu::376b8226-391e-430a-942b-c07c6ca549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B30A9-A7D9-A2A5-BCDE-4855C3F5E94F}" v="21" dt="2024-05-05T18:13:24.899"/>
    <p1510:client id="{B1379323-7375-485D-82D8-56F4A60FC2E5}" v="591" dt="2024-05-06T17:39:01.135"/>
    <p1510:client id="{D83A7F05-7D23-2D46-2875-C5B8E02BC54D}" v="22" dt="2024-05-05T21:00:09.031"/>
    <p1510:client id="{E99FD818-046C-4576-B465-15242BE39916}" v="1757" vWet="1759" dt="2024-05-06T07:10:53.193"/>
    <p1510:client id="{FAAE1150-550E-422C-8F0D-983529ACFCA8}" v="884" vWet="886" dt="2024-05-06T06:32:43.279"/>
  </p1510:revLst>
</p1510:revInfo>
</file>

<file path=ppt/tableStyles.xml><?xml version="1.0" encoding="utf-8"?>
<a:tblStyleLst xmlns:a="http://schemas.openxmlformats.org/drawingml/2006/main" def="{BF362895-BE2B-46C2-AA2C-E6F481AB5B34}">
  <a:tblStyle styleId="{BF362895-BE2B-46C2-AA2C-E6F481AB5B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6.fntdata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52493-C62C-48DE-A547-2FE5AA536335}" type="doc">
      <dgm:prSet loTypeId="urn:microsoft.com/office/officeart/2005/8/layout/rings+Icon" loCatId="officeonline" qsTypeId="urn:microsoft.com/office/officeart/2005/8/quickstyle/3d3" qsCatId="3D" csTypeId="urn:microsoft.com/office/officeart/2005/8/colors/accent6_3" csCatId="accent6" phldr="1"/>
      <dgm:spPr/>
    </dgm:pt>
    <dgm:pt modelId="{FEFD359E-6F23-4007-BC1C-CA3E3C824C51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Hadoop Version - 3.3.3</a:t>
          </a:r>
          <a:endParaRPr lang="en-US" sz="2800" dirty="0"/>
        </a:p>
      </dgm:t>
    </dgm:pt>
    <dgm:pt modelId="{58238CAF-4B65-4AA4-A687-606A9A651022}" type="parTrans" cxnId="{5C7030A3-AA35-471C-9A1A-6EAFA5BB75CA}">
      <dgm:prSet/>
      <dgm:spPr/>
      <dgm:t>
        <a:bodyPr/>
        <a:lstStyle/>
        <a:p>
          <a:endParaRPr lang="en-US" sz="3200"/>
        </a:p>
      </dgm:t>
    </dgm:pt>
    <dgm:pt modelId="{15DC68EE-CC01-4A1A-9380-816000DC54A1}" type="sibTrans" cxnId="{5C7030A3-AA35-471C-9A1A-6EAFA5BB75CA}">
      <dgm:prSet/>
      <dgm:spPr/>
      <dgm:t>
        <a:bodyPr/>
        <a:lstStyle/>
        <a:p>
          <a:endParaRPr lang="en-US" sz="3200"/>
        </a:p>
      </dgm:t>
    </dgm:pt>
    <dgm:pt modelId="{564FAC09-24BC-4852-A93A-295BDEBDB286}">
      <dgm:prSet phldrT="[Text]" custT="1"/>
      <dgm:spPr/>
      <dgm:t>
        <a:bodyPr/>
        <a:lstStyle/>
        <a:p>
          <a:endParaRPr lang="en-US" sz="2800">
            <a:solidFill>
              <a:schemeClr val="tx1"/>
            </a:solidFill>
            <a:ea typeface="Calibri" panose="020F0502020204030204"/>
            <a:cs typeface="Calibri" panose="020F0502020204030204"/>
          </a:endParaRPr>
        </a:p>
        <a:p>
          <a:r>
            <a:rPr lang="en-US" sz="28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Pyspark Version - 3.2.1</a:t>
          </a:r>
          <a:endParaRPr lang="en-US" sz="2800"/>
        </a:p>
      </dgm:t>
    </dgm:pt>
    <dgm:pt modelId="{4B411590-9344-4D7E-A51C-B017EBAD61C3}" type="parTrans" cxnId="{5AF27EC2-2D89-493B-ABBD-7C016BB8A615}">
      <dgm:prSet/>
      <dgm:spPr/>
      <dgm:t>
        <a:bodyPr/>
        <a:lstStyle/>
        <a:p>
          <a:endParaRPr lang="en-US" sz="3200"/>
        </a:p>
      </dgm:t>
    </dgm:pt>
    <dgm:pt modelId="{02308C68-88D8-49FC-973F-9BBDEC7351DE}" type="sibTrans" cxnId="{5AF27EC2-2D89-493B-ABBD-7C016BB8A615}">
      <dgm:prSet/>
      <dgm:spPr/>
      <dgm:t>
        <a:bodyPr/>
        <a:lstStyle/>
        <a:p>
          <a:endParaRPr lang="en-US" sz="3200"/>
        </a:p>
      </dgm:t>
    </dgm:pt>
    <dgm:pt modelId="{BBAC1A57-61CA-4BC4-846B-EFCEA36FB898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CPU Speed: 2.40 GHz</a:t>
          </a:r>
          <a:endParaRPr lang="en-US" sz="2800" dirty="0"/>
        </a:p>
      </dgm:t>
    </dgm:pt>
    <dgm:pt modelId="{4692D06D-EDB9-4A34-8B64-762D507E27F7}" type="parTrans" cxnId="{34EAE956-8458-42D4-9612-14E78E4DBED5}">
      <dgm:prSet/>
      <dgm:spPr/>
      <dgm:t>
        <a:bodyPr/>
        <a:lstStyle/>
        <a:p>
          <a:endParaRPr lang="en-US" sz="3200"/>
        </a:p>
      </dgm:t>
    </dgm:pt>
    <dgm:pt modelId="{8F5B928F-34D1-45AA-9967-8BA881E6C08C}" type="sibTrans" cxnId="{34EAE956-8458-42D4-9612-14E78E4DBED5}">
      <dgm:prSet/>
      <dgm:spPr/>
      <dgm:t>
        <a:bodyPr/>
        <a:lstStyle/>
        <a:p>
          <a:endParaRPr lang="en-US" sz="3200"/>
        </a:p>
      </dgm:t>
    </dgm:pt>
    <dgm:pt modelId="{FB273047-C1E1-4E88-B074-04EEEDFD667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800">
            <a:solidFill>
              <a:schemeClr val="tx1"/>
            </a:solidFill>
            <a:ea typeface="Calibri" panose="020F0502020204030204"/>
            <a:cs typeface="Calibri" panose="020F0502020204030204"/>
          </a:endParaRPr>
        </a:p>
        <a:p>
          <a:pPr>
            <a:buFont typeface="Arial" panose="020B0604020202020204" pitchFamily="34" charset="0"/>
            <a:buChar char="•"/>
          </a:pPr>
          <a:r>
            <a:rPr lang="en-US" sz="28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# of CPU cores: 4</a:t>
          </a:r>
          <a:endParaRPr lang="en-US" sz="2800"/>
        </a:p>
      </dgm:t>
    </dgm:pt>
    <dgm:pt modelId="{6C84EDE4-2847-450E-A5EC-1BA67EBD0914}" type="parTrans" cxnId="{A3014EC7-96B9-404D-96F7-15C32CB0BEED}">
      <dgm:prSet/>
      <dgm:spPr/>
      <dgm:t>
        <a:bodyPr/>
        <a:lstStyle/>
        <a:p>
          <a:endParaRPr lang="en-US" sz="3200"/>
        </a:p>
      </dgm:t>
    </dgm:pt>
    <dgm:pt modelId="{AD179D0B-5F4B-40F1-9F31-53D161A8D629}" type="sibTrans" cxnId="{A3014EC7-96B9-404D-96F7-15C32CB0BEED}">
      <dgm:prSet/>
      <dgm:spPr/>
      <dgm:t>
        <a:bodyPr/>
        <a:lstStyle/>
        <a:p>
          <a:endParaRPr lang="en-US" sz="3200"/>
        </a:p>
      </dgm:t>
    </dgm:pt>
    <dgm:pt modelId="{B127BFF3-1220-42F8-873F-A658894AC827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8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# of nodes: 3</a:t>
          </a:r>
          <a:endParaRPr lang="en-US" sz="2800"/>
        </a:p>
      </dgm:t>
    </dgm:pt>
    <dgm:pt modelId="{7A051CBF-0849-453A-B48A-A1D32B5C26E0}" type="parTrans" cxnId="{7E5B053E-3484-4E13-B223-18ED757CEAAA}">
      <dgm:prSet/>
      <dgm:spPr/>
      <dgm:t>
        <a:bodyPr/>
        <a:lstStyle/>
        <a:p>
          <a:endParaRPr lang="en-US" sz="3200"/>
        </a:p>
      </dgm:t>
    </dgm:pt>
    <dgm:pt modelId="{2AEEF0AE-4B07-4CBB-9B91-4654D3BFE450}" type="sibTrans" cxnId="{7E5B053E-3484-4E13-B223-18ED757CEAAA}">
      <dgm:prSet/>
      <dgm:spPr/>
      <dgm:t>
        <a:bodyPr/>
        <a:lstStyle/>
        <a:p>
          <a:endParaRPr lang="en-US" sz="3200"/>
        </a:p>
      </dgm:t>
    </dgm:pt>
    <dgm:pt modelId="{E6744211-21A0-4700-8331-39CB14D5875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Memory Size: 806.4 GB</a:t>
          </a:r>
          <a:endParaRPr lang="en-US" sz="2800"/>
        </a:p>
      </dgm:t>
    </dgm:pt>
    <dgm:pt modelId="{85FF864D-56C8-4513-88B8-1B433591C9CC}" type="parTrans" cxnId="{263ED4AF-E903-42BE-8A7E-AAC40008A4BD}">
      <dgm:prSet/>
      <dgm:spPr/>
      <dgm:t>
        <a:bodyPr/>
        <a:lstStyle/>
        <a:p>
          <a:endParaRPr lang="en-US" sz="3200"/>
        </a:p>
      </dgm:t>
    </dgm:pt>
    <dgm:pt modelId="{2794C3EB-A1BF-4194-9719-D04AD8A546B0}" type="sibTrans" cxnId="{263ED4AF-E903-42BE-8A7E-AAC40008A4BD}">
      <dgm:prSet/>
      <dgm:spPr/>
      <dgm:t>
        <a:bodyPr/>
        <a:lstStyle/>
        <a:p>
          <a:endParaRPr lang="en-US" sz="3200"/>
        </a:p>
      </dgm:t>
    </dgm:pt>
    <dgm:pt modelId="{EDA72AD9-433E-4E55-A0F4-714593E8D89B}" type="pres">
      <dgm:prSet presAssocID="{9E552493-C62C-48DE-A547-2FE5AA536335}" presName="Name0" presStyleCnt="0">
        <dgm:presLayoutVars>
          <dgm:chMax val="7"/>
          <dgm:dir/>
          <dgm:resizeHandles val="exact"/>
        </dgm:presLayoutVars>
      </dgm:prSet>
      <dgm:spPr/>
    </dgm:pt>
    <dgm:pt modelId="{DD9C4EEE-CA4A-4E4C-A352-C84B12F12061}" type="pres">
      <dgm:prSet presAssocID="{9E552493-C62C-48DE-A547-2FE5AA536335}" presName="ellipse1" presStyleLbl="vennNode1" presStyleIdx="0" presStyleCnt="6">
        <dgm:presLayoutVars>
          <dgm:bulletEnabled val="1"/>
        </dgm:presLayoutVars>
      </dgm:prSet>
      <dgm:spPr/>
    </dgm:pt>
    <dgm:pt modelId="{672B0AE7-1E9E-41C6-8D07-188B4D28CE35}" type="pres">
      <dgm:prSet presAssocID="{9E552493-C62C-48DE-A547-2FE5AA536335}" presName="ellipse2" presStyleLbl="vennNode1" presStyleIdx="1" presStyleCnt="6" custLinFactNeighborX="-9550" custLinFactNeighborY="1061">
        <dgm:presLayoutVars>
          <dgm:bulletEnabled val="1"/>
        </dgm:presLayoutVars>
      </dgm:prSet>
      <dgm:spPr/>
    </dgm:pt>
    <dgm:pt modelId="{5621C9B9-7406-4B85-8686-80E3D72ADC02}" type="pres">
      <dgm:prSet presAssocID="{9E552493-C62C-48DE-A547-2FE5AA536335}" presName="ellipse3" presStyleLbl="vennNode1" presStyleIdx="2" presStyleCnt="6">
        <dgm:presLayoutVars>
          <dgm:bulletEnabled val="1"/>
        </dgm:presLayoutVars>
      </dgm:prSet>
      <dgm:spPr/>
    </dgm:pt>
    <dgm:pt modelId="{D73B9E7A-890A-4AC3-8DAC-502F2E76FE9E}" type="pres">
      <dgm:prSet presAssocID="{9E552493-C62C-48DE-A547-2FE5AA536335}" presName="ellipse4" presStyleLbl="vennNode1" presStyleIdx="3" presStyleCnt="6" custLinFactNeighborX="-2122">
        <dgm:presLayoutVars>
          <dgm:bulletEnabled val="1"/>
        </dgm:presLayoutVars>
      </dgm:prSet>
      <dgm:spPr/>
    </dgm:pt>
    <dgm:pt modelId="{2E466EA4-0BC3-442F-BBEC-9C8A228DD2A2}" type="pres">
      <dgm:prSet presAssocID="{9E552493-C62C-48DE-A547-2FE5AA536335}" presName="ellipse5" presStyleLbl="vennNode1" presStyleIdx="4" presStyleCnt="6">
        <dgm:presLayoutVars>
          <dgm:bulletEnabled val="1"/>
        </dgm:presLayoutVars>
      </dgm:prSet>
      <dgm:spPr/>
    </dgm:pt>
    <dgm:pt modelId="{C23683CE-D272-46BC-B814-9AF3551DFD56}" type="pres">
      <dgm:prSet presAssocID="{9E552493-C62C-48DE-A547-2FE5AA536335}" presName="ellipse6" presStyleLbl="vennNode1" presStyleIdx="5" presStyleCnt="6" custLinFactNeighborX="3501" custLinFactNeighborY="-3183">
        <dgm:presLayoutVars>
          <dgm:bulletEnabled val="1"/>
        </dgm:presLayoutVars>
      </dgm:prSet>
      <dgm:spPr/>
    </dgm:pt>
  </dgm:ptLst>
  <dgm:cxnLst>
    <dgm:cxn modelId="{7BA1D009-1171-49C6-8FDC-4725990C4A9C}" type="presOf" srcId="{FB273047-C1E1-4E88-B074-04EEEDFD6676}" destId="{D73B9E7A-890A-4AC3-8DAC-502F2E76FE9E}" srcOrd="0" destOrd="0" presId="urn:microsoft.com/office/officeart/2005/8/layout/rings+Icon"/>
    <dgm:cxn modelId="{87DD9D0C-AB12-4AFA-ADE0-D95DC51F5AFE}" type="presOf" srcId="{564FAC09-24BC-4852-A93A-295BDEBDB286}" destId="{672B0AE7-1E9E-41C6-8D07-188B4D28CE35}" srcOrd="0" destOrd="0" presId="urn:microsoft.com/office/officeart/2005/8/layout/rings+Icon"/>
    <dgm:cxn modelId="{7E5B053E-3484-4E13-B223-18ED757CEAAA}" srcId="{9E552493-C62C-48DE-A547-2FE5AA536335}" destId="{B127BFF3-1220-42F8-873F-A658894AC827}" srcOrd="4" destOrd="0" parTransId="{7A051CBF-0849-453A-B48A-A1D32B5C26E0}" sibTransId="{2AEEF0AE-4B07-4CBB-9B91-4654D3BFE450}"/>
    <dgm:cxn modelId="{6243B26A-4CE1-456B-BFEC-C08BA76620FF}" type="presOf" srcId="{FEFD359E-6F23-4007-BC1C-CA3E3C824C51}" destId="{DD9C4EEE-CA4A-4E4C-A352-C84B12F12061}" srcOrd="0" destOrd="0" presId="urn:microsoft.com/office/officeart/2005/8/layout/rings+Icon"/>
    <dgm:cxn modelId="{75E0B94B-67EE-4E3A-BC1B-3D2C79235790}" type="presOf" srcId="{9E552493-C62C-48DE-A547-2FE5AA536335}" destId="{EDA72AD9-433E-4E55-A0F4-714593E8D89B}" srcOrd="0" destOrd="0" presId="urn:microsoft.com/office/officeart/2005/8/layout/rings+Icon"/>
    <dgm:cxn modelId="{34EAE956-8458-42D4-9612-14E78E4DBED5}" srcId="{9E552493-C62C-48DE-A547-2FE5AA536335}" destId="{BBAC1A57-61CA-4BC4-846B-EFCEA36FB898}" srcOrd="2" destOrd="0" parTransId="{4692D06D-EDB9-4A34-8B64-762D507E27F7}" sibTransId="{8F5B928F-34D1-45AA-9967-8BA881E6C08C}"/>
    <dgm:cxn modelId="{F597A294-1429-4963-8BF0-EB852B7B2449}" type="presOf" srcId="{B127BFF3-1220-42F8-873F-A658894AC827}" destId="{2E466EA4-0BC3-442F-BBEC-9C8A228DD2A2}" srcOrd="0" destOrd="0" presId="urn:microsoft.com/office/officeart/2005/8/layout/rings+Icon"/>
    <dgm:cxn modelId="{76F4E098-963B-417C-A294-822705977B33}" type="presOf" srcId="{E6744211-21A0-4700-8331-39CB14D58750}" destId="{C23683CE-D272-46BC-B814-9AF3551DFD56}" srcOrd="0" destOrd="0" presId="urn:microsoft.com/office/officeart/2005/8/layout/rings+Icon"/>
    <dgm:cxn modelId="{5C7030A3-AA35-471C-9A1A-6EAFA5BB75CA}" srcId="{9E552493-C62C-48DE-A547-2FE5AA536335}" destId="{FEFD359E-6F23-4007-BC1C-CA3E3C824C51}" srcOrd="0" destOrd="0" parTransId="{58238CAF-4B65-4AA4-A687-606A9A651022}" sibTransId="{15DC68EE-CC01-4A1A-9380-816000DC54A1}"/>
    <dgm:cxn modelId="{263ED4AF-E903-42BE-8A7E-AAC40008A4BD}" srcId="{9E552493-C62C-48DE-A547-2FE5AA536335}" destId="{E6744211-21A0-4700-8331-39CB14D58750}" srcOrd="5" destOrd="0" parTransId="{85FF864D-56C8-4513-88B8-1B433591C9CC}" sibTransId="{2794C3EB-A1BF-4194-9719-D04AD8A546B0}"/>
    <dgm:cxn modelId="{5AF27EC2-2D89-493B-ABBD-7C016BB8A615}" srcId="{9E552493-C62C-48DE-A547-2FE5AA536335}" destId="{564FAC09-24BC-4852-A93A-295BDEBDB286}" srcOrd="1" destOrd="0" parTransId="{4B411590-9344-4D7E-A51C-B017EBAD61C3}" sibTransId="{02308C68-88D8-49FC-973F-9BBDEC7351DE}"/>
    <dgm:cxn modelId="{A3014EC7-96B9-404D-96F7-15C32CB0BEED}" srcId="{9E552493-C62C-48DE-A547-2FE5AA536335}" destId="{FB273047-C1E1-4E88-B074-04EEEDFD6676}" srcOrd="3" destOrd="0" parTransId="{6C84EDE4-2847-450E-A5EC-1BA67EBD0914}" sibTransId="{AD179D0B-5F4B-40F1-9F31-53D161A8D629}"/>
    <dgm:cxn modelId="{C3AAD7FB-3393-4ECA-996D-F910D96CF6FB}" type="presOf" srcId="{BBAC1A57-61CA-4BC4-846B-EFCEA36FB898}" destId="{5621C9B9-7406-4B85-8686-80E3D72ADC02}" srcOrd="0" destOrd="0" presId="urn:microsoft.com/office/officeart/2005/8/layout/rings+Icon"/>
    <dgm:cxn modelId="{F092F55B-CE9F-4910-858B-E6E5213FD5CF}" type="presParOf" srcId="{EDA72AD9-433E-4E55-A0F4-714593E8D89B}" destId="{DD9C4EEE-CA4A-4E4C-A352-C84B12F12061}" srcOrd="0" destOrd="0" presId="urn:microsoft.com/office/officeart/2005/8/layout/rings+Icon"/>
    <dgm:cxn modelId="{D0A2C367-738E-4ED7-BB81-8FE56309CBD3}" type="presParOf" srcId="{EDA72AD9-433E-4E55-A0F4-714593E8D89B}" destId="{672B0AE7-1E9E-41C6-8D07-188B4D28CE35}" srcOrd="1" destOrd="0" presId="urn:microsoft.com/office/officeart/2005/8/layout/rings+Icon"/>
    <dgm:cxn modelId="{6FA088B3-EECE-4813-A549-0900453FC535}" type="presParOf" srcId="{EDA72AD9-433E-4E55-A0F4-714593E8D89B}" destId="{5621C9B9-7406-4B85-8686-80E3D72ADC02}" srcOrd="2" destOrd="0" presId="urn:microsoft.com/office/officeart/2005/8/layout/rings+Icon"/>
    <dgm:cxn modelId="{F6EB2DA3-0C51-4CDE-AF14-D376BF1BC121}" type="presParOf" srcId="{EDA72AD9-433E-4E55-A0F4-714593E8D89B}" destId="{D73B9E7A-890A-4AC3-8DAC-502F2E76FE9E}" srcOrd="3" destOrd="0" presId="urn:microsoft.com/office/officeart/2005/8/layout/rings+Icon"/>
    <dgm:cxn modelId="{1A38B668-9049-403F-85A5-3F97E1EB7769}" type="presParOf" srcId="{EDA72AD9-433E-4E55-A0F4-714593E8D89B}" destId="{2E466EA4-0BC3-442F-BBEC-9C8A228DD2A2}" srcOrd="4" destOrd="0" presId="urn:microsoft.com/office/officeart/2005/8/layout/rings+Icon"/>
    <dgm:cxn modelId="{1DBA75D2-18C5-4174-98C1-9154758D1893}" type="presParOf" srcId="{EDA72AD9-433E-4E55-A0F4-714593E8D89B}" destId="{C23683CE-D272-46BC-B814-9AF3551DFD56}" srcOrd="5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7700AD-4140-4294-ADE8-8BDB80B3E275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9AE2A1-3CA9-44A0-8A95-28E2DFCE4D2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Gathering Data</a:t>
          </a:r>
        </a:p>
      </dgm:t>
    </dgm:pt>
    <dgm:pt modelId="{801B5BD8-FF99-4B6F-B025-7096ECE54097}" type="parTrans" cxnId="{790AFC99-B6FB-4AEE-BD61-4F292221803C}">
      <dgm:prSet/>
      <dgm:spPr/>
      <dgm:t>
        <a:bodyPr/>
        <a:lstStyle/>
        <a:p>
          <a:endParaRPr lang="en-US"/>
        </a:p>
      </dgm:t>
    </dgm:pt>
    <dgm:pt modelId="{FB103D51-42B3-4A86-85FA-CEDBA490342F}" type="sibTrans" cxnId="{790AFC99-B6FB-4AEE-BD61-4F292221803C}">
      <dgm:prSet/>
      <dgm:spPr/>
      <dgm:t>
        <a:bodyPr/>
        <a:lstStyle/>
        <a:p>
          <a:endParaRPr lang="en-US"/>
        </a:p>
      </dgm:t>
    </dgm:pt>
    <dgm:pt modelId="{EB6A12D1-83FB-4B11-A02C-7ECBC6834D7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 &amp; Feature Engineering</a:t>
          </a:r>
        </a:p>
      </dgm:t>
    </dgm:pt>
    <dgm:pt modelId="{8D346E38-5E78-4BAD-BA28-F7ED427F6560}" type="parTrans" cxnId="{FC068952-8BDE-4776-A38A-BEB638E6E5F7}">
      <dgm:prSet/>
      <dgm:spPr/>
      <dgm:t>
        <a:bodyPr/>
        <a:lstStyle/>
        <a:p>
          <a:endParaRPr lang="en-US"/>
        </a:p>
      </dgm:t>
    </dgm:pt>
    <dgm:pt modelId="{0F595F21-4DCF-43D7-ABBE-E325C8A2C11F}" type="sibTrans" cxnId="{FC068952-8BDE-4776-A38A-BEB638E6E5F7}">
      <dgm:prSet/>
      <dgm:spPr/>
      <dgm:t>
        <a:bodyPr/>
        <a:lstStyle/>
        <a:p>
          <a:endParaRPr lang="en-US"/>
        </a:p>
      </dgm:t>
    </dgm:pt>
    <dgm:pt modelId="{183E0E01-089F-491F-AF7A-C10F3B3BD14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 Split</a:t>
          </a:r>
        </a:p>
      </dgm:t>
    </dgm:pt>
    <dgm:pt modelId="{4D98BAB9-05E7-4C5F-AB26-52F5E2C509A2}" type="parTrans" cxnId="{CCDC3DEF-7969-42C8-91AE-9956842B10DC}">
      <dgm:prSet/>
      <dgm:spPr/>
      <dgm:t>
        <a:bodyPr/>
        <a:lstStyle/>
        <a:p>
          <a:endParaRPr lang="en-US"/>
        </a:p>
      </dgm:t>
    </dgm:pt>
    <dgm:pt modelId="{096E0FBA-65FD-4D92-9670-D4DECC71E5E2}" type="sibTrans" cxnId="{CCDC3DEF-7969-42C8-91AE-9956842B10DC}">
      <dgm:prSet/>
      <dgm:spPr/>
      <dgm:t>
        <a:bodyPr/>
        <a:lstStyle/>
        <a:p>
          <a:endParaRPr lang="en-US"/>
        </a:p>
      </dgm:t>
    </dgm:pt>
    <dgm:pt modelId="{D672F605-B8D1-427A-97E2-55056ABA2E7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Train, Test &amp; Validate</a:t>
          </a:r>
        </a:p>
      </dgm:t>
    </dgm:pt>
    <dgm:pt modelId="{12C392D4-7A73-41B9-9C64-E74B1C5242A5}" type="parTrans" cxnId="{440BD1ED-9FC4-418C-AC85-A6E863CDDA74}">
      <dgm:prSet/>
      <dgm:spPr/>
      <dgm:t>
        <a:bodyPr/>
        <a:lstStyle/>
        <a:p>
          <a:endParaRPr lang="en-US"/>
        </a:p>
      </dgm:t>
    </dgm:pt>
    <dgm:pt modelId="{92F2A40B-25D3-4DBB-9632-BD3C47A98AC5}" type="sibTrans" cxnId="{440BD1ED-9FC4-418C-AC85-A6E863CDDA74}">
      <dgm:prSet/>
      <dgm:spPr/>
      <dgm:t>
        <a:bodyPr/>
        <a:lstStyle/>
        <a:p>
          <a:endParaRPr lang="en-US"/>
        </a:p>
      </dgm:t>
    </dgm:pt>
    <dgm:pt modelId="{97804922-56FF-49E9-941A-80B7E9E40E1A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CE8D3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Tw Cen MT" panose="020B0602020104020603"/>
              <a:ea typeface="+mn-ea"/>
              <a:cs typeface="+mn-cs"/>
            </a:rPr>
            <a:t>Evaluate</a:t>
          </a:r>
        </a:p>
      </dgm:t>
    </dgm:pt>
    <dgm:pt modelId="{9174C5CB-F5AD-40E1-A388-4BE7E3F19E96}" type="parTrans" cxnId="{EE202E7A-7BF2-4722-B42E-433DDA0FCD28}">
      <dgm:prSet/>
      <dgm:spPr/>
      <dgm:t>
        <a:bodyPr/>
        <a:lstStyle/>
        <a:p>
          <a:endParaRPr lang="en-US"/>
        </a:p>
      </dgm:t>
    </dgm:pt>
    <dgm:pt modelId="{81A95900-674E-4290-9B6A-72F8559D7735}" type="sibTrans" cxnId="{EE202E7A-7BF2-4722-B42E-433DDA0FCD28}">
      <dgm:prSet/>
      <dgm:spPr/>
      <dgm:t>
        <a:bodyPr/>
        <a:lstStyle/>
        <a:p>
          <a:endParaRPr lang="en-US"/>
        </a:p>
      </dgm:t>
    </dgm:pt>
    <dgm:pt modelId="{A83A17A8-0594-4CFD-ABF7-68A83A2DD84F}" type="pres">
      <dgm:prSet presAssocID="{6B7700AD-4140-4294-ADE8-8BDB80B3E27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4DAF748-5F52-4594-9BA7-AFA49592C0C3}" type="pres">
      <dgm:prSet presAssocID="{97804922-56FF-49E9-941A-80B7E9E40E1A}" presName="Accent5" presStyleCnt="0"/>
      <dgm:spPr/>
    </dgm:pt>
    <dgm:pt modelId="{D57A0C66-71C0-4FCB-BD77-55B82897861E}" type="pres">
      <dgm:prSet presAssocID="{97804922-56FF-49E9-941A-80B7E9E40E1A}" presName="Accent" presStyleLbl="node1" presStyleIdx="0" presStyleCnt="5" custLinFactNeighborX="3132"/>
      <dgm:spPr>
        <a:solidFill>
          <a:schemeClr val="bg1">
            <a:lumMod val="65000"/>
            <a:lumOff val="35000"/>
          </a:schemeClr>
        </a:solidFill>
        <a:ln>
          <a:solidFill>
            <a:schemeClr val="tx1"/>
          </a:solidFill>
        </a:ln>
      </dgm:spPr>
    </dgm:pt>
    <dgm:pt modelId="{1FA3908F-57B0-4E6C-B69D-1F2F88D228E6}" type="pres">
      <dgm:prSet presAssocID="{97804922-56FF-49E9-941A-80B7E9E40E1A}" presName="ParentBackground5" presStyleCnt="0"/>
      <dgm:spPr/>
    </dgm:pt>
    <dgm:pt modelId="{1C51AFCC-E603-46D3-A13E-C2CF7A1182F8}" type="pres">
      <dgm:prSet presAssocID="{97804922-56FF-49E9-941A-80B7E9E40E1A}" presName="ParentBackground" presStyleLbl="fgAcc1" presStyleIdx="0" presStyleCnt="5" custLinFactNeighborX="2856" custLinFactNeighborY="555"/>
      <dgm:spPr>
        <a:xfrm>
          <a:off x="6534637" y="1525060"/>
          <a:ext cx="1380494" cy="1380493"/>
        </a:xfrm>
        <a:prstGeom prst="ellipse">
          <a:avLst/>
        </a:prstGeom>
      </dgm:spPr>
    </dgm:pt>
    <dgm:pt modelId="{6A1B1659-71B1-49FD-A8C9-E22FC373FF8D}" type="pres">
      <dgm:prSet presAssocID="{97804922-56FF-49E9-941A-80B7E9E40E1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9F40888-7E47-4CA1-97F5-31F7FBEB1BAC}" type="pres">
      <dgm:prSet presAssocID="{D672F605-B8D1-427A-97E2-55056ABA2E79}" presName="Accent4" presStyleCnt="0"/>
      <dgm:spPr/>
    </dgm:pt>
    <dgm:pt modelId="{BDD37CBA-19DC-47D3-AD8F-7C66FF27BDBA}" type="pres">
      <dgm:prSet presAssocID="{D672F605-B8D1-427A-97E2-55056ABA2E79}" presName="Accent" presStyleLbl="node1" presStyleIdx="1" presStyleCnt="5"/>
      <dgm:spPr>
        <a:solidFill>
          <a:schemeClr val="bg1">
            <a:lumMod val="65000"/>
            <a:lumOff val="35000"/>
          </a:schemeClr>
        </a:solidFill>
        <a:ln>
          <a:solidFill>
            <a:schemeClr val="tx1"/>
          </a:solidFill>
        </a:ln>
      </dgm:spPr>
    </dgm:pt>
    <dgm:pt modelId="{3DE0BF79-1C0F-4A0B-94B2-A3B5442848E9}" type="pres">
      <dgm:prSet presAssocID="{D672F605-B8D1-427A-97E2-55056ABA2E79}" presName="ParentBackground4" presStyleCnt="0"/>
      <dgm:spPr/>
    </dgm:pt>
    <dgm:pt modelId="{EC14F14C-DF67-4CBB-99C3-C6A282565BA8}" type="pres">
      <dgm:prSet presAssocID="{D672F605-B8D1-427A-97E2-55056ABA2E79}" presName="ParentBackground" presStyleLbl="fgAcc1" presStyleIdx="1" presStyleCnt="5"/>
      <dgm:spPr/>
    </dgm:pt>
    <dgm:pt modelId="{50C2BED5-45E1-4937-877B-3F299FACEA71}" type="pres">
      <dgm:prSet presAssocID="{D672F605-B8D1-427A-97E2-55056ABA2E7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BA6ADAA-A133-4619-940D-CB21BCB7BD75}" type="pres">
      <dgm:prSet presAssocID="{183E0E01-089F-491F-AF7A-C10F3B3BD14E}" presName="Accent3" presStyleCnt="0"/>
      <dgm:spPr/>
    </dgm:pt>
    <dgm:pt modelId="{8C1F4B14-3BB2-4951-915E-783B42FEE8FD}" type="pres">
      <dgm:prSet presAssocID="{183E0E01-089F-491F-AF7A-C10F3B3BD14E}" presName="Accent" presStyleLbl="node1" presStyleIdx="2" presStyleCnt="5"/>
      <dgm:spPr>
        <a:solidFill>
          <a:schemeClr val="bg1">
            <a:lumMod val="65000"/>
            <a:lumOff val="35000"/>
          </a:schemeClr>
        </a:solidFill>
        <a:ln>
          <a:solidFill>
            <a:schemeClr val="tx1"/>
          </a:solidFill>
        </a:ln>
      </dgm:spPr>
    </dgm:pt>
    <dgm:pt modelId="{6BF6DB15-0CB8-4439-9041-1A2B575E5D89}" type="pres">
      <dgm:prSet presAssocID="{183E0E01-089F-491F-AF7A-C10F3B3BD14E}" presName="ParentBackground3" presStyleCnt="0"/>
      <dgm:spPr/>
    </dgm:pt>
    <dgm:pt modelId="{38ACFE59-528D-410E-BBDC-CB0B41E080BB}" type="pres">
      <dgm:prSet presAssocID="{183E0E01-089F-491F-AF7A-C10F3B3BD14E}" presName="ParentBackground" presStyleLbl="fgAcc1" presStyleIdx="2" presStyleCnt="5"/>
      <dgm:spPr/>
    </dgm:pt>
    <dgm:pt modelId="{FF314BBE-1757-47D4-8FFF-E8296DC3C13B}" type="pres">
      <dgm:prSet presAssocID="{183E0E01-089F-491F-AF7A-C10F3B3BD14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7311068-86B3-4B13-BB70-E371DCEA1152}" type="pres">
      <dgm:prSet presAssocID="{EB6A12D1-83FB-4B11-A02C-7ECBC6834D7D}" presName="Accent2" presStyleCnt="0"/>
      <dgm:spPr/>
    </dgm:pt>
    <dgm:pt modelId="{1646F73D-49D1-445B-9CB7-B1EFE1DB3171}" type="pres">
      <dgm:prSet presAssocID="{EB6A12D1-83FB-4B11-A02C-7ECBC6834D7D}" presName="Accent" presStyleLbl="node1" presStyleIdx="3" presStyleCnt="5"/>
      <dgm:spPr>
        <a:solidFill>
          <a:schemeClr val="bg1">
            <a:lumMod val="65000"/>
            <a:lumOff val="35000"/>
          </a:schemeClr>
        </a:solidFill>
        <a:ln>
          <a:solidFill>
            <a:schemeClr val="tx1"/>
          </a:solidFill>
        </a:ln>
      </dgm:spPr>
    </dgm:pt>
    <dgm:pt modelId="{EF9C7A50-D0E4-48B6-AA50-26C7FB1BD927}" type="pres">
      <dgm:prSet presAssocID="{EB6A12D1-83FB-4B11-A02C-7ECBC6834D7D}" presName="ParentBackground2" presStyleCnt="0"/>
      <dgm:spPr/>
    </dgm:pt>
    <dgm:pt modelId="{01BAE68E-95F1-45D1-9D58-34AF433D843D}" type="pres">
      <dgm:prSet presAssocID="{EB6A12D1-83FB-4B11-A02C-7ECBC6834D7D}" presName="ParentBackground" presStyleLbl="fgAcc1" presStyleIdx="3" presStyleCnt="5"/>
      <dgm:spPr/>
    </dgm:pt>
    <dgm:pt modelId="{6EE00DEE-907E-40BC-853E-C04393FFD97E}" type="pres">
      <dgm:prSet presAssocID="{EB6A12D1-83FB-4B11-A02C-7ECBC6834D7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41C8E98-1707-4F58-ABE0-F7476E37272F}" type="pres">
      <dgm:prSet presAssocID="{FB9AE2A1-3CA9-44A0-8A95-28E2DFCE4D2D}" presName="Accent1" presStyleCnt="0"/>
      <dgm:spPr/>
    </dgm:pt>
    <dgm:pt modelId="{9A3383AB-0027-4118-8AE6-74BE6D2B5124}" type="pres">
      <dgm:prSet presAssocID="{FB9AE2A1-3CA9-44A0-8A95-28E2DFCE4D2D}" presName="Accent" presStyleLbl="node1" presStyleIdx="4" presStyleCnt="5"/>
      <dgm:spPr>
        <a:solidFill>
          <a:schemeClr val="bg1">
            <a:lumMod val="65000"/>
            <a:lumOff val="35000"/>
          </a:schemeClr>
        </a:solidFill>
        <a:ln>
          <a:solidFill>
            <a:schemeClr val="tx1"/>
          </a:solidFill>
        </a:ln>
      </dgm:spPr>
    </dgm:pt>
    <dgm:pt modelId="{3CB9B535-EF10-4B54-87C0-EFC3BAB5C24C}" type="pres">
      <dgm:prSet presAssocID="{FB9AE2A1-3CA9-44A0-8A95-28E2DFCE4D2D}" presName="ParentBackground1" presStyleCnt="0"/>
      <dgm:spPr/>
    </dgm:pt>
    <dgm:pt modelId="{68AE90F8-7C14-425D-86BE-4B724F0CB4E2}" type="pres">
      <dgm:prSet presAssocID="{FB9AE2A1-3CA9-44A0-8A95-28E2DFCE4D2D}" presName="ParentBackground" presStyleLbl="fgAcc1" presStyleIdx="4" presStyleCnt="5"/>
      <dgm:spPr/>
    </dgm:pt>
    <dgm:pt modelId="{6A164DA8-6B25-49DD-8519-5D4D43962EF9}" type="pres">
      <dgm:prSet presAssocID="{FB9AE2A1-3CA9-44A0-8A95-28E2DFCE4D2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C53EC02-CE90-412D-83EA-AE5366D99248}" type="presOf" srcId="{6B7700AD-4140-4294-ADE8-8BDB80B3E275}" destId="{A83A17A8-0594-4CFD-ABF7-68A83A2DD84F}" srcOrd="0" destOrd="0" presId="urn:microsoft.com/office/officeart/2011/layout/CircleProcess"/>
    <dgm:cxn modelId="{18233932-91D0-4984-BAB8-40A0B9906EF8}" type="presOf" srcId="{97804922-56FF-49E9-941A-80B7E9E40E1A}" destId="{1C51AFCC-E603-46D3-A13E-C2CF7A1182F8}" srcOrd="0" destOrd="0" presId="urn:microsoft.com/office/officeart/2011/layout/CircleProcess"/>
    <dgm:cxn modelId="{A63A363E-0CE3-4AFC-85F6-554FD2D3F134}" type="presOf" srcId="{183E0E01-089F-491F-AF7A-C10F3B3BD14E}" destId="{FF314BBE-1757-47D4-8FFF-E8296DC3C13B}" srcOrd="1" destOrd="0" presId="urn:microsoft.com/office/officeart/2011/layout/CircleProcess"/>
    <dgm:cxn modelId="{9C526B6F-6D62-4023-B62D-EE687ED956E5}" type="presOf" srcId="{EB6A12D1-83FB-4B11-A02C-7ECBC6834D7D}" destId="{01BAE68E-95F1-45D1-9D58-34AF433D843D}" srcOrd="0" destOrd="0" presId="urn:microsoft.com/office/officeart/2011/layout/CircleProcess"/>
    <dgm:cxn modelId="{FC068952-8BDE-4776-A38A-BEB638E6E5F7}" srcId="{6B7700AD-4140-4294-ADE8-8BDB80B3E275}" destId="{EB6A12D1-83FB-4B11-A02C-7ECBC6834D7D}" srcOrd="1" destOrd="0" parTransId="{8D346E38-5E78-4BAD-BA28-F7ED427F6560}" sibTransId="{0F595F21-4DCF-43D7-ABBE-E325C8A2C11F}"/>
    <dgm:cxn modelId="{EE202E7A-7BF2-4722-B42E-433DDA0FCD28}" srcId="{6B7700AD-4140-4294-ADE8-8BDB80B3E275}" destId="{97804922-56FF-49E9-941A-80B7E9E40E1A}" srcOrd="4" destOrd="0" parTransId="{9174C5CB-F5AD-40E1-A388-4BE7E3F19E96}" sibTransId="{81A95900-674E-4290-9B6A-72F8559D7735}"/>
    <dgm:cxn modelId="{790AFC99-B6FB-4AEE-BD61-4F292221803C}" srcId="{6B7700AD-4140-4294-ADE8-8BDB80B3E275}" destId="{FB9AE2A1-3CA9-44A0-8A95-28E2DFCE4D2D}" srcOrd="0" destOrd="0" parTransId="{801B5BD8-FF99-4B6F-B025-7096ECE54097}" sibTransId="{FB103D51-42B3-4A86-85FA-CEDBA490342F}"/>
    <dgm:cxn modelId="{2E7C3A9F-E28B-4CD1-B996-59507419C998}" type="presOf" srcId="{97804922-56FF-49E9-941A-80B7E9E40E1A}" destId="{6A1B1659-71B1-49FD-A8C9-E22FC373FF8D}" srcOrd="1" destOrd="0" presId="urn:microsoft.com/office/officeart/2011/layout/CircleProcess"/>
    <dgm:cxn modelId="{0D9D2CA1-1624-4329-B5CA-CFE6BFD2A468}" type="presOf" srcId="{D672F605-B8D1-427A-97E2-55056ABA2E79}" destId="{50C2BED5-45E1-4937-877B-3F299FACEA71}" srcOrd="1" destOrd="0" presId="urn:microsoft.com/office/officeart/2011/layout/CircleProcess"/>
    <dgm:cxn modelId="{5D000DBA-49FD-4447-A33B-DA3DAD16D20D}" type="presOf" srcId="{D672F605-B8D1-427A-97E2-55056ABA2E79}" destId="{EC14F14C-DF67-4CBB-99C3-C6A282565BA8}" srcOrd="0" destOrd="0" presId="urn:microsoft.com/office/officeart/2011/layout/CircleProcess"/>
    <dgm:cxn modelId="{4007CAC6-812D-43E1-809C-B85AAD5248CC}" type="presOf" srcId="{FB9AE2A1-3CA9-44A0-8A95-28E2DFCE4D2D}" destId="{6A164DA8-6B25-49DD-8519-5D4D43962EF9}" srcOrd="1" destOrd="0" presId="urn:microsoft.com/office/officeart/2011/layout/CircleProcess"/>
    <dgm:cxn modelId="{7517A7CD-EE0F-4F30-8F08-FB6E0DBF68F6}" type="presOf" srcId="{EB6A12D1-83FB-4B11-A02C-7ECBC6834D7D}" destId="{6EE00DEE-907E-40BC-853E-C04393FFD97E}" srcOrd="1" destOrd="0" presId="urn:microsoft.com/office/officeart/2011/layout/CircleProcess"/>
    <dgm:cxn modelId="{5B6974D1-2ED4-4D75-9251-CE6165166615}" type="presOf" srcId="{FB9AE2A1-3CA9-44A0-8A95-28E2DFCE4D2D}" destId="{68AE90F8-7C14-425D-86BE-4B724F0CB4E2}" srcOrd="0" destOrd="0" presId="urn:microsoft.com/office/officeart/2011/layout/CircleProcess"/>
    <dgm:cxn modelId="{C0EF9FDF-F4C1-4D55-B272-996A971A1D86}" type="presOf" srcId="{183E0E01-089F-491F-AF7A-C10F3B3BD14E}" destId="{38ACFE59-528D-410E-BBDC-CB0B41E080BB}" srcOrd="0" destOrd="0" presId="urn:microsoft.com/office/officeart/2011/layout/CircleProcess"/>
    <dgm:cxn modelId="{440BD1ED-9FC4-418C-AC85-A6E863CDDA74}" srcId="{6B7700AD-4140-4294-ADE8-8BDB80B3E275}" destId="{D672F605-B8D1-427A-97E2-55056ABA2E79}" srcOrd="3" destOrd="0" parTransId="{12C392D4-7A73-41B9-9C64-E74B1C5242A5}" sibTransId="{92F2A40B-25D3-4DBB-9632-BD3C47A98AC5}"/>
    <dgm:cxn modelId="{CCDC3DEF-7969-42C8-91AE-9956842B10DC}" srcId="{6B7700AD-4140-4294-ADE8-8BDB80B3E275}" destId="{183E0E01-089F-491F-AF7A-C10F3B3BD14E}" srcOrd="2" destOrd="0" parTransId="{4D98BAB9-05E7-4C5F-AB26-52F5E2C509A2}" sibTransId="{096E0FBA-65FD-4D92-9670-D4DECC71E5E2}"/>
    <dgm:cxn modelId="{2FE720B9-568E-4332-AE94-6D6C7BFEAB64}" type="presParOf" srcId="{A83A17A8-0594-4CFD-ABF7-68A83A2DD84F}" destId="{04DAF748-5F52-4594-9BA7-AFA49592C0C3}" srcOrd="0" destOrd="0" presId="urn:microsoft.com/office/officeart/2011/layout/CircleProcess"/>
    <dgm:cxn modelId="{A38D8DAC-8694-49DD-9F15-9EAD531ADD81}" type="presParOf" srcId="{04DAF748-5F52-4594-9BA7-AFA49592C0C3}" destId="{D57A0C66-71C0-4FCB-BD77-55B82897861E}" srcOrd="0" destOrd="0" presId="urn:microsoft.com/office/officeart/2011/layout/CircleProcess"/>
    <dgm:cxn modelId="{1A35221F-D1E4-4653-9397-FD511DB8BF10}" type="presParOf" srcId="{A83A17A8-0594-4CFD-ABF7-68A83A2DD84F}" destId="{1FA3908F-57B0-4E6C-B69D-1F2F88D228E6}" srcOrd="1" destOrd="0" presId="urn:microsoft.com/office/officeart/2011/layout/CircleProcess"/>
    <dgm:cxn modelId="{E147BDB7-A204-4C77-B340-933B80C53950}" type="presParOf" srcId="{1FA3908F-57B0-4E6C-B69D-1F2F88D228E6}" destId="{1C51AFCC-E603-46D3-A13E-C2CF7A1182F8}" srcOrd="0" destOrd="0" presId="urn:microsoft.com/office/officeart/2011/layout/CircleProcess"/>
    <dgm:cxn modelId="{18166A45-877C-457E-AF38-82B81757BBC0}" type="presParOf" srcId="{A83A17A8-0594-4CFD-ABF7-68A83A2DD84F}" destId="{6A1B1659-71B1-49FD-A8C9-E22FC373FF8D}" srcOrd="2" destOrd="0" presId="urn:microsoft.com/office/officeart/2011/layout/CircleProcess"/>
    <dgm:cxn modelId="{D1F532D4-AA9D-4C69-A094-51E166A32912}" type="presParOf" srcId="{A83A17A8-0594-4CFD-ABF7-68A83A2DD84F}" destId="{39F40888-7E47-4CA1-97F5-31F7FBEB1BAC}" srcOrd="3" destOrd="0" presId="urn:microsoft.com/office/officeart/2011/layout/CircleProcess"/>
    <dgm:cxn modelId="{B572CB58-1389-4EA8-B2F6-D530A6CEF356}" type="presParOf" srcId="{39F40888-7E47-4CA1-97F5-31F7FBEB1BAC}" destId="{BDD37CBA-19DC-47D3-AD8F-7C66FF27BDBA}" srcOrd="0" destOrd="0" presId="urn:microsoft.com/office/officeart/2011/layout/CircleProcess"/>
    <dgm:cxn modelId="{1886039A-42BE-49F9-8097-89CFB1AD0855}" type="presParOf" srcId="{A83A17A8-0594-4CFD-ABF7-68A83A2DD84F}" destId="{3DE0BF79-1C0F-4A0B-94B2-A3B5442848E9}" srcOrd="4" destOrd="0" presId="urn:microsoft.com/office/officeart/2011/layout/CircleProcess"/>
    <dgm:cxn modelId="{1BE89FA6-53B2-4A1F-B603-1B2A510692B8}" type="presParOf" srcId="{3DE0BF79-1C0F-4A0B-94B2-A3B5442848E9}" destId="{EC14F14C-DF67-4CBB-99C3-C6A282565BA8}" srcOrd="0" destOrd="0" presId="urn:microsoft.com/office/officeart/2011/layout/CircleProcess"/>
    <dgm:cxn modelId="{6980B7A3-1211-4B0D-847D-E20A269861DE}" type="presParOf" srcId="{A83A17A8-0594-4CFD-ABF7-68A83A2DD84F}" destId="{50C2BED5-45E1-4937-877B-3F299FACEA71}" srcOrd="5" destOrd="0" presId="urn:microsoft.com/office/officeart/2011/layout/CircleProcess"/>
    <dgm:cxn modelId="{15B1CB05-F735-4378-968F-6A19C579B719}" type="presParOf" srcId="{A83A17A8-0594-4CFD-ABF7-68A83A2DD84F}" destId="{ABA6ADAA-A133-4619-940D-CB21BCB7BD75}" srcOrd="6" destOrd="0" presId="urn:microsoft.com/office/officeart/2011/layout/CircleProcess"/>
    <dgm:cxn modelId="{083C25C1-26C9-4449-A4C7-66810CC9AB28}" type="presParOf" srcId="{ABA6ADAA-A133-4619-940D-CB21BCB7BD75}" destId="{8C1F4B14-3BB2-4951-915E-783B42FEE8FD}" srcOrd="0" destOrd="0" presId="urn:microsoft.com/office/officeart/2011/layout/CircleProcess"/>
    <dgm:cxn modelId="{A60783ED-058F-4EF9-B21A-F9892D21E451}" type="presParOf" srcId="{A83A17A8-0594-4CFD-ABF7-68A83A2DD84F}" destId="{6BF6DB15-0CB8-4439-9041-1A2B575E5D89}" srcOrd="7" destOrd="0" presId="urn:microsoft.com/office/officeart/2011/layout/CircleProcess"/>
    <dgm:cxn modelId="{54FF1085-9569-452D-9C67-517A2BF33B46}" type="presParOf" srcId="{6BF6DB15-0CB8-4439-9041-1A2B575E5D89}" destId="{38ACFE59-528D-410E-BBDC-CB0B41E080BB}" srcOrd="0" destOrd="0" presId="urn:microsoft.com/office/officeart/2011/layout/CircleProcess"/>
    <dgm:cxn modelId="{E0B7C5D1-ABA8-4B75-AF9E-7524C54756A0}" type="presParOf" srcId="{A83A17A8-0594-4CFD-ABF7-68A83A2DD84F}" destId="{FF314BBE-1757-47D4-8FFF-E8296DC3C13B}" srcOrd="8" destOrd="0" presId="urn:microsoft.com/office/officeart/2011/layout/CircleProcess"/>
    <dgm:cxn modelId="{C8BBF042-8467-43DD-8EFA-79CBCB432BA5}" type="presParOf" srcId="{A83A17A8-0594-4CFD-ABF7-68A83A2DD84F}" destId="{67311068-86B3-4B13-BB70-E371DCEA1152}" srcOrd="9" destOrd="0" presId="urn:microsoft.com/office/officeart/2011/layout/CircleProcess"/>
    <dgm:cxn modelId="{4A1958DE-7F47-4CD3-AC89-1E33ADA792FC}" type="presParOf" srcId="{67311068-86B3-4B13-BB70-E371DCEA1152}" destId="{1646F73D-49D1-445B-9CB7-B1EFE1DB3171}" srcOrd="0" destOrd="0" presId="urn:microsoft.com/office/officeart/2011/layout/CircleProcess"/>
    <dgm:cxn modelId="{65FE6F8C-9A5A-4D20-925B-0EC4B4362B7D}" type="presParOf" srcId="{A83A17A8-0594-4CFD-ABF7-68A83A2DD84F}" destId="{EF9C7A50-D0E4-48B6-AA50-26C7FB1BD927}" srcOrd="10" destOrd="0" presId="urn:microsoft.com/office/officeart/2011/layout/CircleProcess"/>
    <dgm:cxn modelId="{B24738D6-C8A0-4F29-958D-A9A4C9588311}" type="presParOf" srcId="{EF9C7A50-D0E4-48B6-AA50-26C7FB1BD927}" destId="{01BAE68E-95F1-45D1-9D58-34AF433D843D}" srcOrd="0" destOrd="0" presId="urn:microsoft.com/office/officeart/2011/layout/CircleProcess"/>
    <dgm:cxn modelId="{34C249BD-3E3D-42C7-877D-EDE065C54283}" type="presParOf" srcId="{A83A17A8-0594-4CFD-ABF7-68A83A2DD84F}" destId="{6EE00DEE-907E-40BC-853E-C04393FFD97E}" srcOrd="11" destOrd="0" presId="urn:microsoft.com/office/officeart/2011/layout/CircleProcess"/>
    <dgm:cxn modelId="{A5826942-26A6-4291-841E-EEA869A53D3F}" type="presParOf" srcId="{A83A17A8-0594-4CFD-ABF7-68A83A2DD84F}" destId="{641C8E98-1707-4F58-ABE0-F7476E37272F}" srcOrd="12" destOrd="0" presId="urn:microsoft.com/office/officeart/2011/layout/CircleProcess"/>
    <dgm:cxn modelId="{B4F686C4-2DEA-4B21-AFD4-2F7B1FE9C948}" type="presParOf" srcId="{641C8E98-1707-4F58-ABE0-F7476E37272F}" destId="{9A3383AB-0027-4118-8AE6-74BE6D2B5124}" srcOrd="0" destOrd="0" presId="urn:microsoft.com/office/officeart/2011/layout/CircleProcess"/>
    <dgm:cxn modelId="{44095B34-E29B-43D8-9846-C8CD3407B5AD}" type="presParOf" srcId="{A83A17A8-0594-4CFD-ABF7-68A83A2DD84F}" destId="{3CB9B535-EF10-4B54-87C0-EFC3BAB5C24C}" srcOrd="13" destOrd="0" presId="urn:microsoft.com/office/officeart/2011/layout/CircleProcess"/>
    <dgm:cxn modelId="{55F4440E-111F-4D7B-860C-B70B87EC21EC}" type="presParOf" srcId="{3CB9B535-EF10-4B54-87C0-EFC3BAB5C24C}" destId="{68AE90F8-7C14-425D-86BE-4B724F0CB4E2}" srcOrd="0" destOrd="0" presId="urn:microsoft.com/office/officeart/2011/layout/CircleProcess"/>
    <dgm:cxn modelId="{4B07D08E-4FE7-431A-ACC4-C278654E295C}" type="presParOf" srcId="{A83A17A8-0594-4CFD-ABF7-68A83A2DD84F}" destId="{6A164DA8-6B25-49DD-8519-5D4D43962EF9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23DFE-DB7B-4EDB-AFD3-87A84EE2B78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7B28CC-3D47-44C9-8023-0A3440DA658C}">
      <dgm:prSet custT="1"/>
      <dgm:spPr>
        <a:solidFill>
          <a:schemeClr val="bg1">
            <a:lumMod val="65000"/>
            <a:lumOff val="35000"/>
          </a:schemeClr>
        </a:solidFill>
        <a:ln>
          <a:solidFill>
            <a:srgbClr val="CE8D3E">
              <a:hueOff val="0"/>
              <a:satOff val="0"/>
              <a:lumOff val="0"/>
            </a:srgb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Created a pipeline consisting of </a:t>
          </a:r>
          <a:r>
            <a:rPr lang="en-US" sz="2400" dirty="0" err="1">
              <a:solidFill>
                <a:schemeClr val="tx1"/>
              </a:solidFill>
            </a:rPr>
            <a:t>StringIndexer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VectorAssembler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MinMax</a:t>
          </a:r>
          <a:r>
            <a:rPr lang="en-US" sz="2400" dirty="0">
              <a:solidFill>
                <a:schemeClr val="tx1"/>
              </a:solidFill>
            </a:rPr>
            <a:t> Scaler to transform values.</a:t>
          </a:r>
        </a:p>
      </dgm:t>
    </dgm:pt>
    <dgm:pt modelId="{868F235B-5455-4E16-978E-37FEF622CD6E}" type="parTrans" cxnId="{41023924-E665-4914-B177-0B4DE61C783C}">
      <dgm:prSet/>
      <dgm:spPr/>
      <dgm:t>
        <a:bodyPr/>
        <a:lstStyle/>
        <a:p>
          <a:endParaRPr lang="en-US"/>
        </a:p>
      </dgm:t>
    </dgm:pt>
    <dgm:pt modelId="{F0CC6BE5-9F77-4176-AD58-43569FF2075E}" type="sibTrans" cxnId="{41023924-E665-4914-B177-0B4DE61C783C}">
      <dgm:prSet/>
      <dgm:spPr/>
      <dgm:t>
        <a:bodyPr/>
        <a:lstStyle/>
        <a:p>
          <a:endParaRPr lang="en-US"/>
        </a:p>
      </dgm:t>
    </dgm:pt>
    <dgm:pt modelId="{615295D8-DAFB-4727-A91B-2CC752C92EBF}">
      <dgm:prSet custT="1"/>
      <dgm:spPr>
        <a:solidFill>
          <a:schemeClr val="bg1">
            <a:lumMod val="65000"/>
            <a:lumOff val="35000"/>
          </a:schemeClr>
        </a:solidFill>
        <a:ln>
          <a:solidFill>
            <a:srgbClr val="CE8D3E">
              <a:hueOff val="0"/>
              <a:satOff val="0"/>
              <a:lumOff val="0"/>
            </a:srgb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Used </a:t>
          </a:r>
          <a:r>
            <a:rPr lang="en-US" sz="2400" b="0" i="0" dirty="0" err="1">
              <a:solidFill>
                <a:schemeClr val="tx1"/>
              </a:solidFill>
            </a:rPr>
            <a:t>ParamGridBuilder</a:t>
          </a:r>
          <a:r>
            <a:rPr lang="en-US" sz="2400" b="0" i="0" dirty="0">
              <a:solidFill>
                <a:schemeClr val="tx1"/>
              </a:solidFill>
            </a:rPr>
            <a:t> to </a:t>
          </a:r>
          <a:r>
            <a:rPr lang="en-US" sz="2400" dirty="0">
              <a:solidFill>
                <a:schemeClr val="tx1"/>
              </a:solidFill>
            </a:rPr>
            <a:t>add and tune hyper parameters such as </a:t>
          </a:r>
          <a:r>
            <a:rPr lang="en-US" sz="2400" dirty="0" err="1">
              <a:solidFill>
                <a:schemeClr val="tx1"/>
              </a:solidFill>
            </a:rPr>
            <a:t>maxIter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regParam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maxBins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maxDepth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numTrees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minInfoGain</a:t>
          </a:r>
          <a:endParaRPr lang="en-US" sz="2400" dirty="0">
            <a:solidFill>
              <a:schemeClr val="tx1"/>
            </a:solidFill>
          </a:endParaRPr>
        </a:p>
      </dgm:t>
    </dgm:pt>
    <dgm:pt modelId="{8257640E-695E-4F85-B9B4-AAC1B87AB795}" type="parTrans" cxnId="{2D5E7F7B-E88E-4C6B-A916-55409B8D1359}">
      <dgm:prSet/>
      <dgm:spPr/>
      <dgm:t>
        <a:bodyPr/>
        <a:lstStyle/>
        <a:p>
          <a:endParaRPr lang="en-US"/>
        </a:p>
      </dgm:t>
    </dgm:pt>
    <dgm:pt modelId="{6ADA4087-276F-4C55-8167-E9B96D46456D}" type="sibTrans" cxnId="{2D5E7F7B-E88E-4C6B-A916-55409B8D1359}">
      <dgm:prSet/>
      <dgm:spPr/>
      <dgm:t>
        <a:bodyPr/>
        <a:lstStyle/>
        <a:p>
          <a:endParaRPr lang="en-US"/>
        </a:p>
      </dgm:t>
    </dgm:pt>
    <dgm:pt modelId="{2064DA65-A80A-4251-AF7D-46ED48E30E8E}">
      <dgm:prSet custT="1"/>
      <dgm:spPr>
        <a:solidFill>
          <a:schemeClr val="bg1">
            <a:lumMod val="65000"/>
            <a:lumOff val="35000"/>
          </a:schemeClr>
        </a:solidFill>
        <a:ln>
          <a:solidFill>
            <a:srgbClr val="CE8D3E">
              <a:hueOff val="0"/>
              <a:satOff val="0"/>
              <a:lumOff val="0"/>
            </a:srgbClr>
          </a:solidFill>
        </a:ln>
      </dgm:spPr>
      <dgm:t>
        <a:bodyPr/>
        <a:lstStyle/>
        <a:p>
          <a:r>
            <a:rPr lang="en-US" sz="2400" dirty="0" err="1">
              <a:solidFill>
                <a:schemeClr val="tx1"/>
              </a:solidFill>
            </a:rPr>
            <a:t>TrainValidationSplit</a:t>
          </a:r>
          <a:r>
            <a:rPr lang="en-US" sz="2400" dirty="0">
              <a:solidFill>
                <a:schemeClr val="tx1"/>
              </a:solidFill>
            </a:rPr>
            <a:t> &amp; </a:t>
          </a:r>
          <a:r>
            <a:rPr lang="en-US" sz="2400" dirty="0" err="1">
              <a:solidFill>
                <a:schemeClr val="tx1"/>
              </a:solidFill>
            </a:rPr>
            <a:t>CrossValidation</a:t>
          </a:r>
          <a:endParaRPr lang="en-US" sz="2400" dirty="0">
            <a:solidFill>
              <a:schemeClr val="tx1"/>
            </a:solidFill>
          </a:endParaRPr>
        </a:p>
      </dgm:t>
    </dgm:pt>
    <dgm:pt modelId="{F605E556-227E-4A22-A119-C63D203E4DFB}" type="parTrans" cxnId="{DD546E05-6B7C-4999-B3C1-DB7F1834FD4A}">
      <dgm:prSet/>
      <dgm:spPr/>
      <dgm:t>
        <a:bodyPr/>
        <a:lstStyle/>
        <a:p>
          <a:endParaRPr lang="en-US"/>
        </a:p>
      </dgm:t>
    </dgm:pt>
    <dgm:pt modelId="{83BF8ACC-0879-43CA-85DB-752B30C6273C}" type="sibTrans" cxnId="{DD546E05-6B7C-4999-B3C1-DB7F1834FD4A}">
      <dgm:prSet/>
      <dgm:spPr/>
      <dgm:t>
        <a:bodyPr/>
        <a:lstStyle/>
        <a:p>
          <a:endParaRPr lang="en-US"/>
        </a:p>
      </dgm:t>
    </dgm:pt>
    <dgm:pt modelId="{0E42D465-88CC-46F4-8B1A-125873196191}" type="pres">
      <dgm:prSet presAssocID="{EA223DFE-DB7B-4EDB-AFD3-87A84EE2B78B}" presName="linear" presStyleCnt="0">
        <dgm:presLayoutVars>
          <dgm:animLvl val="lvl"/>
          <dgm:resizeHandles val="exact"/>
        </dgm:presLayoutVars>
      </dgm:prSet>
      <dgm:spPr/>
    </dgm:pt>
    <dgm:pt modelId="{29DDA391-739B-44E1-9CBF-643EAE8FC1B2}" type="pres">
      <dgm:prSet presAssocID="{387B28CC-3D47-44C9-8023-0A3440DA658C}" presName="parentText" presStyleLbl="node1" presStyleIdx="0" presStyleCnt="3" custLinFactY="-27361" custLinFactNeighborX="181" custLinFactNeighborY="-100000">
        <dgm:presLayoutVars>
          <dgm:chMax val="0"/>
          <dgm:bulletEnabled val="1"/>
        </dgm:presLayoutVars>
      </dgm:prSet>
      <dgm:spPr/>
    </dgm:pt>
    <dgm:pt modelId="{3DD49E1D-40AA-403D-BDEE-610588FC84BB}" type="pres">
      <dgm:prSet presAssocID="{F0CC6BE5-9F77-4176-AD58-43569FF2075E}" presName="spacer" presStyleCnt="0"/>
      <dgm:spPr/>
    </dgm:pt>
    <dgm:pt modelId="{B1B5FD1E-A4C5-45B3-B2F6-54C2443C33AA}" type="pres">
      <dgm:prSet presAssocID="{615295D8-DAFB-4727-A91B-2CC752C92E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8337B3-08AF-43BB-96E8-1BDC3DD89B11}" type="pres">
      <dgm:prSet presAssocID="{6ADA4087-276F-4C55-8167-E9B96D46456D}" presName="spacer" presStyleCnt="0"/>
      <dgm:spPr/>
    </dgm:pt>
    <dgm:pt modelId="{A7B6BE25-5638-4E28-A7CD-1E2F8D8AE517}" type="pres">
      <dgm:prSet presAssocID="{2064DA65-A80A-4251-AF7D-46ED48E30E8E}" presName="parentText" presStyleLbl="node1" presStyleIdx="2" presStyleCnt="3" custScaleY="79140">
        <dgm:presLayoutVars>
          <dgm:chMax val="0"/>
          <dgm:bulletEnabled val="1"/>
        </dgm:presLayoutVars>
      </dgm:prSet>
      <dgm:spPr/>
    </dgm:pt>
  </dgm:ptLst>
  <dgm:cxnLst>
    <dgm:cxn modelId="{DD546E05-6B7C-4999-B3C1-DB7F1834FD4A}" srcId="{EA223DFE-DB7B-4EDB-AFD3-87A84EE2B78B}" destId="{2064DA65-A80A-4251-AF7D-46ED48E30E8E}" srcOrd="2" destOrd="0" parTransId="{F605E556-227E-4A22-A119-C63D203E4DFB}" sibTransId="{83BF8ACC-0879-43CA-85DB-752B30C6273C}"/>
    <dgm:cxn modelId="{41023924-E665-4914-B177-0B4DE61C783C}" srcId="{EA223DFE-DB7B-4EDB-AFD3-87A84EE2B78B}" destId="{387B28CC-3D47-44C9-8023-0A3440DA658C}" srcOrd="0" destOrd="0" parTransId="{868F235B-5455-4E16-978E-37FEF622CD6E}" sibTransId="{F0CC6BE5-9F77-4176-AD58-43569FF2075E}"/>
    <dgm:cxn modelId="{2D5E7F7B-E88E-4C6B-A916-55409B8D1359}" srcId="{EA223DFE-DB7B-4EDB-AFD3-87A84EE2B78B}" destId="{615295D8-DAFB-4727-A91B-2CC752C92EBF}" srcOrd="1" destOrd="0" parTransId="{8257640E-695E-4F85-B9B4-AAC1B87AB795}" sibTransId="{6ADA4087-276F-4C55-8167-E9B96D46456D}"/>
    <dgm:cxn modelId="{EDE78AAA-A319-4753-862B-1758363190F0}" type="presOf" srcId="{387B28CC-3D47-44C9-8023-0A3440DA658C}" destId="{29DDA391-739B-44E1-9CBF-643EAE8FC1B2}" srcOrd="0" destOrd="0" presId="urn:microsoft.com/office/officeart/2005/8/layout/vList2"/>
    <dgm:cxn modelId="{1EA0FFAE-A782-4160-BF43-797F7F1EFB75}" type="presOf" srcId="{2064DA65-A80A-4251-AF7D-46ED48E30E8E}" destId="{A7B6BE25-5638-4E28-A7CD-1E2F8D8AE517}" srcOrd="0" destOrd="0" presId="urn:microsoft.com/office/officeart/2005/8/layout/vList2"/>
    <dgm:cxn modelId="{F91E62BD-2AE6-4A41-956F-3960AD210D74}" type="presOf" srcId="{EA223DFE-DB7B-4EDB-AFD3-87A84EE2B78B}" destId="{0E42D465-88CC-46F4-8B1A-125873196191}" srcOrd="0" destOrd="0" presId="urn:microsoft.com/office/officeart/2005/8/layout/vList2"/>
    <dgm:cxn modelId="{2711DFD0-2BC9-4ACD-9EB8-8A6043CBE4A8}" type="presOf" srcId="{615295D8-DAFB-4727-A91B-2CC752C92EBF}" destId="{B1B5FD1E-A4C5-45B3-B2F6-54C2443C33AA}" srcOrd="0" destOrd="0" presId="urn:microsoft.com/office/officeart/2005/8/layout/vList2"/>
    <dgm:cxn modelId="{5FF358B2-9977-49CF-B9AE-18875C541ABA}" type="presParOf" srcId="{0E42D465-88CC-46F4-8B1A-125873196191}" destId="{29DDA391-739B-44E1-9CBF-643EAE8FC1B2}" srcOrd="0" destOrd="0" presId="urn:microsoft.com/office/officeart/2005/8/layout/vList2"/>
    <dgm:cxn modelId="{F703BA2E-2A24-48E4-A285-3C43E9A2DEE3}" type="presParOf" srcId="{0E42D465-88CC-46F4-8B1A-125873196191}" destId="{3DD49E1D-40AA-403D-BDEE-610588FC84BB}" srcOrd="1" destOrd="0" presId="urn:microsoft.com/office/officeart/2005/8/layout/vList2"/>
    <dgm:cxn modelId="{45B4BB83-BC64-496C-B498-966AFB6581C1}" type="presParOf" srcId="{0E42D465-88CC-46F4-8B1A-125873196191}" destId="{B1B5FD1E-A4C5-45B3-B2F6-54C2443C33AA}" srcOrd="2" destOrd="0" presId="urn:microsoft.com/office/officeart/2005/8/layout/vList2"/>
    <dgm:cxn modelId="{10EF4274-5E05-4994-B704-B276151A8D9D}" type="presParOf" srcId="{0E42D465-88CC-46F4-8B1A-125873196191}" destId="{248337B3-08AF-43BB-96E8-1BDC3DD89B11}" srcOrd="3" destOrd="0" presId="urn:microsoft.com/office/officeart/2005/8/layout/vList2"/>
    <dgm:cxn modelId="{4BAC04CA-338D-4227-97C2-EB6149744B56}" type="presParOf" srcId="{0E42D465-88CC-46F4-8B1A-125873196191}" destId="{A7B6BE25-5638-4E28-A7CD-1E2F8D8AE5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C4EEE-CA4A-4E4C-A352-C84B12F12061}">
      <dsp:nvSpPr>
        <dsp:cNvPr id="0" name=""/>
        <dsp:cNvSpPr/>
      </dsp:nvSpPr>
      <dsp:spPr>
        <a:xfrm>
          <a:off x="268158" y="0"/>
          <a:ext cx="2172626" cy="2172735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Hadoop Version - 3.3.3</a:t>
          </a:r>
          <a:endParaRPr lang="en-US" sz="2800" kern="1200" dirty="0"/>
        </a:p>
      </dsp:txBody>
      <dsp:txXfrm>
        <a:off x="586332" y="318190"/>
        <a:ext cx="1536278" cy="1536355"/>
      </dsp:txXfrm>
    </dsp:sp>
    <dsp:sp modelId="{672B0AE7-1E9E-41C6-8D07-188B4D28CE35}">
      <dsp:nvSpPr>
        <dsp:cNvPr id="0" name=""/>
        <dsp:cNvSpPr/>
      </dsp:nvSpPr>
      <dsp:spPr>
        <a:xfrm>
          <a:off x="1189187" y="1400255"/>
          <a:ext cx="2172626" cy="2172735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-718"/>
            <a:lumOff val="49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solidFill>
              <a:schemeClr val="tx1"/>
            </a:solidFill>
            <a:ea typeface="Calibri" panose="020F0502020204030204"/>
            <a:cs typeface="Calibri" panose="020F05020202040302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Pyspark Version - 3.2.1</a:t>
          </a:r>
          <a:endParaRPr lang="en-US" sz="2800" kern="1200"/>
        </a:p>
      </dsp:txBody>
      <dsp:txXfrm>
        <a:off x="1507361" y="1718445"/>
        <a:ext cx="1536278" cy="1536355"/>
      </dsp:txXfrm>
    </dsp:sp>
    <dsp:sp modelId="{5621C9B9-7406-4B85-8686-80E3D72ADC02}">
      <dsp:nvSpPr>
        <dsp:cNvPr id="0" name=""/>
        <dsp:cNvSpPr/>
      </dsp:nvSpPr>
      <dsp:spPr>
        <a:xfrm>
          <a:off x="2525189" y="0"/>
          <a:ext cx="2172626" cy="2172735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-1437"/>
            <a:lumOff val="991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CPU Speed: 2.40 GHz</a:t>
          </a:r>
          <a:endParaRPr lang="en-US" sz="2800" kern="1200" dirty="0"/>
        </a:p>
      </dsp:txBody>
      <dsp:txXfrm>
        <a:off x="2843363" y="318190"/>
        <a:ext cx="1536278" cy="1536355"/>
      </dsp:txXfrm>
    </dsp:sp>
    <dsp:sp modelId="{D73B9E7A-890A-4AC3-8DAC-502F2E76FE9E}">
      <dsp:nvSpPr>
        <dsp:cNvPr id="0" name=""/>
        <dsp:cNvSpPr/>
      </dsp:nvSpPr>
      <dsp:spPr>
        <a:xfrm>
          <a:off x="3607601" y="1400255"/>
          <a:ext cx="2172626" cy="2172735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-2155"/>
            <a:lumOff val="148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800" kern="1200">
            <a:solidFill>
              <a:schemeClr val="tx1"/>
            </a:solidFill>
            <a:ea typeface="Calibri" panose="020F0502020204030204"/>
            <a:cs typeface="Calibri" panose="020F05020202040302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# of CPU cores: 4</a:t>
          </a:r>
          <a:endParaRPr lang="en-US" sz="2800" kern="1200"/>
        </a:p>
      </dsp:txBody>
      <dsp:txXfrm>
        <a:off x="3925775" y="1718445"/>
        <a:ext cx="1536278" cy="1536355"/>
      </dsp:txXfrm>
    </dsp:sp>
    <dsp:sp modelId="{2E466EA4-0BC3-442F-BBEC-9C8A228DD2A2}">
      <dsp:nvSpPr>
        <dsp:cNvPr id="0" name=""/>
        <dsp:cNvSpPr/>
      </dsp:nvSpPr>
      <dsp:spPr>
        <a:xfrm>
          <a:off x="4782219" y="0"/>
          <a:ext cx="2172626" cy="2172735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-2874"/>
            <a:lumOff val="1983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# of nodes: 3</a:t>
          </a:r>
          <a:endParaRPr lang="en-US" sz="2800" kern="1200"/>
        </a:p>
      </dsp:txBody>
      <dsp:txXfrm>
        <a:off x="5100393" y="318190"/>
        <a:ext cx="1536278" cy="1536355"/>
      </dsp:txXfrm>
    </dsp:sp>
    <dsp:sp modelId="{C23683CE-D272-46BC-B814-9AF3551DFD56}">
      <dsp:nvSpPr>
        <dsp:cNvPr id="0" name=""/>
        <dsp:cNvSpPr/>
      </dsp:nvSpPr>
      <dsp:spPr>
        <a:xfrm>
          <a:off x="5986798" y="1331096"/>
          <a:ext cx="2172626" cy="2172735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-3592"/>
            <a:lumOff val="2479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Memory Size: 806.4 GB</a:t>
          </a:r>
          <a:endParaRPr lang="en-US" sz="2800" kern="1200"/>
        </a:p>
      </dsp:txBody>
      <dsp:txXfrm>
        <a:off x="6304972" y="1649286"/>
        <a:ext cx="1536278" cy="1536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A0C66-71C0-4FCB-BD77-55B82897861E}">
      <dsp:nvSpPr>
        <dsp:cNvPr id="0" name=""/>
        <dsp:cNvSpPr/>
      </dsp:nvSpPr>
      <dsp:spPr>
        <a:xfrm>
          <a:off x="6532158" y="1475748"/>
          <a:ext cx="1478876" cy="1479118"/>
        </a:xfrm>
        <a:prstGeom prst="ellipse">
          <a:avLst/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1AFCC-E603-46D3-A13E-C2CF7A1182F8}">
      <dsp:nvSpPr>
        <dsp:cNvPr id="0" name=""/>
        <dsp:cNvSpPr/>
      </dsp:nvSpPr>
      <dsp:spPr>
        <a:xfrm>
          <a:off x="6574064" y="1532722"/>
          <a:ext cx="1380494" cy="1380493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CE8D3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Tw Cen MT" panose="020B0602020104020603"/>
              <a:ea typeface="+mn-ea"/>
              <a:cs typeface="+mn-cs"/>
            </a:rPr>
            <a:t>Evaluate</a:t>
          </a:r>
        </a:p>
      </dsp:txBody>
      <dsp:txXfrm>
        <a:off x="6771615" y="1729973"/>
        <a:ext cx="986180" cy="985992"/>
      </dsp:txXfrm>
    </dsp:sp>
    <dsp:sp modelId="{BDD37CBA-19DC-47D3-AD8F-7C66FF27BDBA}">
      <dsp:nvSpPr>
        <dsp:cNvPr id="0" name=""/>
        <dsp:cNvSpPr/>
      </dsp:nvSpPr>
      <dsp:spPr>
        <a:xfrm rot="2700000">
          <a:off x="4956677" y="1475825"/>
          <a:ext cx="1478705" cy="1478705"/>
        </a:xfrm>
        <a:prstGeom prst="teardrop">
          <a:avLst>
            <a:gd name="adj" fmla="val 10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4F14C-DF67-4CBB-99C3-C6A282565BA8}">
      <dsp:nvSpPr>
        <dsp:cNvPr id="0" name=""/>
        <dsp:cNvSpPr/>
      </dsp:nvSpPr>
      <dsp:spPr>
        <a:xfrm>
          <a:off x="5006963" y="1525060"/>
          <a:ext cx="1380494" cy="13804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Train, Test &amp; Validate</a:t>
          </a:r>
        </a:p>
      </dsp:txBody>
      <dsp:txXfrm>
        <a:off x="5203726" y="1722311"/>
        <a:ext cx="986180" cy="985992"/>
      </dsp:txXfrm>
    </dsp:sp>
    <dsp:sp modelId="{8C1F4B14-3BB2-4951-915E-783B42FEE8FD}">
      <dsp:nvSpPr>
        <dsp:cNvPr id="0" name=""/>
        <dsp:cNvSpPr/>
      </dsp:nvSpPr>
      <dsp:spPr>
        <a:xfrm rot="2700000">
          <a:off x="3429002" y="1475825"/>
          <a:ext cx="1478705" cy="1478705"/>
        </a:xfrm>
        <a:prstGeom prst="teardrop">
          <a:avLst>
            <a:gd name="adj" fmla="val 10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CFE59-528D-410E-BBDC-CB0B41E080BB}">
      <dsp:nvSpPr>
        <dsp:cNvPr id="0" name=""/>
        <dsp:cNvSpPr/>
      </dsp:nvSpPr>
      <dsp:spPr>
        <a:xfrm>
          <a:off x="3478501" y="1525060"/>
          <a:ext cx="1380494" cy="13804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Data Split</a:t>
          </a:r>
        </a:p>
      </dsp:txBody>
      <dsp:txXfrm>
        <a:off x="3675265" y="1722311"/>
        <a:ext cx="986180" cy="985992"/>
      </dsp:txXfrm>
    </dsp:sp>
    <dsp:sp modelId="{1646F73D-49D1-445B-9CB7-B1EFE1DB3171}">
      <dsp:nvSpPr>
        <dsp:cNvPr id="0" name=""/>
        <dsp:cNvSpPr/>
      </dsp:nvSpPr>
      <dsp:spPr>
        <a:xfrm rot="2700000">
          <a:off x="1900541" y="1475825"/>
          <a:ext cx="1478705" cy="1478705"/>
        </a:xfrm>
        <a:prstGeom prst="teardrop">
          <a:avLst>
            <a:gd name="adj" fmla="val 10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AE68E-95F1-45D1-9D58-34AF433D843D}">
      <dsp:nvSpPr>
        <dsp:cNvPr id="0" name=""/>
        <dsp:cNvSpPr/>
      </dsp:nvSpPr>
      <dsp:spPr>
        <a:xfrm>
          <a:off x="1950040" y="1525060"/>
          <a:ext cx="1380494" cy="13804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Data &amp; Feature Engineering</a:t>
          </a:r>
        </a:p>
      </dsp:txBody>
      <dsp:txXfrm>
        <a:off x="2147591" y="1722311"/>
        <a:ext cx="986180" cy="985992"/>
      </dsp:txXfrm>
    </dsp:sp>
    <dsp:sp modelId="{9A3383AB-0027-4118-8AE6-74BE6D2B5124}">
      <dsp:nvSpPr>
        <dsp:cNvPr id="0" name=""/>
        <dsp:cNvSpPr/>
      </dsp:nvSpPr>
      <dsp:spPr>
        <a:xfrm rot="2700000">
          <a:off x="372080" y="1475825"/>
          <a:ext cx="1478705" cy="1478705"/>
        </a:xfrm>
        <a:prstGeom prst="teardrop">
          <a:avLst>
            <a:gd name="adj" fmla="val 10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E90F8-7C14-425D-86BE-4B724F0CB4E2}">
      <dsp:nvSpPr>
        <dsp:cNvPr id="0" name=""/>
        <dsp:cNvSpPr/>
      </dsp:nvSpPr>
      <dsp:spPr>
        <a:xfrm>
          <a:off x="421579" y="1525060"/>
          <a:ext cx="1380494" cy="13804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Gathering Data</a:t>
          </a:r>
        </a:p>
      </dsp:txBody>
      <dsp:txXfrm>
        <a:off x="619130" y="1722311"/>
        <a:ext cx="986180" cy="985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DA391-739B-44E1-9CBF-643EAE8FC1B2}">
      <dsp:nvSpPr>
        <dsp:cNvPr id="0" name=""/>
        <dsp:cNvSpPr/>
      </dsp:nvSpPr>
      <dsp:spPr>
        <a:xfrm>
          <a:off x="0" y="0"/>
          <a:ext cx="7868778" cy="1200420"/>
        </a:xfrm>
        <a:prstGeom prst="roundRect">
          <a:avLst/>
        </a:prstGeom>
        <a:solidFill>
          <a:schemeClr val="bg1">
            <a:lumMod val="65000"/>
            <a:lumOff val="35000"/>
          </a:schemeClr>
        </a:solidFill>
        <a:ln>
          <a:solidFill>
            <a:srgbClr val="CE8D3E">
              <a:hueOff val="0"/>
              <a:satOff val="0"/>
              <a:lumOff val="0"/>
            </a:srgb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Created a pipeline consisting of </a:t>
          </a:r>
          <a:r>
            <a:rPr lang="en-US" sz="2400" kern="1200" dirty="0" err="1">
              <a:solidFill>
                <a:schemeClr val="tx1"/>
              </a:solidFill>
            </a:rPr>
            <a:t>StringIndexer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VectorAssembler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MinMax</a:t>
          </a:r>
          <a:r>
            <a:rPr lang="en-US" sz="2400" kern="1200" dirty="0">
              <a:solidFill>
                <a:schemeClr val="tx1"/>
              </a:solidFill>
            </a:rPr>
            <a:t> Scaler to transform values.</a:t>
          </a:r>
        </a:p>
      </dsp:txBody>
      <dsp:txXfrm>
        <a:off x="58600" y="58600"/>
        <a:ext cx="7751578" cy="1083220"/>
      </dsp:txXfrm>
    </dsp:sp>
    <dsp:sp modelId="{B1B5FD1E-A4C5-45B3-B2F6-54C2443C33AA}">
      <dsp:nvSpPr>
        <dsp:cNvPr id="0" name=""/>
        <dsp:cNvSpPr/>
      </dsp:nvSpPr>
      <dsp:spPr>
        <a:xfrm>
          <a:off x="0" y="1368081"/>
          <a:ext cx="7868778" cy="1200420"/>
        </a:xfrm>
        <a:prstGeom prst="roundRect">
          <a:avLst/>
        </a:prstGeom>
        <a:solidFill>
          <a:schemeClr val="bg1">
            <a:lumMod val="65000"/>
            <a:lumOff val="35000"/>
          </a:schemeClr>
        </a:solidFill>
        <a:ln>
          <a:solidFill>
            <a:srgbClr val="CE8D3E">
              <a:hueOff val="0"/>
              <a:satOff val="0"/>
              <a:lumOff val="0"/>
            </a:srgb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Used </a:t>
          </a:r>
          <a:r>
            <a:rPr lang="en-US" sz="2400" b="0" i="0" kern="1200" dirty="0" err="1">
              <a:solidFill>
                <a:schemeClr val="tx1"/>
              </a:solidFill>
            </a:rPr>
            <a:t>ParamGridBuilder</a:t>
          </a:r>
          <a:r>
            <a:rPr lang="en-US" sz="2400" b="0" i="0" kern="1200" dirty="0">
              <a:solidFill>
                <a:schemeClr val="tx1"/>
              </a:solidFill>
            </a:rPr>
            <a:t> to </a:t>
          </a:r>
          <a:r>
            <a:rPr lang="en-US" sz="2400" kern="1200" dirty="0">
              <a:solidFill>
                <a:schemeClr val="tx1"/>
              </a:solidFill>
            </a:rPr>
            <a:t>add and tune hyper parameters such as </a:t>
          </a:r>
          <a:r>
            <a:rPr lang="en-US" sz="2400" kern="1200" dirty="0" err="1">
              <a:solidFill>
                <a:schemeClr val="tx1"/>
              </a:solidFill>
            </a:rPr>
            <a:t>maxIter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regParam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maxBins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maxDepth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numTrees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minInfoGain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8600" y="1426681"/>
        <a:ext cx="7751578" cy="1083220"/>
      </dsp:txXfrm>
    </dsp:sp>
    <dsp:sp modelId="{A7B6BE25-5638-4E28-A7CD-1E2F8D8AE517}">
      <dsp:nvSpPr>
        <dsp:cNvPr id="0" name=""/>
        <dsp:cNvSpPr/>
      </dsp:nvSpPr>
      <dsp:spPr>
        <a:xfrm>
          <a:off x="0" y="2724021"/>
          <a:ext cx="7868778" cy="950012"/>
        </a:xfrm>
        <a:prstGeom prst="roundRect">
          <a:avLst/>
        </a:prstGeom>
        <a:solidFill>
          <a:schemeClr val="bg1">
            <a:lumMod val="65000"/>
            <a:lumOff val="35000"/>
          </a:schemeClr>
        </a:solidFill>
        <a:ln>
          <a:solidFill>
            <a:srgbClr val="CE8D3E">
              <a:hueOff val="0"/>
              <a:satOff val="0"/>
              <a:lumOff val="0"/>
            </a:srgb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TrainValidationSplit</a:t>
          </a:r>
          <a:r>
            <a:rPr lang="en-US" sz="2400" kern="1200" dirty="0">
              <a:solidFill>
                <a:schemeClr val="tx1"/>
              </a:solidFill>
            </a:rPr>
            <a:t> &amp; </a:t>
          </a:r>
          <a:r>
            <a:rPr lang="en-US" sz="2400" kern="1200" dirty="0" err="1">
              <a:solidFill>
                <a:schemeClr val="tx1"/>
              </a:solidFill>
            </a:rPr>
            <a:t>CrossValidation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6376" y="2770397"/>
        <a:ext cx="7776026" cy="857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87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4088617ad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4088617ad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19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404b72505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404b725058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04b725058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04b725058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4088557f6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4088557f6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4088557f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4088557f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88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4088617ad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4088617ad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404b7250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404b7250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809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76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60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852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67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96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72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11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258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6366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7806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871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765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33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2160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170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73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26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358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21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06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15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91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  <p:sldLayoutId id="2147484199" r:id="rId16"/>
    <p:sldLayoutId id="2147484200" r:id="rId17"/>
    <p:sldLayoutId id="2147484201" r:id="rId18"/>
    <p:sldLayoutId id="2147484203" r:id="rId19"/>
    <p:sldLayoutId id="2147484204" r:id="rId20"/>
    <p:sldLayoutId id="2147484205" r:id="rId21"/>
    <p:sldLayoutId id="2147484206" r:id="rId22"/>
    <p:sldLayoutId id="2147484207" r:id="rId23"/>
    <p:sldLayoutId id="2147484208" r:id="rId2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dat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zalak2306/US_College_Net_Price_Prediction_ML_Regression_Models" TargetMode="External"/><Relationship Id="rId4" Type="http://schemas.openxmlformats.org/officeDocument/2006/relationships/hyperlink" Target="https://github.com/zalak2306/US-College-Scorecard-/blob/main/SampleData/Sample_USscorecard.csv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yasoob.me/2017/11/11/introduction-to-machine-learning-and-its-usage-in-remote-sensing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9" name="Group 438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659" y="0"/>
            <a:ext cx="9040414" cy="5143500"/>
            <a:chOff x="-14288" y="0"/>
            <a:chExt cx="12053888" cy="6858001"/>
          </a:xfrm>
        </p:grpSpPr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52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3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2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3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8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8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44" name="Group 440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4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1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481" name="Rectangle 48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1" name="Google Shape;431;p23"/>
          <p:cNvSpPr txBox="1">
            <a:spLocks noGrp="1"/>
          </p:cNvSpPr>
          <p:nvPr>
            <p:ph type="ctrTitle"/>
          </p:nvPr>
        </p:nvSpPr>
        <p:spPr>
          <a:xfrm>
            <a:off x="1343038" y="463888"/>
            <a:ext cx="694251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sz="3200" b="1"/>
              <a:t>US College Net Price Prediction using ML Regression Models</a:t>
            </a: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7" y="0"/>
            <a:ext cx="1728807" cy="5143494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7E02337-00D5-BA0A-9A2C-E039FA4F45A1}"/>
              </a:ext>
            </a:extLst>
          </p:cNvPr>
          <p:cNvSpPr txBox="1"/>
          <p:nvPr/>
        </p:nvSpPr>
        <p:spPr>
          <a:xfrm>
            <a:off x="1396018" y="1669992"/>
            <a:ext cx="6474601" cy="3442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/>
              <a:t>CIS 5560 - Term Project</a:t>
            </a:r>
            <a:br>
              <a:rPr lang="en-US" sz="2400"/>
            </a:br>
            <a:r>
              <a:rPr lang="en-US" sz="2400"/>
              <a:t>Instructor: Dr. </a:t>
            </a:r>
            <a:r>
              <a:rPr lang="en-US" sz="2400" err="1"/>
              <a:t>Jongwook</a:t>
            </a:r>
            <a:r>
              <a:rPr lang="en-US" sz="2400"/>
              <a:t> Woo</a:t>
            </a:r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sz="2400"/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/>
              <a:t>Group 2 </a:t>
            </a:r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/>
              <a:t>Ayushi </a:t>
            </a:r>
            <a:r>
              <a:rPr lang="en-US" sz="2400" err="1"/>
              <a:t>Porwal</a:t>
            </a:r>
            <a:br>
              <a:rPr lang="en-US" sz="2400"/>
            </a:br>
            <a:r>
              <a:rPr lang="en-US" sz="2400"/>
              <a:t>Kajal Bhandare</a:t>
            </a:r>
            <a:br>
              <a:rPr lang="en-US" sz="2400"/>
            </a:br>
            <a:r>
              <a:rPr lang="en-US" sz="2400" err="1"/>
              <a:t>Zalak</a:t>
            </a:r>
            <a:r>
              <a:rPr lang="en-US" sz="2400"/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260639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2" name="Group 95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607" y="0"/>
            <a:ext cx="9040414" cy="5143500"/>
            <a:chOff x="-14288" y="0"/>
            <a:chExt cx="12053888" cy="6858001"/>
          </a:xfrm>
        </p:grpSpPr>
        <p:grpSp>
          <p:nvGrpSpPr>
            <p:cNvPr id="953" name="Group 95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3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3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5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15" name="Group 95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5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842" name="Google Shape;842;p33"/>
          <p:cNvSpPr txBox="1">
            <a:spLocks noGrp="1"/>
          </p:cNvSpPr>
          <p:nvPr>
            <p:ph type="ctrTitle"/>
          </p:nvPr>
        </p:nvSpPr>
        <p:spPr>
          <a:xfrm>
            <a:off x="1049563" y="71331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b="1"/>
              <a:t>Hyper Parameter &amp; Tuning</a:t>
            </a:r>
          </a:p>
        </p:txBody>
      </p:sp>
      <p:graphicFrame>
        <p:nvGraphicFramePr>
          <p:cNvPr id="945" name="Google Shape;843;p33">
            <a:extLst>
              <a:ext uri="{FF2B5EF4-FFF2-40B4-BE49-F238E27FC236}">
                <a16:creationId xmlns:a16="http://schemas.microsoft.com/office/drawing/2014/main" id="{E232D3D7-4D44-13EB-2E58-F9C681F53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897954"/>
              </p:ext>
            </p:extLst>
          </p:nvPr>
        </p:nvGraphicFramePr>
        <p:xfrm>
          <a:off x="754971" y="1039415"/>
          <a:ext cx="7868778" cy="368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4"/>
          <p:cNvSpPr txBox="1">
            <a:spLocks noGrp="1"/>
          </p:cNvSpPr>
          <p:nvPr>
            <p:ph type="title"/>
          </p:nvPr>
        </p:nvSpPr>
        <p:spPr>
          <a:xfrm>
            <a:off x="3796614" y="-296766"/>
            <a:ext cx="5050205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000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Feature Importance</a:t>
            </a:r>
          </a:p>
        </p:txBody>
      </p:sp>
      <p:pic>
        <p:nvPicPr>
          <p:cNvPr id="2" name="Picture 1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98B0451-8DCB-93FF-14CD-E695E5E96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6" r="-9221"/>
          <a:stretch/>
        </p:blipFill>
        <p:spPr>
          <a:xfrm>
            <a:off x="687654" y="0"/>
            <a:ext cx="31089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5"/>
          <p:cNvSpPr txBox="1">
            <a:spLocks noGrp="1"/>
          </p:cNvSpPr>
          <p:nvPr>
            <p:ph type="title"/>
          </p:nvPr>
        </p:nvSpPr>
        <p:spPr>
          <a:xfrm>
            <a:off x="797676" y="685800"/>
            <a:ext cx="6610200" cy="6172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000" b="1" spc="-50" dirty="0"/>
              <a:t>Comparing Models </a:t>
            </a:r>
            <a:br>
              <a:rPr lang="en-US" sz="4000" b="1" spc="-50" dirty="0"/>
            </a:br>
            <a:r>
              <a:rPr lang="en-US" sz="4000" b="1" spc="-50" dirty="0"/>
              <a:t>Regression TVS</a:t>
            </a:r>
          </a:p>
        </p:txBody>
      </p:sp>
      <p:graphicFrame>
        <p:nvGraphicFramePr>
          <p:cNvPr id="976" name="Google Shape;976;p35"/>
          <p:cNvGraphicFramePr/>
          <p:nvPr>
            <p:extLst>
              <p:ext uri="{D42A27DB-BD31-4B8C-83A1-F6EECF244321}">
                <p14:modId xmlns:p14="http://schemas.microsoft.com/office/powerpoint/2010/main" val="3173577515"/>
              </p:ext>
            </p:extLst>
          </p:nvPr>
        </p:nvGraphicFramePr>
        <p:xfrm>
          <a:off x="692643" y="1486232"/>
          <a:ext cx="8071403" cy="2843440"/>
        </p:xfrm>
        <a:graphic>
          <a:graphicData uri="http://schemas.openxmlformats.org/drawingml/2006/table">
            <a:tbl>
              <a:tblPr firstRow="1" bandRow="1">
                <a:noFill/>
                <a:tableStyleId>{BF362895-BE2B-46C2-AA2C-E6F481AB5B34}</a:tableStyleId>
              </a:tblPr>
              <a:tblGrid>
                <a:gridCol w="301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55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Model Name 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+mn-lt"/>
                        </a:rPr>
                        <a:t>RMSE</a:t>
                      </a: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R2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Time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Random Forest-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latin typeface="+mn-lt"/>
                        </a:rPr>
                        <a:t>tvs</a:t>
                      </a:r>
                      <a:endParaRPr lang="en-US"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2724.013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0.8471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128.63 sec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GBT Regressor-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latin typeface="+mn-lt"/>
                        </a:rPr>
                        <a:t>tvs</a:t>
                      </a:r>
                      <a:endParaRPr lang="en-US"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+mn-lt"/>
                        </a:rPr>
                        <a:t>2773.352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+mn-lt"/>
                        </a:rPr>
                        <a:t>0.8480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+mn-lt"/>
                        </a:rPr>
                        <a:t>2167.57 sec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88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Decision Tree-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latin typeface="+mn-lt"/>
                        </a:rPr>
                        <a:t>tvs</a:t>
                      </a:r>
                      <a:endParaRPr lang="en-US"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3414.359</a:t>
                      </a: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0.7657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133.31 sec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Linear Regression-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latin typeface="+mn-lt"/>
                        </a:rPr>
                        <a:t>tvs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119752" marR="119752" marT="119752" marB="11975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3314.532</a:t>
                      </a:r>
                    </a:p>
                  </a:txBody>
                  <a:tcPr marL="119752" marR="119752" marT="119752" marB="11975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0.7700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513.58 sec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6"/>
          <p:cNvSpPr txBox="1">
            <a:spLocks noGrp="1"/>
          </p:cNvSpPr>
          <p:nvPr>
            <p:ph type="title"/>
          </p:nvPr>
        </p:nvSpPr>
        <p:spPr>
          <a:xfrm>
            <a:off x="729651" y="857728"/>
            <a:ext cx="7567912" cy="6172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000" b="1" spc="-50" dirty="0"/>
              <a:t>Comparing Models Regression - CV</a:t>
            </a:r>
          </a:p>
        </p:txBody>
      </p:sp>
      <p:graphicFrame>
        <p:nvGraphicFramePr>
          <p:cNvPr id="1008" name="Google Shape;1008;p36"/>
          <p:cNvGraphicFramePr/>
          <p:nvPr>
            <p:extLst>
              <p:ext uri="{D42A27DB-BD31-4B8C-83A1-F6EECF244321}">
                <p14:modId xmlns:p14="http://schemas.microsoft.com/office/powerpoint/2010/main" val="698511200"/>
              </p:ext>
            </p:extLst>
          </p:nvPr>
        </p:nvGraphicFramePr>
        <p:xfrm>
          <a:off x="942805" y="1603828"/>
          <a:ext cx="7258389" cy="2830520"/>
        </p:xfrm>
        <a:graphic>
          <a:graphicData uri="http://schemas.openxmlformats.org/drawingml/2006/table">
            <a:tbl>
              <a:tblPr firstRow="1" bandRow="1">
                <a:noFill/>
                <a:tableStyleId>{BF362895-BE2B-46C2-AA2C-E6F481AB5B34}</a:tableStyleId>
              </a:tblPr>
              <a:tblGrid>
                <a:gridCol w="266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2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555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Model Name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RMSE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R2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Time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46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Random Forest-cv</a:t>
                      </a: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2744.991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0.8447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293.09 sec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+mn-lt"/>
                        </a:rPr>
                        <a:t>GBT Regressor-cv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2778.004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0.8475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5182.68 sec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Decision Tree-cv</a:t>
                      </a:r>
                    </a:p>
                  </a:txBody>
                  <a:tcPr marL="118460" marR="118460" marT="118460" marB="11846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3414.359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0.7657</a:t>
                      </a: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318.01 sec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Linear Regression-cv</a:t>
                      </a:r>
                    </a:p>
                  </a:txBody>
                  <a:tcPr marL="118460" marR="118460" marT="118460" marB="11846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3314.532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0.7700</a:t>
                      </a: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1458.97 sec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DE56-C95D-F9CD-D64A-F4F58835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16" y="-29637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effectLst/>
              </a:rPr>
              <a:t>Overfitting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6FAE8-8016-2523-29FE-25DC22D1A228}"/>
              </a:ext>
            </a:extLst>
          </p:cNvPr>
          <p:cNvSpPr txBox="1"/>
          <p:nvPr/>
        </p:nvSpPr>
        <p:spPr>
          <a:xfrm>
            <a:off x="1316531" y="908958"/>
            <a:ext cx="64545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 dirty="0"/>
              <a:t>Verified overfitting for RF Model.</a:t>
            </a:r>
            <a:endParaRPr lang="en-US" sz="2800" b="0" i="0" dirty="0">
              <a:effectLst/>
              <a:latin typeface="Söhne"/>
            </a:endParaRPr>
          </a:p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 dirty="0"/>
              <a:t>Evaluated RMSE and R2 on both Train and Test Data.</a:t>
            </a:r>
          </a:p>
          <a:p>
            <a:r>
              <a:rPr lang="en-US" sz="2800" dirty="0"/>
              <a:t>       </a:t>
            </a:r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D8E85F-3FFD-D75C-804F-5FE4DDFC1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54020"/>
              </p:ext>
            </p:extLst>
          </p:nvPr>
        </p:nvGraphicFramePr>
        <p:xfrm>
          <a:off x="1591965" y="2559249"/>
          <a:ext cx="6096000" cy="1908284"/>
        </p:xfrm>
        <a:graphic>
          <a:graphicData uri="http://schemas.openxmlformats.org/drawingml/2006/table">
            <a:tbl>
              <a:tblPr firstRow="1" bandRow="1">
                <a:tableStyleId>{BF362895-BE2B-46C2-AA2C-E6F481AB5B34}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43242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0502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531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Metrix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  <a:latin typeface="+mn-lt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Train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04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  <a:latin typeface="+mn-lt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2724.013</a:t>
                      </a:r>
                      <a:endParaRPr sz="2800" kern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119752" marR="119752" marT="119752" marB="119752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2108.680</a:t>
                      </a:r>
                      <a:endParaRPr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/>
                </a:tc>
                <a:extLst>
                  <a:ext uri="{0D108BD9-81ED-4DB2-BD59-A6C34878D82A}">
                    <a16:rowId xmlns:a16="http://schemas.microsoft.com/office/drawing/2014/main" val="213663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  <a:latin typeface="+mn-lt"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0.8471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0.9081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9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49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8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After comparing all the Regression models,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469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r>
              <a:rPr lang="en-US" sz="2800" dirty="0"/>
              <a:t>Random Forest with Train Validation Split is the best fit models with least Root Mean Square Error and highest R2.</a:t>
            </a:r>
          </a:p>
        </p:txBody>
      </p:sp>
      <p:sp>
        <p:nvSpPr>
          <p:cNvPr id="1034" name="Google Shape;1034;p38"/>
          <p:cNvSpPr txBox="1">
            <a:spLocks noGrp="1"/>
          </p:cNvSpPr>
          <p:nvPr>
            <p:ph type="ctrTitle"/>
          </p:nvPr>
        </p:nvSpPr>
        <p:spPr>
          <a:xfrm>
            <a:off x="618824" y="411674"/>
            <a:ext cx="8075595" cy="731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2292F-94AE-B288-C4A6-5B0E2E376FCE}"/>
              </a:ext>
            </a:extLst>
          </p:cNvPr>
          <p:cNvSpPr txBox="1"/>
          <p:nvPr/>
        </p:nvSpPr>
        <p:spPr>
          <a:xfrm>
            <a:off x="1612165" y="154553"/>
            <a:ext cx="58889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ea typeface="Calibri"/>
                <a:cs typeface="Calibri"/>
              </a:rPr>
              <a:t>CHALLENGES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DB411-582B-4ECE-5C4F-AA31B2C21F47}"/>
              </a:ext>
            </a:extLst>
          </p:cNvPr>
          <p:cNvSpPr txBox="1"/>
          <p:nvPr/>
        </p:nvSpPr>
        <p:spPr>
          <a:xfrm>
            <a:off x="671841" y="1495505"/>
            <a:ext cx="8709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/>
              <a:t>Understanding the big dataset combined from 10+ consecutive years </a:t>
            </a:r>
          </a:p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/>
              <a:t>Understanding the features and their meaning</a:t>
            </a:r>
          </a:p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/>
              <a:t>Handling null values</a:t>
            </a:r>
          </a:p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/>
              <a:t>Cleaning a large amount of data</a:t>
            </a:r>
          </a:p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/>
              <a:t>Frequent Parameter tuning to achieve higher accuracy</a:t>
            </a:r>
          </a:p>
        </p:txBody>
      </p:sp>
    </p:spTree>
    <p:extLst>
      <p:ext uri="{BB962C8B-B14F-4D97-AF65-F5344CB8AC3E}">
        <p14:creationId xmlns:p14="http://schemas.microsoft.com/office/powerpoint/2010/main" val="389206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9"/>
          <p:cNvSpPr txBox="1">
            <a:spLocks noGrp="1"/>
          </p:cNvSpPr>
          <p:nvPr>
            <p:ph type="title"/>
          </p:nvPr>
        </p:nvSpPr>
        <p:spPr>
          <a:xfrm>
            <a:off x="243840" y="381000"/>
            <a:ext cx="8587740" cy="4320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QUESTIONS?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0"/>
          <p:cNvSpPr txBox="1">
            <a:spLocks noGrp="1"/>
          </p:cNvSpPr>
          <p:nvPr>
            <p:ph type="title"/>
          </p:nvPr>
        </p:nvSpPr>
        <p:spPr>
          <a:xfrm>
            <a:off x="701040" y="495300"/>
            <a:ext cx="7886700" cy="4244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dirty="0"/>
              <a:t>THANK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dirty="0">
                <a:solidFill>
                  <a:schemeClr val="accent3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 txBox="1">
            <a:spLocks noGrp="1"/>
          </p:cNvSpPr>
          <p:nvPr>
            <p:ph type="ctrTitle"/>
          </p:nvPr>
        </p:nvSpPr>
        <p:spPr>
          <a:xfrm>
            <a:off x="748293" y="1331589"/>
            <a:ext cx="2253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Dataset URL(2.16 GB</a:t>
            </a:r>
            <a:r>
              <a:rPr lang="en-US" sz="2800">
                <a:solidFill>
                  <a:schemeClr val="tx1"/>
                </a:solidFill>
                <a:latin typeface="+mj-lt"/>
              </a:rPr>
              <a:t>):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2" name="Google Shape;492;p25"/>
          <p:cNvSpPr txBox="1">
            <a:spLocks noGrp="1"/>
          </p:cNvSpPr>
          <p:nvPr>
            <p:ph type="subTitle" idx="1"/>
          </p:nvPr>
        </p:nvSpPr>
        <p:spPr>
          <a:xfrm>
            <a:off x="847865" y="2184790"/>
            <a:ext cx="2054755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https://collegescorecard.ed.gov/data/</a:t>
            </a:r>
            <a:endParaRPr lang="en-US" sz="1600" u="sng" dirty="0">
              <a:ea typeface="+mn-lt"/>
              <a:cs typeface="+mn-lt"/>
            </a:endParaRPr>
          </a:p>
        </p:txBody>
      </p:sp>
      <p:sp>
        <p:nvSpPr>
          <p:cNvPr id="490" name="Google Shape;490;p25"/>
          <p:cNvSpPr txBox="1">
            <a:spLocks noGrp="1"/>
          </p:cNvSpPr>
          <p:nvPr>
            <p:ph type="ctrTitle" idx="2"/>
          </p:nvPr>
        </p:nvSpPr>
        <p:spPr>
          <a:xfrm>
            <a:off x="3146535" y="1331589"/>
            <a:ext cx="255154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tx1"/>
                </a:solidFill>
                <a:latin typeface="+mj-lt"/>
              </a:rPr>
              <a:t>GitHub Dataset URL:</a:t>
            </a:r>
          </a:p>
        </p:txBody>
      </p:sp>
      <p:sp>
        <p:nvSpPr>
          <p:cNvPr id="493" name="Google Shape;493;p25"/>
          <p:cNvSpPr txBox="1">
            <a:spLocks noGrp="1"/>
          </p:cNvSpPr>
          <p:nvPr>
            <p:ph type="subTitle" idx="3"/>
          </p:nvPr>
        </p:nvSpPr>
        <p:spPr>
          <a:xfrm>
            <a:off x="3331656" y="2184790"/>
            <a:ext cx="2181299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a typeface="+mn-lt"/>
                <a:cs typeface="+mn-lt"/>
                <a:hlinkClick r:id="rId4" tooltip="https://github.com/zalak2306/us-college-scorecard-/blob/main/sampledata/sample_usscorecard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https://github.com/zalak2306/US-College-Scorecard-/blob/main/SampleData/Sample_USscorecard.csv</a:t>
            </a:r>
            <a:endParaRPr lang="en" sz="1800" dirty="0">
              <a:ea typeface="+mn-lt"/>
              <a:cs typeface="+mn-lt"/>
            </a:endParaRPr>
          </a:p>
        </p:txBody>
      </p:sp>
      <p:sp>
        <p:nvSpPr>
          <p:cNvPr id="494" name="Google Shape;494;p25"/>
          <p:cNvSpPr txBox="1">
            <a:spLocks noGrp="1"/>
          </p:cNvSpPr>
          <p:nvPr>
            <p:ph type="ctrTitle" idx="4"/>
          </p:nvPr>
        </p:nvSpPr>
        <p:spPr>
          <a:xfrm>
            <a:off x="6069737" y="1009239"/>
            <a:ext cx="2055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tx1"/>
                </a:solidFill>
                <a:latin typeface="+mj-lt"/>
              </a:rPr>
              <a:t>GitHub URL:</a:t>
            </a:r>
          </a:p>
        </p:txBody>
      </p:sp>
      <p:sp>
        <p:nvSpPr>
          <p:cNvPr id="495" name="Google Shape;495;p25"/>
          <p:cNvSpPr txBox="1">
            <a:spLocks noGrp="1"/>
          </p:cNvSpPr>
          <p:nvPr>
            <p:ph type="subTitle" idx="5"/>
          </p:nvPr>
        </p:nvSpPr>
        <p:spPr>
          <a:xfrm>
            <a:off x="6071970" y="2184790"/>
            <a:ext cx="2055300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https://github.com/zalak2306/US_College_Net_Price_Prediction_ML_Regression_Models</a:t>
            </a:r>
            <a:endParaRPr lang="en-US" dirty="0"/>
          </a:p>
        </p:txBody>
      </p:sp>
      <p:sp>
        <p:nvSpPr>
          <p:cNvPr id="489" name="Google Shape;489;p25"/>
          <p:cNvSpPr txBox="1">
            <a:spLocks noGrp="1"/>
          </p:cNvSpPr>
          <p:nvPr>
            <p:ph type="ctrTitle" idx="6"/>
          </p:nvPr>
        </p:nvSpPr>
        <p:spPr>
          <a:xfrm>
            <a:off x="2159744" y="2497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Data Source URLs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Picture 490" descr="Financial graphs on a dark display">
            <a:extLst>
              <a:ext uri="{FF2B5EF4-FFF2-40B4-BE49-F238E27FC236}">
                <a16:creationId xmlns:a16="http://schemas.microsoft.com/office/drawing/2014/main" id="{F29AE427-D062-6170-7683-08F3FB6FF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000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857250" y="230746"/>
            <a:ext cx="7429499" cy="615612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H/W Specifications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980CC67-A5B6-E1D4-B858-B45CEBFCB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463197"/>
              </p:ext>
            </p:extLst>
          </p:nvPr>
        </p:nvGraphicFramePr>
        <p:xfrm>
          <a:off x="338041" y="1027588"/>
          <a:ext cx="8351520" cy="3572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5923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3BC6-38D3-FECC-980F-6E29E811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93" y="0"/>
            <a:ext cx="8244968" cy="1108928"/>
          </a:xfrm>
        </p:spPr>
        <p:txBody>
          <a:bodyPr>
            <a:normAutofit fontScale="90000"/>
          </a:bodyPr>
          <a:lstStyle/>
          <a:p>
            <a:br>
              <a:rPr lang="en-US" sz="2800" b="1" dirty="0"/>
            </a:br>
            <a:r>
              <a:rPr lang="en-US" sz="4400" b="1" dirty="0"/>
              <a:t>Advantages of Predicting college Net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5800-B9D5-BCCD-3AFA-77F18528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08" y="1451075"/>
            <a:ext cx="8037498" cy="3397549"/>
          </a:xfrm>
        </p:spPr>
        <p:txBody>
          <a:bodyPr>
            <a:normAutofit fontScale="25000" lnSpcReduction="20000"/>
          </a:bodyPr>
          <a:lstStyle/>
          <a:p>
            <a:pPr rtl="0">
              <a:buSzPct val="36000"/>
              <a:buFont typeface="Wingdings" panose="05000000000000000000" pitchFamily="2" charset="2"/>
              <a:buChar char="q"/>
            </a:pPr>
            <a:r>
              <a:rPr lang="en-US" sz="8600" dirty="0">
                <a:effectLst/>
              </a:rPr>
              <a:t> </a:t>
            </a:r>
            <a:r>
              <a:rPr lang="en-US" sz="11200" dirty="0">
                <a:effectLst/>
              </a:rPr>
              <a:t>Informed </a:t>
            </a:r>
            <a:r>
              <a:rPr lang="en-US" sz="11200">
                <a:effectLst/>
              </a:rPr>
              <a:t>Decisions</a:t>
            </a:r>
            <a:r>
              <a:rPr lang="en-US" sz="11200" dirty="0">
                <a:effectLst/>
              </a:rPr>
              <a:t>: Know net price after aid for college affordability.</a:t>
            </a:r>
            <a:endParaRPr lang="en-US" sz="11200">
              <a:effectLst/>
            </a:endParaRPr>
          </a:p>
          <a:p>
            <a:pPr rtl="0">
              <a:buSzPct val="36000"/>
              <a:buFont typeface="Wingdings" panose="05000000000000000000" pitchFamily="2" charset="2"/>
              <a:buChar char="q"/>
            </a:pPr>
            <a:r>
              <a:rPr lang="en-US" sz="11200" dirty="0">
                <a:effectLst/>
              </a:rPr>
              <a:t> Aid </a:t>
            </a:r>
            <a:r>
              <a:rPr lang="en-US" sz="11200">
                <a:effectLst/>
              </a:rPr>
              <a:t>Allocation</a:t>
            </a:r>
            <a:r>
              <a:rPr lang="en-US" sz="11200" dirty="0">
                <a:effectLst/>
              </a:rPr>
              <a:t>: Predict net prices to distribute financial assistance effectively.</a:t>
            </a:r>
            <a:endParaRPr lang="en-US" sz="11200">
              <a:effectLst/>
            </a:endParaRPr>
          </a:p>
          <a:p>
            <a:pPr rtl="0">
              <a:buSzPct val="36000"/>
              <a:buFont typeface="Wingdings" panose="05000000000000000000" pitchFamily="2" charset="2"/>
              <a:buChar char="q"/>
            </a:pPr>
            <a:r>
              <a:rPr lang="en-US" sz="11200" dirty="0">
                <a:effectLst/>
              </a:rPr>
              <a:t> Enrollment </a:t>
            </a:r>
            <a:r>
              <a:rPr lang="en-US" sz="11200">
                <a:effectLst/>
              </a:rPr>
              <a:t>Retention</a:t>
            </a:r>
            <a:r>
              <a:rPr lang="en-US" sz="11200" dirty="0">
                <a:effectLst/>
              </a:rPr>
              <a:t>: Accurate net price prediction attracts and retains students with competitive aid packages.</a:t>
            </a:r>
            <a:endParaRPr lang="en-US" sz="11200"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163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8"/>
          <p:cNvSpPr txBox="1">
            <a:spLocks noGrp="1"/>
          </p:cNvSpPr>
          <p:nvPr>
            <p:ph type="ctrTitle"/>
          </p:nvPr>
        </p:nvSpPr>
        <p:spPr>
          <a:xfrm>
            <a:off x="1908474" y="356077"/>
            <a:ext cx="4413759" cy="7676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tx1"/>
                </a:solidFill>
              </a:rPr>
              <a:t>Project Scope</a:t>
            </a:r>
          </a:p>
        </p:txBody>
      </p:sp>
      <p:sp>
        <p:nvSpPr>
          <p:cNvPr id="654" name="Google Shape;654;p28"/>
          <p:cNvSpPr txBox="1">
            <a:spLocks noGrp="1"/>
          </p:cNvSpPr>
          <p:nvPr>
            <p:ph type="subTitle" idx="1"/>
          </p:nvPr>
        </p:nvSpPr>
        <p:spPr>
          <a:xfrm>
            <a:off x="822191" y="1094714"/>
            <a:ext cx="8244968" cy="3597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 algn="l">
              <a:buClrTx/>
              <a:buFont typeface="Wingdings" panose="05000000000000000000" pitchFamily="2" charset="2"/>
              <a:buChar char="q"/>
            </a:pPr>
            <a:r>
              <a:rPr lang="en" sz="2800"/>
              <a:t>Predict</a:t>
            </a:r>
            <a:r>
              <a:rPr lang="en" sz="2800" dirty="0"/>
              <a:t> Net Price using various Pyspark Machine Learning Models.</a:t>
            </a:r>
            <a:endParaRPr lang="en" sz="2800"/>
          </a:p>
          <a:p>
            <a:pPr marL="457200" indent="-292100" algn="l">
              <a:buClrTx/>
              <a:buFont typeface="Wingdings" panose="05000000000000000000" pitchFamily="2" charset="2"/>
              <a:buChar char="q"/>
            </a:pPr>
            <a:r>
              <a:rPr lang="en" sz="2800"/>
              <a:t>Data Cleaning and Feature Engineering</a:t>
            </a:r>
            <a:endParaRPr lang="en-US" sz="28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Tx/>
              <a:buSzPts val="1000"/>
              <a:buFont typeface="Wingdings" panose="05000000000000000000" pitchFamily="2" charset="2"/>
              <a:buChar char="q"/>
            </a:pPr>
            <a:r>
              <a:rPr lang="en" sz="2800" dirty="0"/>
              <a:t>Use Hyper-parameters and parameters tuning.</a:t>
            </a:r>
            <a:endParaRPr lang="en-US" sz="2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Tx/>
              <a:buSzPts val="1000"/>
              <a:buFont typeface="Wingdings" panose="05000000000000000000" pitchFamily="2" charset="2"/>
              <a:buChar char="q"/>
            </a:pPr>
            <a:r>
              <a:rPr lang="en" sz="2800" dirty="0"/>
              <a:t>Use CrossValidation and TrainValidationSplit</a:t>
            </a:r>
            <a:r>
              <a:rPr lang="en" sz="2800"/>
              <a:t> to improve model perfomance</a:t>
            </a:r>
            <a:r>
              <a:rPr lang="en" sz="2800" dirty="0"/>
              <a:t>.</a:t>
            </a:r>
            <a:endParaRPr lang="en-US" sz="2800" dirty="0"/>
          </a:p>
          <a:p>
            <a:pPr marL="457200" indent="-292100" algn="l">
              <a:buClrTx/>
              <a:buFont typeface="Wingdings" panose="05000000000000000000" pitchFamily="2" charset="2"/>
              <a:buChar char="q"/>
            </a:pPr>
            <a:r>
              <a:rPr lang="en" sz="2800" dirty="0"/>
              <a:t>Comparing the difference between</a:t>
            </a:r>
            <a:r>
              <a:rPr lang="en-US" sz="2800" dirty="0"/>
              <a:t> four Regression Models</a:t>
            </a:r>
          </a:p>
          <a:p>
            <a:pPr marL="457200" indent="-292100" algn="l">
              <a:buClrTx/>
              <a:buFont typeface="Wingdings" panose="05000000000000000000" pitchFamily="2" charset="2"/>
              <a:buChar char="q"/>
            </a:pPr>
            <a:r>
              <a:rPr lang="en-US" sz="2800" dirty="0"/>
              <a:t>Check model for overfitting</a:t>
            </a:r>
          </a:p>
        </p:txBody>
      </p:sp>
      <p:sp>
        <p:nvSpPr>
          <p:cNvPr id="655" name="Google Shape;655;p28"/>
          <p:cNvSpPr/>
          <p:nvPr/>
        </p:nvSpPr>
        <p:spPr>
          <a:xfrm>
            <a:off x="6042472" y="271479"/>
            <a:ext cx="799407" cy="87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grpSp>
        <p:nvGrpSpPr>
          <p:cNvPr id="659" name="Google Shape;659;p28"/>
          <p:cNvGrpSpPr/>
          <p:nvPr/>
        </p:nvGrpSpPr>
        <p:grpSpPr>
          <a:xfrm>
            <a:off x="6058544" y="271479"/>
            <a:ext cx="744665" cy="772240"/>
            <a:chOff x="3541011" y="1508594"/>
            <a:chExt cx="350167" cy="349434"/>
          </a:xfrm>
        </p:grpSpPr>
        <p:sp>
          <p:nvSpPr>
            <p:cNvPr id="660" name="Google Shape;660;p28"/>
            <p:cNvSpPr/>
            <p:nvPr/>
          </p:nvSpPr>
          <p:spPr>
            <a:xfrm>
              <a:off x="3600879" y="1568270"/>
              <a:ext cx="230049" cy="289758"/>
            </a:xfrm>
            <a:custGeom>
              <a:avLst/>
              <a:gdLst/>
              <a:ahLst/>
              <a:cxnLst/>
              <a:rect l="l" t="t" r="r" b="b"/>
              <a:pathLst>
                <a:path w="7228" h="9104" extrusionOk="0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541011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842259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711161" y="1508594"/>
              <a:ext cx="10248" cy="48537"/>
            </a:xfrm>
            <a:custGeom>
              <a:avLst/>
              <a:gdLst/>
              <a:ahLst/>
              <a:cxnLst/>
              <a:rect l="l" t="t" r="r" b="b"/>
              <a:pathLst>
                <a:path w="322" h="1525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633470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775962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3577390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3823703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775962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633470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823703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577390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3732358" y="1593032"/>
              <a:ext cx="71294" cy="62255"/>
            </a:xfrm>
            <a:custGeom>
              <a:avLst/>
              <a:gdLst/>
              <a:ahLst/>
              <a:cxnLst/>
              <a:rect l="l" t="t" r="r" b="b"/>
              <a:pathLst>
                <a:path w="2240" h="1956" extrusionOk="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612" y="0"/>
            <a:ext cx="9040414" cy="5143500"/>
            <a:chOff x="-14288" y="0"/>
            <a:chExt cx="12053888" cy="6858001"/>
          </a:xfrm>
        </p:grpSpPr>
        <p:grpSp>
          <p:nvGrpSpPr>
            <p:cNvPr id="93" name="Group 1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5" name="Rectangle 50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52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4" y="0"/>
            <a:ext cx="1710947" cy="3967158"/>
            <a:chOff x="0" y="-1"/>
            <a:chExt cx="2281238" cy="5289551"/>
          </a:xfrm>
        </p:grpSpPr>
        <p:sp>
          <p:nvSpPr>
            <p:cNvPr id="109" name="Rectangle 53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0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8760" y="606042"/>
            <a:ext cx="7028021" cy="3925796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ow of squares with text&#10;&#10;Description automatically generated">
            <a:extLst>
              <a:ext uri="{FF2B5EF4-FFF2-40B4-BE49-F238E27FC236}">
                <a16:creationId xmlns:a16="http://schemas.microsoft.com/office/drawing/2014/main" id="{F4D085C2-83DC-1429-710C-558007901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50059" y="1391259"/>
            <a:ext cx="6542675" cy="23553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1"/>
          <p:cNvSpPr txBox="1">
            <a:spLocks noGrp="1"/>
          </p:cNvSpPr>
          <p:nvPr>
            <p:ph type="title"/>
          </p:nvPr>
        </p:nvSpPr>
        <p:spPr>
          <a:xfrm>
            <a:off x="969187" y="-50465"/>
            <a:ext cx="7598569" cy="10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Flow Chart</a:t>
            </a:r>
            <a:endParaRPr lang="en-US" sz="4000" b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CFD5CA-8C96-3F0B-0BD4-F968D6C89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294221"/>
              </p:ext>
            </p:extLst>
          </p:nvPr>
        </p:nvGraphicFramePr>
        <p:xfrm>
          <a:off x="556726" y="564463"/>
          <a:ext cx="8030547" cy="443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"/>
          <p:cNvSpPr txBox="1">
            <a:spLocks noGrp="1"/>
          </p:cNvSpPr>
          <p:nvPr>
            <p:ph type="ctrTitle"/>
          </p:nvPr>
        </p:nvSpPr>
        <p:spPr>
          <a:xfrm>
            <a:off x="894122" y="756783"/>
            <a:ext cx="205402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682" name="Google Shape;682;p29"/>
          <p:cNvSpPr txBox="1">
            <a:spLocks noGrp="1"/>
          </p:cNvSpPr>
          <p:nvPr>
            <p:ph type="subTitle" idx="1"/>
          </p:nvPr>
        </p:nvSpPr>
        <p:spPr>
          <a:xfrm>
            <a:off x="676195" y="1306383"/>
            <a:ext cx="227195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US" sz="1800"/>
              <a:t>(College Scoreboard)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</p:txBody>
      </p:sp>
      <p:sp>
        <p:nvSpPr>
          <p:cNvPr id="678" name="Google Shape;678;p29"/>
          <p:cNvSpPr txBox="1">
            <a:spLocks noGrp="1"/>
          </p:cNvSpPr>
          <p:nvPr>
            <p:ph type="ctrTitle" idx="2"/>
          </p:nvPr>
        </p:nvSpPr>
        <p:spPr>
          <a:xfrm>
            <a:off x="5652286" y="1361627"/>
            <a:ext cx="271805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tx1"/>
                </a:solidFill>
              </a:rPr>
              <a:t>Data &amp; Feature Engineering</a:t>
            </a:r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3"/>
          </p:nvPr>
        </p:nvSpPr>
        <p:spPr>
          <a:xfrm>
            <a:off x="5665786" y="1862957"/>
            <a:ext cx="3332778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1800" dirty="0"/>
              <a:t>(Databricks, Zeppelin, Spark CLI, Removing Outliers, Indexers, Vectorassemblers, MinMax, Pipeline, Hadoop HDFS)</a:t>
            </a:r>
            <a:endParaRPr lang="en-US" sz="1800" dirty="0"/>
          </a:p>
        </p:txBody>
      </p:sp>
      <p:sp>
        <p:nvSpPr>
          <p:cNvPr id="679" name="Google Shape;679;p29"/>
          <p:cNvSpPr txBox="1">
            <a:spLocks noGrp="1"/>
          </p:cNvSpPr>
          <p:nvPr>
            <p:ph type="ctrTitle" idx="4"/>
          </p:nvPr>
        </p:nvSpPr>
        <p:spPr>
          <a:xfrm>
            <a:off x="46459" y="2852802"/>
            <a:ext cx="2864197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tx1"/>
                </a:solidFill>
              </a:rPr>
              <a:t>Data Modelling</a:t>
            </a:r>
          </a:p>
        </p:txBody>
      </p:sp>
      <p:sp>
        <p:nvSpPr>
          <p:cNvPr id="684" name="Google Shape;684;p29"/>
          <p:cNvSpPr txBox="1">
            <a:spLocks noGrp="1"/>
          </p:cNvSpPr>
          <p:nvPr>
            <p:ph type="subTitle" idx="5"/>
          </p:nvPr>
        </p:nvSpPr>
        <p:spPr>
          <a:xfrm>
            <a:off x="538220" y="3240347"/>
            <a:ext cx="23274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(Using Pyspark ML lib &amp; tuning parameters with </a:t>
            </a:r>
            <a:r>
              <a:rPr lang="en-US" sz="1800" err="1"/>
              <a:t>CrossValidation</a:t>
            </a:r>
            <a:r>
              <a:rPr lang="en-US" sz="1800"/>
              <a:t> &amp; </a:t>
            </a:r>
            <a:r>
              <a:rPr lang="en-US" sz="1800" err="1"/>
              <a:t>TrainValidationSplit</a:t>
            </a:r>
            <a:r>
              <a:rPr lang="en-US" sz="1800"/>
              <a:t>)</a:t>
            </a:r>
          </a:p>
        </p:txBody>
      </p:sp>
      <p:sp>
        <p:nvSpPr>
          <p:cNvPr id="685" name="Google Shape;685;p29"/>
          <p:cNvSpPr txBox="1">
            <a:spLocks noGrp="1"/>
          </p:cNvSpPr>
          <p:nvPr>
            <p:ph type="ctrTitle" idx="6"/>
          </p:nvPr>
        </p:nvSpPr>
        <p:spPr>
          <a:xfrm>
            <a:off x="5598423" y="3142273"/>
            <a:ext cx="288459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Data Validation</a:t>
            </a: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5632368" y="3552561"/>
            <a:ext cx="2816706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1800" dirty="0"/>
              <a:t>(Using Regression Evaluator)</a:t>
            </a:r>
            <a:endParaRPr lang="en-US" sz="1800"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ctrTitle" idx="8"/>
          </p:nvPr>
        </p:nvSpPr>
        <p:spPr>
          <a:xfrm>
            <a:off x="1780036" y="112554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Architecture</a:t>
            </a:r>
          </a:p>
        </p:txBody>
      </p:sp>
      <p:cxnSp>
        <p:nvCxnSpPr>
          <p:cNvPr id="690" name="Google Shape;690;p29"/>
          <p:cNvCxnSpPr>
            <a:cxnSpLocks/>
          </p:cNvCxnSpPr>
          <p:nvPr/>
        </p:nvCxnSpPr>
        <p:spPr>
          <a:xfrm>
            <a:off x="3905045" y="1373200"/>
            <a:ext cx="805841" cy="335163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29"/>
          <p:cNvCxnSpPr>
            <a:cxnSpLocks/>
          </p:cNvCxnSpPr>
          <p:nvPr/>
        </p:nvCxnSpPr>
        <p:spPr>
          <a:xfrm rot="5400000">
            <a:off x="3885359" y="1966642"/>
            <a:ext cx="1284355" cy="124498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9"/>
          <p:cNvCxnSpPr>
            <a:cxnSpLocks/>
          </p:cNvCxnSpPr>
          <p:nvPr/>
        </p:nvCxnSpPr>
        <p:spPr>
          <a:xfrm>
            <a:off x="4063245" y="3670413"/>
            <a:ext cx="791141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3" name="Google Shape;693;p29"/>
          <p:cNvGrpSpPr/>
          <p:nvPr/>
        </p:nvGrpSpPr>
        <p:grpSpPr>
          <a:xfrm>
            <a:off x="3198427" y="3297103"/>
            <a:ext cx="779384" cy="780300"/>
            <a:chOff x="5357662" y="4297637"/>
            <a:chExt cx="287275" cy="326296"/>
          </a:xfrm>
          <a:solidFill>
            <a:schemeClr val="tx1"/>
          </a:solidFill>
        </p:grpSpPr>
        <p:sp>
          <p:nvSpPr>
            <p:cNvPr id="694" name="Google Shape;694;p29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AD46389-1BA7-9C39-BD3F-3F09A5CA0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7123" y="1017414"/>
            <a:ext cx="845013" cy="845013"/>
          </a:xfrm>
          <a:prstGeom prst="rect">
            <a:avLst/>
          </a:prstGeom>
        </p:spPr>
      </p:pic>
      <p:pic>
        <p:nvPicPr>
          <p:cNvPr id="41" name="Graphic 40" descr="Clipboard Mixed outline">
            <a:extLst>
              <a:ext uri="{FF2B5EF4-FFF2-40B4-BE49-F238E27FC236}">
                <a16:creationId xmlns:a16="http://schemas.microsoft.com/office/drawing/2014/main" id="{2256C06E-3728-A8C1-24F6-FCBC0C373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5744" y="3286369"/>
            <a:ext cx="944278" cy="944278"/>
          </a:xfrm>
          <a:prstGeom prst="rect">
            <a:avLst/>
          </a:prstGeom>
        </p:spPr>
      </p:pic>
      <p:pic>
        <p:nvPicPr>
          <p:cNvPr id="48" name="Graphic 47" descr="Programmer female outline">
            <a:extLst>
              <a:ext uri="{FF2B5EF4-FFF2-40B4-BE49-F238E27FC236}">
                <a16:creationId xmlns:a16="http://schemas.microsoft.com/office/drawing/2014/main" id="{E6796BD7-91BD-4A6C-DF1B-8D39307E2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5253" y="1017414"/>
            <a:ext cx="929539" cy="9295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2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4711700" cy="27368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0" lvl="0" indent="0" defTabSz="457200">
              <a:spcAft>
                <a:spcPts val="1000"/>
              </a:spcAft>
              <a:buSzPct val="100000"/>
              <a:buNone/>
            </a:pPr>
            <a:r>
              <a:rPr lang="en-US" sz="3200" dirty="0"/>
              <a:t>Regression:</a:t>
            </a:r>
          </a:p>
          <a:p>
            <a:pPr marL="469900" lvl="0" indent="-342900" defTabSz="457200">
              <a:spcAft>
                <a:spcPts val="1000"/>
              </a:spcAft>
              <a:buSzPct val="36000"/>
              <a:buFont typeface="Wingdings" panose="05000000000000000000" pitchFamily="2" charset="2"/>
              <a:buChar char="q"/>
            </a:pPr>
            <a:r>
              <a:rPr lang="en-US" sz="2800" dirty="0"/>
              <a:t>Random Forest</a:t>
            </a:r>
          </a:p>
          <a:p>
            <a:pPr marL="469900" lvl="0" indent="-342900" defTabSz="457200">
              <a:spcAft>
                <a:spcPts val="1000"/>
              </a:spcAft>
              <a:buSzPct val="36000"/>
              <a:buFont typeface="Wingdings" panose="05000000000000000000" pitchFamily="2" charset="2"/>
              <a:buChar char="q"/>
            </a:pPr>
            <a:r>
              <a:rPr lang="en-US" sz="2800" dirty="0"/>
              <a:t>Gradient Boosting Tree </a:t>
            </a:r>
          </a:p>
          <a:p>
            <a:pPr marL="469900" lvl="0" indent="-342900" defTabSz="457200">
              <a:spcAft>
                <a:spcPts val="1000"/>
              </a:spcAft>
              <a:buSzPct val="36000"/>
              <a:buFont typeface="Wingdings" panose="05000000000000000000" pitchFamily="2" charset="2"/>
              <a:buChar char="q"/>
            </a:pPr>
            <a:r>
              <a:rPr lang="en-US" sz="2800" dirty="0"/>
              <a:t>Decision Tree</a:t>
            </a:r>
          </a:p>
          <a:p>
            <a:pPr marL="469900" lvl="0" indent="-342900" defTabSz="457200">
              <a:spcAft>
                <a:spcPts val="1000"/>
              </a:spcAft>
              <a:buSzPct val="36000"/>
              <a:buFont typeface="Wingdings" panose="05000000000000000000" pitchFamily="2" charset="2"/>
              <a:buChar char="q"/>
            </a:pPr>
            <a:r>
              <a:rPr lang="en-US" sz="2800" dirty="0"/>
              <a:t>Linear Regression</a:t>
            </a:r>
          </a:p>
          <a:p>
            <a:pPr marL="171450" lvl="0" indent="-171450" defTabSz="457200">
              <a:spcAft>
                <a:spcPts val="1000"/>
              </a:spcAft>
              <a:buSzPct val="100000"/>
              <a:buFont typeface="Wingdings" panose="05000000000000000000" pitchFamily="2" charset="2"/>
              <a:buChar char="q"/>
            </a:pPr>
            <a:endParaRPr lang="en-US" dirty="0"/>
          </a:p>
          <a:p>
            <a:pPr marL="171450" lvl="0" indent="-171450" defTabSz="457200">
              <a:spcAft>
                <a:spcPts val="1000"/>
              </a:spcAft>
              <a:buSzPct val="10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78" name="Google Shape;778;p32"/>
          <p:cNvSpPr txBox="1">
            <a:spLocks noGrp="1"/>
          </p:cNvSpPr>
          <p:nvPr>
            <p:ph type="ctrTitle"/>
          </p:nvPr>
        </p:nvSpPr>
        <p:spPr>
          <a:xfrm>
            <a:off x="866513" y="158832"/>
            <a:ext cx="9389889" cy="109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000" b="1"/>
              <a:t>Machine Learning Algorithms </a:t>
            </a:r>
            <a:br>
              <a:rPr lang="en-US" sz="4000" b="1"/>
            </a:br>
            <a:r>
              <a:rPr lang="en-US" sz="4000" b="1"/>
              <a:t>used</a:t>
            </a:r>
          </a:p>
        </p:txBody>
      </p:sp>
      <p:pic>
        <p:nvPicPr>
          <p:cNvPr id="845" name="Graphic 781" descr="Head with Gears">
            <a:extLst>
              <a:ext uri="{FF2B5EF4-FFF2-40B4-BE49-F238E27FC236}">
                <a16:creationId xmlns:a16="http://schemas.microsoft.com/office/drawing/2014/main" id="{3E4D990E-93DA-6FF5-78A7-F8ABEF03B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3202" y="1251032"/>
            <a:ext cx="2584285" cy="258428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DC6F5042109B4990F603FFA5448553" ma:contentTypeVersion="15" ma:contentTypeDescription="Create a new document." ma:contentTypeScope="" ma:versionID="7e00e2023005652de5311a88ad1ad0ab">
  <xsd:schema xmlns:xsd="http://www.w3.org/2001/XMLSchema" xmlns:xs="http://www.w3.org/2001/XMLSchema" xmlns:p="http://schemas.microsoft.com/office/2006/metadata/properties" xmlns:ns3="c55b8817-4b1a-4c6f-b156-5eb078159b95" xmlns:ns4="408d3d0b-e29b-4de8-b2fa-0aa2e2fe369d" targetNamespace="http://schemas.microsoft.com/office/2006/metadata/properties" ma:root="true" ma:fieldsID="a47a324797290bec05979c9a9b676490" ns3:_="" ns4:_="">
    <xsd:import namespace="c55b8817-4b1a-4c6f-b156-5eb078159b95"/>
    <xsd:import namespace="408d3d0b-e29b-4de8-b2fa-0aa2e2fe36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b8817-4b1a-4c6f-b156-5eb078159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d3d0b-e29b-4de8-b2fa-0aa2e2fe36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5b8817-4b1a-4c6f-b156-5eb078159b95" xsi:nil="true"/>
  </documentManagement>
</p:properties>
</file>

<file path=customXml/itemProps1.xml><?xml version="1.0" encoding="utf-8"?>
<ds:datastoreItem xmlns:ds="http://schemas.openxmlformats.org/officeDocument/2006/customXml" ds:itemID="{6E5DE5D9-8285-44A3-96DB-D0242C8D3F58}">
  <ds:schemaRefs>
    <ds:schemaRef ds:uri="408d3d0b-e29b-4de8-b2fa-0aa2e2fe369d"/>
    <ds:schemaRef ds:uri="c55b8817-4b1a-4c6f-b156-5eb078159b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1F3694-092F-4E3E-9AA4-CB6658C0EB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0796F5-4AC4-48C3-B361-3DEB4252C60D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408d3d0b-e29b-4de8-b2fa-0aa2e2fe369d"/>
    <ds:schemaRef ds:uri="c55b8817-4b1a-4c6f-b156-5eb078159b95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524</Words>
  <Application>Microsoft Office PowerPoint</Application>
  <PresentationFormat>On-screen Show (16:9)</PresentationFormat>
  <Paragraphs>127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Calibri</vt:lpstr>
      <vt:lpstr>Tw Cen MT</vt:lpstr>
      <vt:lpstr>Fira Sans Condensed Medium</vt:lpstr>
      <vt:lpstr>Arial</vt:lpstr>
      <vt:lpstr>Söhne</vt:lpstr>
      <vt:lpstr>Advent Pro SemiBold</vt:lpstr>
      <vt:lpstr>Wingdings</vt:lpstr>
      <vt:lpstr>Nunito Light</vt:lpstr>
      <vt:lpstr>Fira Sans Extra Condensed Medium</vt:lpstr>
      <vt:lpstr>Livvic Light</vt:lpstr>
      <vt:lpstr>Circuit</vt:lpstr>
      <vt:lpstr>US College Net Price Prediction using ML Regression Models</vt:lpstr>
      <vt:lpstr>Data Source URLs</vt:lpstr>
      <vt:lpstr>H/W Specifications</vt:lpstr>
      <vt:lpstr> Advantages of Predicting college Net Price</vt:lpstr>
      <vt:lpstr>Project Scope</vt:lpstr>
      <vt:lpstr>PowerPoint Presentation</vt:lpstr>
      <vt:lpstr>Flow Chart</vt:lpstr>
      <vt:lpstr>Data Source</vt:lpstr>
      <vt:lpstr>Machine Learning Algorithms  used</vt:lpstr>
      <vt:lpstr>Hyper Parameter &amp; Tuning</vt:lpstr>
      <vt:lpstr>Feature Importance</vt:lpstr>
      <vt:lpstr>Comparing Models  Regression TVS</vt:lpstr>
      <vt:lpstr>Comparing Models Regression - CV</vt:lpstr>
      <vt:lpstr>Overfitting</vt:lpstr>
      <vt:lpstr>Conclusion</vt:lpstr>
      <vt:lpstr>PowerPoint Presentation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Books Rating prediction &amp; Recommendation Model</dc:title>
  <dc:creator>Patel, Zalak D</dc:creator>
  <cp:lastModifiedBy>Porwal, Ayushi</cp:lastModifiedBy>
  <cp:revision>1</cp:revision>
  <dcterms:modified xsi:type="dcterms:W3CDTF">2024-05-06T18:44:46Z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0x0101001DDC6F5042109B4990F603FFA5448553</vt:lpwstr>
  </property>
</Properties>
</file>