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VAFzhFiK2U4.mp4" Type="http://schemas.openxmlformats.org/officeDocument/2006/relationships/video"/><Relationship Id="rId5" Target="../media/VAFzhFiK2U4.mp4" Type="http://schemas.microsoft.com/office/2007/relationships/media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10" t="0" r="10" b="20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586493" y="-167689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243431" y="57381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395831" y="58905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76972" y="2004647"/>
            <a:ext cx="9855880" cy="8112206"/>
          </a:xfrm>
          <a:custGeom>
            <a:avLst/>
            <a:gdLst/>
            <a:ahLst/>
            <a:cxnLst/>
            <a:rect r="r" b="b" t="t" l="l"/>
            <a:pathLst>
              <a:path h="8112206" w="9855880">
                <a:moveTo>
                  <a:pt x="0" y="0"/>
                </a:moveTo>
                <a:lnTo>
                  <a:pt x="9855880" y="0"/>
                </a:lnTo>
                <a:lnTo>
                  <a:pt x="9855880" y="8112206"/>
                </a:lnTo>
                <a:lnTo>
                  <a:pt x="0" y="8112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27" r="-10122" b="-727"/>
            </a:stretch>
          </a:blipFill>
          <a:ln w="38100" cap="sq">
            <a:solidFill>
              <a:srgbClr val="333333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436141" y="277364"/>
            <a:ext cx="1355889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3077" spc="-61">
                <a:solidFill>
                  <a:srgbClr val="040506"/>
                </a:solidFill>
                <a:latin typeface="Montserrat Classic Bold"/>
              </a:rPr>
              <a:t>Number of Bollywood Movies Released in 2022 with an IMDb Rating of More than 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586493" y="-167689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395831" y="58905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76846" y="1659721"/>
            <a:ext cx="6542015" cy="8475394"/>
          </a:xfrm>
          <a:custGeom>
            <a:avLst/>
            <a:gdLst/>
            <a:ahLst/>
            <a:cxnLst/>
            <a:rect r="r" b="b" t="t" l="l"/>
            <a:pathLst>
              <a:path h="8475394" w="6542015">
                <a:moveTo>
                  <a:pt x="0" y="0"/>
                </a:moveTo>
                <a:lnTo>
                  <a:pt x="6542015" y="0"/>
                </a:lnTo>
                <a:lnTo>
                  <a:pt x="6542015" y="8475394"/>
                </a:lnTo>
                <a:lnTo>
                  <a:pt x="0" y="8475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333333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343927" y="552450"/>
            <a:ext cx="1355889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3077" spc="-61">
                <a:solidFill>
                  <a:srgbClr val="040506"/>
                </a:solidFill>
                <a:latin typeface="Montserrat Classic Bold"/>
              </a:rPr>
              <a:t>Studio's Total Filmography and Average Rating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395831" y="58905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86493" y="-167689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5939" y="1411264"/>
            <a:ext cx="6005922" cy="8657421"/>
          </a:xfrm>
          <a:custGeom>
            <a:avLst/>
            <a:gdLst/>
            <a:ahLst/>
            <a:cxnLst/>
            <a:rect r="r" b="b" t="t" l="l"/>
            <a:pathLst>
              <a:path h="8657421" w="6005922">
                <a:moveTo>
                  <a:pt x="0" y="0"/>
                </a:moveTo>
                <a:lnTo>
                  <a:pt x="6005922" y="0"/>
                </a:lnTo>
                <a:lnTo>
                  <a:pt x="6005922" y="8657421"/>
                </a:lnTo>
                <a:lnTo>
                  <a:pt x="0" y="86574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800" b="0"/>
            </a:stretch>
          </a:blipFill>
          <a:ln w="38100" cap="sq">
            <a:solidFill>
              <a:srgbClr val="333333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261959" y="431055"/>
            <a:ext cx="1355889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3077" spc="-61">
                <a:solidFill>
                  <a:srgbClr val="040506"/>
                </a:solidFill>
                <a:latin typeface="Montserrat Classic Bold"/>
              </a:rPr>
              <a:t>Year with the Highest Number of Movie Releases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395831" y="58905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86493" y="-167689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9645" y="1492899"/>
            <a:ext cx="7934457" cy="8469456"/>
          </a:xfrm>
          <a:custGeom>
            <a:avLst/>
            <a:gdLst/>
            <a:ahLst/>
            <a:cxnLst/>
            <a:rect r="r" b="b" t="t" l="l"/>
            <a:pathLst>
              <a:path h="8469456" w="7934457">
                <a:moveTo>
                  <a:pt x="0" y="0"/>
                </a:moveTo>
                <a:lnTo>
                  <a:pt x="7934457" y="0"/>
                </a:lnTo>
                <a:lnTo>
                  <a:pt x="7934457" y="8469456"/>
                </a:lnTo>
                <a:lnTo>
                  <a:pt x="0" y="8469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333333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231220" y="461793"/>
            <a:ext cx="1355889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3077" spc="-61">
                <a:solidFill>
                  <a:srgbClr val="040506"/>
                </a:solidFill>
                <a:latin typeface="Montserrat Classic Bold"/>
              </a:rPr>
              <a:t>Most Profitable Hindi Movies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395831" y="58905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86493" y="-167689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48037" y="1359492"/>
            <a:ext cx="6642752" cy="8687212"/>
          </a:xfrm>
          <a:custGeom>
            <a:avLst/>
            <a:gdLst/>
            <a:ahLst/>
            <a:cxnLst/>
            <a:rect r="r" b="b" t="t" l="l"/>
            <a:pathLst>
              <a:path h="8687212" w="6642752">
                <a:moveTo>
                  <a:pt x="0" y="0"/>
                </a:moveTo>
                <a:lnTo>
                  <a:pt x="6642752" y="0"/>
                </a:lnTo>
                <a:lnTo>
                  <a:pt x="6642752" y="8687212"/>
                </a:lnTo>
                <a:lnTo>
                  <a:pt x="0" y="8687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333333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473014" y="297856"/>
            <a:ext cx="1355889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3077" spc="-61">
                <a:solidFill>
                  <a:srgbClr val="040506"/>
                </a:solidFill>
                <a:latin typeface="Montserrat Classic Bold"/>
              </a:rPr>
              <a:t>Most Profitable English Movies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586493" y="-167689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395831" y="58905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46476" y="1761242"/>
            <a:ext cx="8811966" cy="7337545"/>
          </a:xfrm>
          <a:custGeom>
            <a:avLst/>
            <a:gdLst/>
            <a:ahLst/>
            <a:cxnLst/>
            <a:rect r="r" b="b" t="t" l="l"/>
            <a:pathLst>
              <a:path h="7337545" w="8811966">
                <a:moveTo>
                  <a:pt x="0" y="0"/>
                </a:moveTo>
                <a:lnTo>
                  <a:pt x="8811966" y="0"/>
                </a:lnTo>
                <a:lnTo>
                  <a:pt x="8811966" y="7337545"/>
                </a:lnTo>
                <a:lnTo>
                  <a:pt x="0" y="7337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333333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473014" y="297856"/>
            <a:ext cx="1355889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3077" spc="-61">
                <a:solidFill>
                  <a:srgbClr val="040506"/>
                </a:solidFill>
                <a:latin typeface="Montserrat Classic Bold"/>
              </a:rPr>
              <a:t>Popularity of Languages in Movies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DAFzhIrg2C8</dc:identifier>
  <dcterms:modified xsi:type="dcterms:W3CDTF">2011-08-01T06:04:30Z</dcterms:modified>
  <cp:revision>1</cp:revision>
  <dc:title>Grey minimalist business project presentation </dc:title>
</cp:coreProperties>
</file>