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ill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I6vQd43HgE0vsBP3FERfg0PNx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  <a:defRPr sz="6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1285223" y="-1"/>
            <a:ext cx="9621553" cy="6858001"/>
            <a:chOff x="559370" y="-1"/>
            <a:chExt cx="11073260" cy="6858001"/>
          </a:xfrm>
        </p:grpSpPr>
        <p:pic>
          <p:nvPicPr>
            <p:cNvPr id="7" name="Google Shape;7;p8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6096000" y="0"/>
              <a:ext cx="5536630" cy="34056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8;p8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6096000" y="3405694"/>
              <a:ext cx="5536630" cy="3452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9;p8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59370" y="-1"/>
              <a:ext cx="5536630" cy="3405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8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59370" y="3405694"/>
              <a:ext cx="5536630" cy="34523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sz="4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hu-HU" b="1" dirty="0"/>
              <a:t>Formaggio-pizzéria</a:t>
            </a:r>
            <a:br>
              <a:rPr lang="hu-HU" dirty="0"/>
            </a:b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hu-HU" dirty="0"/>
              <a:t>Készítette:  Szemethy Levente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5652652" y="3967729"/>
            <a:ext cx="39651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Tófalvi Zalán</a:t>
            </a:r>
            <a:endParaRPr sz="24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652653" y="4348756"/>
            <a:ext cx="39651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Süke Benedek</a:t>
            </a:r>
            <a:endParaRPr sz="24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91" grpId="0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hu-HU" b="1" dirty="0"/>
              <a:t>Nyitó oldal</a:t>
            </a:r>
            <a:endParaRPr b="1"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1524000" y="1825625"/>
            <a:ext cx="91535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 dirty="0"/>
              <a:t>Készítette:  Szemethy Levente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 dirty="0"/>
              <a:t>Az pizzériánk nyitó oldala ahol: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dirty="0"/>
              <a:t>Bemutatás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dirty="0"/>
              <a:t>Link az étlaphoz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dirty="0"/>
              <a:t>És elérhetőségeink találhatóak.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hu-HU" b="1" dirty="0"/>
              <a:t>Hírek</a:t>
            </a:r>
            <a:endParaRPr b="1" dirty="0"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1524000" y="1825625"/>
            <a:ext cx="91535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 dirty="0"/>
              <a:t>Készítette:  Szemethy Levente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 dirty="0"/>
              <a:t>Hírek oldalunkon: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dirty="0"/>
              <a:t>A friss hírek a pizzériánkról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dirty="0"/>
              <a:t>Álláslehetőség a: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hu-HU" dirty="0"/>
              <a:t>Séfjeink és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hu-HU" dirty="0"/>
              <a:t>Futárjaink közé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dirty="0"/>
              <a:t>És érdekességek találhatók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hu-HU" b="1" dirty="0"/>
              <a:t>Rólunk</a:t>
            </a:r>
            <a:endParaRPr b="1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1524000" y="1825625"/>
            <a:ext cx="91535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 dirty="0"/>
              <a:t>Készítette:  Tófalvi Zalán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 dirty="0"/>
              <a:t>Rólunk oldalunkon: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dirty="0"/>
              <a:t>Bemutatkozás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dirty="0"/>
              <a:t>Nevünk eredete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dirty="0"/>
              <a:t>Elit séfjeink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dirty="0"/>
              <a:t>Éttermünk elhelyezkedése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hu-HU" dirty="0"/>
              <a:t>És egy kis kedvcsináló videó található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hu-HU" b="1" dirty="0"/>
              <a:t>Rendelés</a:t>
            </a:r>
            <a:endParaRPr b="1" dirty="0"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1524000" y="1825625"/>
            <a:ext cx="9153525" cy="387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 dirty="0"/>
              <a:t>Készítette:  Tófalvi Zalán és Süke Benedek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 dirty="0"/>
              <a:t>Rendelés oldalunkon: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 dirty="0"/>
              <a:t>A képek gyűjtése pedig együttes erőfeszítés volt. </a:t>
            </a:r>
            <a:endParaRPr dirty="0"/>
          </a:p>
        </p:txBody>
      </p:sp>
      <p:sp>
        <p:nvSpPr>
          <p:cNvPr id="117" name="Google Shape;117;p5"/>
          <p:cNvSpPr txBox="1"/>
          <p:nvPr/>
        </p:nvSpPr>
        <p:spPr>
          <a:xfrm>
            <a:off x="1990725" y="3419604"/>
            <a:ext cx="32289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hu-HU" sz="2000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Zalán csinálta az:</a:t>
            </a:r>
            <a:endParaRPr dirty="0"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</a:pPr>
            <a:r>
              <a:rPr lang="hu-HU" sz="2000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Űrlapot</a:t>
            </a:r>
            <a:endParaRPr sz="20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6396037" y="3373437"/>
            <a:ext cx="336708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hu-HU" sz="2000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Benedek pedig a:</a:t>
            </a:r>
            <a:endParaRPr dirty="0"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</a:pPr>
            <a:r>
              <a:rPr lang="hu-HU" sz="2000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Űrlap formázását</a:t>
            </a:r>
            <a:endParaRPr sz="20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7" grpId="0"/>
      <p:bldP spid="1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hu-HU" b="1" dirty="0"/>
              <a:t>Étlap</a:t>
            </a:r>
            <a:endParaRPr b="1" dirty="0"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1524000" y="1825625"/>
            <a:ext cx="91535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 dirty="0"/>
              <a:t>Készítette: Süke Benedek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hu-HU" dirty="0"/>
              <a:t>Étlapunkon a kézzel készített ,kiváló minőségű eredeti olasz recept alapján készült pizzáink találhatóak.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 pitchFamily="34" charset="0"/>
              <a:buChar char="•"/>
            </a:pPr>
            <a:r>
              <a:rPr lang="hu-HU" dirty="0"/>
              <a:t>Letisztult modern dizájn.</a:t>
            </a:r>
            <a:endParaRPr dirty="0"/>
          </a:p>
          <a:p>
            <a:pPr indent="-457200">
              <a:buSzPts val="2800"/>
            </a:pPr>
            <a:r>
              <a:rPr lang="hu-HU" dirty="0"/>
              <a:t>7 fajta pizza és számos ital közül lehet választani, 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hu-HU" dirty="0"/>
              <a:t>   az innen nyíló rendelés űrlapunkon.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hu-HU" b="1" dirty="0"/>
              <a:t>Style.css</a:t>
            </a:r>
            <a:endParaRPr b="1" dirty="0"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1519238" y="1825625"/>
            <a:ext cx="91535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 dirty="0"/>
              <a:t>Készítette:   Mindegyikünk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hu-HU" dirty="0"/>
              <a:t>Egységes </a:t>
            </a:r>
            <a:r>
              <a:rPr lang="hu-HU" dirty="0" err="1"/>
              <a:t>style</a:t>
            </a:r>
            <a:endParaRPr dirty="0"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hu-HU" dirty="0"/>
              <a:t>Kifinomult betű család</a:t>
            </a:r>
            <a:endParaRPr dirty="0"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hu-HU" dirty="0"/>
              <a:t>Egyedi kivitelezés</a:t>
            </a:r>
            <a:endParaRPr dirty="0"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hu-HU" dirty="0"/>
              <a:t>Modern egységes kinézet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162</Words>
  <Application>Microsoft Office PowerPoint</Application>
  <PresentationFormat>Szélesvásznú</PresentationFormat>
  <Paragraphs>59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Gill Sans</vt:lpstr>
      <vt:lpstr>Arial</vt:lpstr>
      <vt:lpstr>Calibri</vt:lpstr>
      <vt:lpstr>Office-téma</vt:lpstr>
      <vt:lpstr>Formaggio-pizzéria </vt:lpstr>
      <vt:lpstr>Nyitó oldal</vt:lpstr>
      <vt:lpstr>Hírek</vt:lpstr>
      <vt:lpstr>Rólunk</vt:lpstr>
      <vt:lpstr>Rendelés</vt:lpstr>
      <vt:lpstr>Étlap</vt:lpstr>
      <vt:lpstr>Style.css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Formaggio-pizzéria</dc:title>
  <dc:creator>Süke Benedek</dc:creator>
  <cp:lastModifiedBy>benedek süke</cp:lastModifiedBy>
  <cp:revision>10</cp:revision>
  <dcterms:created xsi:type="dcterms:W3CDTF">2021-12-06T08:56:21Z</dcterms:created>
  <dcterms:modified xsi:type="dcterms:W3CDTF">2021-12-07T12:26:37Z</dcterms:modified>
</cp:coreProperties>
</file>