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F6263-0ABD-4BEA-9612-CDD79221C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/>
              <a:t>Porsche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060611-84D2-4737-8BB1-75049823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Készítette: Élő Zalán, Pintér Bálint, Tófalvi Zalán</a:t>
            </a:r>
          </a:p>
        </p:txBody>
      </p:sp>
    </p:spTree>
    <p:extLst>
      <p:ext uri="{BB962C8B-B14F-4D97-AF65-F5344CB8AC3E}">
        <p14:creationId xmlns:p14="http://schemas.microsoft.com/office/powerpoint/2010/main" val="2363918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AEACB-ABF0-4A1F-A652-BCDF5ECE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Feladat 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EA25F2-529F-4C94-97B9-71B9007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/>
              <a:t>Élő Zalán</a:t>
            </a:r>
          </a:p>
          <a:p>
            <a:r>
              <a:rPr lang="hu-HU" sz="3600" dirty="0"/>
              <a:t>Fejléc, menü sáv</a:t>
            </a:r>
          </a:p>
          <a:p>
            <a:r>
              <a:rPr lang="hu-HU" sz="3600" dirty="0"/>
              <a:t>JavaScript</a:t>
            </a:r>
          </a:p>
          <a:p>
            <a:r>
              <a:rPr lang="hu-HU" sz="3600" dirty="0"/>
              <a:t>Autók oldal</a:t>
            </a:r>
          </a:p>
          <a:p>
            <a:r>
              <a:rPr lang="hu-HU" sz="3600" dirty="0"/>
              <a:t>Képek oldal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5684104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AEACB-ABF0-4A1F-A652-BCDF5ECE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Feladat 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EA25F2-529F-4C94-97B9-71B9007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/>
              <a:t>Pintér Bálint</a:t>
            </a:r>
          </a:p>
          <a:p>
            <a:r>
              <a:rPr lang="hu-HU" sz="3600" dirty="0"/>
              <a:t>Rólunk oldal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80711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AEACB-ABF0-4A1F-A652-BCDF5ECE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Feladat 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EA25F2-529F-4C94-97B9-71B9007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/>
              <a:t>Tófalvi Zalán</a:t>
            </a:r>
          </a:p>
          <a:p>
            <a:r>
              <a:rPr lang="hu-HU" sz="3600" dirty="0"/>
              <a:t>GitHub</a:t>
            </a:r>
          </a:p>
          <a:p>
            <a:r>
              <a:rPr lang="hu-HU" sz="3600" dirty="0"/>
              <a:t>Kezdőlap </a:t>
            </a:r>
          </a:p>
          <a:p>
            <a:r>
              <a:rPr lang="hu-HU" sz="3600" dirty="0"/>
              <a:t>Prezentáció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834565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1DB39-FECC-4E2C-8889-D1D3B51C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A projektről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249B51-ACBB-4502-BA7A-146A8E35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oldal bemutatja a Porsche</a:t>
            </a:r>
          </a:p>
          <a:p>
            <a:pPr lvl="1"/>
            <a:r>
              <a:rPr lang="hu-HU" sz="3600" dirty="0"/>
              <a:t>Történetét – Rólunk oldal</a:t>
            </a:r>
          </a:p>
          <a:p>
            <a:pPr lvl="1"/>
            <a:r>
              <a:rPr lang="hu-HU" sz="3600" dirty="0"/>
              <a:t>Jelenlegi modelljeit – Autók oldal</a:t>
            </a:r>
          </a:p>
          <a:p>
            <a:pPr lvl="1"/>
            <a:r>
              <a:rPr lang="hu-HU" sz="3600" dirty="0"/>
              <a:t>Gallériáját – Képek oldal</a:t>
            </a:r>
          </a:p>
          <a:p>
            <a:pPr lvl="1"/>
            <a:endParaRPr lang="hu-HU" sz="3600" dirty="0"/>
          </a:p>
          <a:p>
            <a:pPr lvl="1"/>
            <a:r>
              <a:rPr lang="hu-HU" sz="3600" dirty="0"/>
              <a:t>Mind elérhető a Kezdőlapról</a:t>
            </a:r>
          </a:p>
          <a:p>
            <a:pPr lvl="1"/>
            <a:endParaRPr lang="hu-HU" sz="3600" dirty="0"/>
          </a:p>
          <a:p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266233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8D43F-8A4A-49E0-AC53-3217BF5A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6631240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65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Porsche</vt:lpstr>
      <vt:lpstr>Feladat beosztás</vt:lpstr>
      <vt:lpstr>Feladat beosztás</vt:lpstr>
      <vt:lpstr>Feladat beosztás</vt:lpstr>
      <vt:lpstr>A projektről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Porsche</dc:title>
  <dc:creator>Tófalvi Zalán</dc:creator>
  <cp:lastModifiedBy>Tófalvi Zalán</cp:lastModifiedBy>
  <cp:revision>2</cp:revision>
  <dcterms:created xsi:type="dcterms:W3CDTF">2023-05-03T08:01:18Z</dcterms:created>
  <dcterms:modified xsi:type="dcterms:W3CDTF">2023-05-03T08:19:46Z</dcterms:modified>
</cp:coreProperties>
</file>