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nkGothic Md BT" panose="020B08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Horgász</a:t>
            </a:r>
            <a:r>
              <a:rPr lang="en-GB" dirty="0">
                <a:latin typeface="BankGothic Md BT" panose="020B0807020203060204" pitchFamily="34" charset="0"/>
              </a:rPr>
              <a:t>ok</a:t>
            </a:r>
            <a:r>
              <a:rPr lang="hu-HU" dirty="0">
                <a:latin typeface="BankGothic Md BT" panose="020B0807020203060204" pitchFamily="34" charset="0"/>
              </a:rPr>
              <a:t> </a:t>
            </a:r>
            <a:r>
              <a:rPr lang="en-GB" dirty="0" err="1">
                <a:latin typeface="BankGothic Md BT" panose="020B0807020203060204" pitchFamily="34" charset="0"/>
              </a:rPr>
              <a:t>lig</a:t>
            </a:r>
            <a:r>
              <a:rPr lang="hu-HU" dirty="0" err="1">
                <a:latin typeface="BankGothic Md BT" panose="020B0807020203060204" pitchFamily="34" charset="0"/>
              </a:rPr>
              <a:t>ája</a:t>
            </a:r>
            <a:endParaRPr lang="hu-HU" dirty="0">
              <a:latin typeface="BankGothic Md BT" panose="020B080702020306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10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Készítette:</a:t>
            </a:r>
          </a:p>
          <a:p>
            <a:r>
              <a:rPr lang="hu-HU" dirty="0">
                <a:latin typeface="BankGothic Md BT" panose="020B0807020203060204" pitchFamily="34" charset="0"/>
              </a:rPr>
              <a:t>Csöngető Csongor</a:t>
            </a:r>
          </a:p>
          <a:p>
            <a:r>
              <a:rPr lang="hu-HU" dirty="0" err="1">
                <a:latin typeface="BankGothic Md BT" panose="020B0807020203060204" pitchFamily="34" charset="0"/>
              </a:rPr>
              <a:t>Tófalvi</a:t>
            </a:r>
            <a:r>
              <a:rPr lang="hu-HU" dirty="0">
                <a:latin typeface="BankGothic Md BT" panose="020B0807020203060204" pitchFamily="34" charset="0"/>
              </a:rPr>
              <a:t> Zalán</a:t>
            </a:r>
          </a:p>
          <a:p>
            <a:r>
              <a:rPr lang="hu-HU" dirty="0">
                <a:latin typeface="BankGothic Md BT" panose="020B0807020203060204" pitchFamily="34" charset="0"/>
              </a:rPr>
              <a:t>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Tél van és befagyott a tó?</a:t>
            </a:r>
            <a:br>
              <a:rPr lang="hu-HU" dirty="0"/>
            </a:br>
            <a:r>
              <a:rPr lang="hu-HU" dirty="0"/>
              <a:t>Unatkozik otthon?</a:t>
            </a:r>
          </a:p>
        </p:txBody>
      </p:sp>
      <p:pic>
        <p:nvPicPr>
          <p:cNvPr id="1026" name="Picture 2" descr="Twitter Shows Epidemic of School Boredom | The New Republic">
            <a:extLst>
              <a:ext uri="{FF2B5EF4-FFF2-40B4-BE49-F238E27FC236}">
                <a16:creationId xmlns:a16="http://schemas.microsoft.com/office/drawing/2014/main" id="{25001AD1-33A4-4A7C-B5AF-A4EA5D370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22" y="2372145"/>
            <a:ext cx="4006453" cy="2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un Activities To Try On A Frozen Lake That Aren't Ice Skating - Club  Getaway">
            <a:extLst>
              <a:ext uri="{FF2B5EF4-FFF2-40B4-BE49-F238E27FC236}">
                <a16:creationId xmlns:a16="http://schemas.microsoft.com/office/drawing/2014/main" id="{1CF5D321-A985-4C76-A2D6-A720E4A4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90810"/>
            <a:ext cx="4257675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46075"/>
            <a:ext cx="10915650" cy="1325563"/>
          </a:xfrm>
        </p:spPr>
        <p:txBody>
          <a:bodyPr/>
          <a:lstStyle/>
          <a:p>
            <a:pPr algn="ctr"/>
            <a:r>
              <a:rPr lang="hu-HU" dirty="0"/>
              <a:t>Akkor a Horgászok Ligája neked való!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játékban átélheted a </a:t>
            </a:r>
            <a:r>
              <a:rPr lang="hu-HU" dirty="0" err="1"/>
              <a:t>horgászás</a:t>
            </a:r>
            <a:r>
              <a:rPr lang="hu-HU" dirty="0"/>
              <a:t> élményeit egyenesen otthonról</a:t>
            </a:r>
          </a:p>
          <a:p>
            <a:r>
              <a:rPr lang="hu-HU" dirty="0"/>
              <a:t>Nyugtató és </a:t>
            </a:r>
            <a:r>
              <a:rPr lang="hu-HU" dirty="0" err="1"/>
              <a:t>relaxáló</a:t>
            </a:r>
            <a:endParaRPr lang="hu-HU" dirty="0"/>
          </a:p>
          <a:p>
            <a:r>
              <a:rPr lang="hu-HU" dirty="0"/>
              <a:t>Realisztikus játékmenet</a:t>
            </a:r>
          </a:p>
          <a:p>
            <a:r>
              <a:rPr lang="hu-HU" dirty="0"/>
              <a:t>Valódi horgászat, a horgászoknak és a horgászni nem tudóknak is!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Határtalan </a:t>
            </a:r>
            <a:r>
              <a:rPr lang="hu-HU" dirty="0" err="1"/>
              <a:t>horgászás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horgászás</a:t>
            </a:r>
            <a:r>
              <a:rPr lang="hu-HU" dirty="0"/>
              <a:t> 5 bedobásból áll</a:t>
            </a:r>
          </a:p>
          <a:p>
            <a:r>
              <a:rPr lang="hu-HU" dirty="0"/>
              <a:t>A fogásokat hazaviheted: a játék elmenti őket</a:t>
            </a:r>
          </a:p>
          <a:p>
            <a:r>
              <a:rPr lang="hu-HU" dirty="0"/>
              <a:t>Tudsz fogni:</a:t>
            </a:r>
          </a:p>
          <a:p>
            <a:pPr lvl="1"/>
            <a:r>
              <a:rPr lang="hu-HU" dirty="0"/>
              <a:t>Halak</a:t>
            </a:r>
          </a:p>
          <a:p>
            <a:pPr lvl="1"/>
            <a:r>
              <a:rPr lang="hu-HU" dirty="0"/>
              <a:t>Egyéb tárgyak</a:t>
            </a:r>
          </a:p>
          <a:p>
            <a:pPr lvl="1"/>
            <a:r>
              <a:rPr lang="hu-HU" dirty="0"/>
              <a:t>A szerelék leszakadhat</a:t>
            </a:r>
          </a:p>
          <a:p>
            <a:pPr lvl="1"/>
            <a:r>
              <a:rPr lang="hu-HU" dirty="0"/>
              <a:t>És egy ritka meglepetést</a:t>
            </a:r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06593-7EFE-43D4-A146-127F6F9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halállomány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5D97-D4DB-4EE0-A4E9-05A0552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egyedileg formázható halállományt biztosít</a:t>
            </a:r>
          </a:p>
          <a:p>
            <a:r>
              <a:rPr lang="hu-HU" dirty="0"/>
              <a:t>Halállománnyal kapcsolatos műveletek:</a:t>
            </a:r>
          </a:p>
          <a:p>
            <a:pPr lvl="1"/>
            <a:r>
              <a:rPr lang="hu-HU" dirty="0"/>
              <a:t>Fajok kilistázása</a:t>
            </a:r>
          </a:p>
          <a:p>
            <a:pPr lvl="1"/>
            <a:r>
              <a:rPr lang="hu-HU" dirty="0"/>
              <a:t>Faj keresése</a:t>
            </a:r>
          </a:p>
          <a:p>
            <a:pPr lvl="1"/>
            <a:r>
              <a:rPr lang="hu-HU" dirty="0"/>
              <a:t>Új faj hozzáadása</a:t>
            </a:r>
          </a:p>
          <a:p>
            <a:pPr lvl="1"/>
            <a:r>
              <a:rPr lang="hu-HU" dirty="0"/>
              <a:t>Faj módosítása</a:t>
            </a:r>
          </a:p>
          <a:p>
            <a:pPr lvl="1"/>
            <a:r>
              <a:rPr lang="hu-HU" dirty="0"/>
              <a:t>Faj törlése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5818-CF34-47E7-9E97-893512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Hazavitt halak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A7100-157E-4F9A-BF50-BB14885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hazavitt halakkal kedved szerint tudsz bánni:</a:t>
            </a:r>
          </a:p>
          <a:p>
            <a:r>
              <a:rPr lang="hu-HU" dirty="0"/>
              <a:t>Kilistázhatod a halakat</a:t>
            </a:r>
          </a:p>
          <a:p>
            <a:r>
              <a:rPr lang="hu-HU" dirty="0"/>
              <a:t>Kereshetsz fajnév alapján</a:t>
            </a:r>
          </a:p>
          <a:p>
            <a:r>
              <a:rPr lang="hu-HU" dirty="0"/>
              <a:t>Megnézheted a rekordtartókat</a:t>
            </a:r>
          </a:p>
          <a:p>
            <a:r>
              <a:rPr lang="hu-HU" dirty="0"/>
              <a:t>Megeheted a halakat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6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BankGothic Md BT</vt:lpstr>
      <vt:lpstr>Calibri</vt:lpstr>
      <vt:lpstr>Office-téma</vt:lpstr>
      <vt:lpstr>Horgászok ligája</vt:lpstr>
      <vt:lpstr>Tél van és befagyott a tó? Unatkozik otthon?</vt:lpstr>
      <vt:lpstr>Akkor a Horgászok Ligája neked való!</vt:lpstr>
      <vt:lpstr>A játékmenet</vt:lpstr>
      <vt:lpstr>A halállomány</vt:lpstr>
      <vt:lpstr>Hazavitt halak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Schmitzhofer Pál</cp:lastModifiedBy>
  <cp:revision>16</cp:revision>
  <dcterms:created xsi:type="dcterms:W3CDTF">2022-11-23T10:06:42Z</dcterms:created>
  <dcterms:modified xsi:type="dcterms:W3CDTF">2022-11-23T12:50:22Z</dcterms:modified>
</cp:coreProperties>
</file>