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nkGothic Md BT" panose="020B08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an0815/fishing_si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Horgász</a:t>
            </a:r>
            <a:r>
              <a:rPr lang="en-GB" dirty="0">
                <a:latin typeface="BankGothic Md BT" panose="020B0807020203060204" pitchFamily="34" charset="0"/>
              </a:rPr>
              <a:t>ok</a:t>
            </a:r>
            <a:r>
              <a:rPr lang="hu-HU" dirty="0">
                <a:latin typeface="BankGothic Md BT" panose="020B0807020203060204" pitchFamily="34" charset="0"/>
              </a:rPr>
              <a:t> </a:t>
            </a:r>
            <a:r>
              <a:rPr lang="en-GB" dirty="0" err="1">
                <a:latin typeface="BankGothic Md BT" panose="020B0807020203060204" pitchFamily="34" charset="0"/>
              </a:rPr>
              <a:t>lig</a:t>
            </a:r>
            <a:r>
              <a:rPr lang="hu-HU" dirty="0" err="1">
                <a:latin typeface="BankGothic Md BT" panose="020B0807020203060204" pitchFamily="34" charset="0"/>
              </a:rPr>
              <a:t>ája</a:t>
            </a:r>
            <a:endParaRPr lang="hu-HU" dirty="0">
              <a:latin typeface="BankGothic Md BT" panose="020B080702020306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10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Készítette:</a:t>
            </a:r>
          </a:p>
          <a:p>
            <a:r>
              <a:rPr lang="hu-HU" dirty="0">
                <a:latin typeface="BankGothic Md BT" panose="020B0807020203060204" pitchFamily="34" charset="0"/>
              </a:rPr>
              <a:t>Csöngető Csongor</a:t>
            </a:r>
          </a:p>
          <a:p>
            <a:r>
              <a:rPr lang="hu-HU" dirty="0" err="1">
                <a:latin typeface="BankGothic Md BT" panose="020B0807020203060204" pitchFamily="34" charset="0"/>
              </a:rPr>
              <a:t>Tófalvi</a:t>
            </a:r>
            <a:r>
              <a:rPr lang="hu-HU" dirty="0">
                <a:latin typeface="BankGothic Md BT" panose="020B0807020203060204" pitchFamily="34" charset="0"/>
              </a:rPr>
              <a:t> Zalán</a:t>
            </a:r>
          </a:p>
          <a:p>
            <a:r>
              <a:rPr lang="hu-HU" dirty="0">
                <a:latin typeface="BankGothic Md BT" panose="020B0807020203060204" pitchFamily="34" charset="0"/>
              </a:rPr>
              <a:t>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Tél van és befagyott a tó?</a:t>
            </a:r>
            <a:br>
              <a:rPr lang="hu-HU" dirty="0"/>
            </a:br>
            <a:r>
              <a:rPr lang="hu-HU"/>
              <a:t>Unatkozol </a:t>
            </a:r>
            <a:r>
              <a:rPr lang="hu-HU" dirty="0"/>
              <a:t>otthon?</a:t>
            </a:r>
          </a:p>
        </p:txBody>
      </p:sp>
      <p:pic>
        <p:nvPicPr>
          <p:cNvPr id="1026" name="Picture 2" descr="Twitter Shows Epidemic of School Boredom | The New Republic">
            <a:extLst>
              <a:ext uri="{FF2B5EF4-FFF2-40B4-BE49-F238E27FC236}">
                <a16:creationId xmlns:a16="http://schemas.microsoft.com/office/drawing/2014/main" id="{25001AD1-33A4-4A7C-B5AF-A4EA5D370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22" y="2372145"/>
            <a:ext cx="4006453" cy="2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un Activities To Try On A Frozen Lake That Aren't Ice Skating - Club  Getaway">
            <a:extLst>
              <a:ext uri="{FF2B5EF4-FFF2-40B4-BE49-F238E27FC236}">
                <a16:creationId xmlns:a16="http://schemas.microsoft.com/office/drawing/2014/main" id="{1CF5D321-A985-4C76-A2D6-A720E4A4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90810"/>
            <a:ext cx="4257675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46075"/>
            <a:ext cx="10915650" cy="1325563"/>
          </a:xfrm>
        </p:spPr>
        <p:txBody>
          <a:bodyPr/>
          <a:lstStyle/>
          <a:p>
            <a:pPr algn="ctr"/>
            <a:r>
              <a:rPr lang="hu-HU" dirty="0"/>
              <a:t>Akkor a Horgászok Ligája neked való!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játékban átélheted a </a:t>
            </a:r>
            <a:r>
              <a:rPr lang="hu-HU" dirty="0" err="1"/>
              <a:t>horgászás</a:t>
            </a:r>
            <a:r>
              <a:rPr lang="hu-HU" dirty="0"/>
              <a:t> élményeit egyenesen otthonról</a:t>
            </a:r>
          </a:p>
          <a:p>
            <a:r>
              <a:rPr lang="hu-HU" dirty="0"/>
              <a:t>Nyugtató és </a:t>
            </a:r>
            <a:r>
              <a:rPr lang="hu-HU" dirty="0" err="1"/>
              <a:t>relaxáló</a:t>
            </a:r>
            <a:endParaRPr lang="hu-HU" dirty="0"/>
          </a:p>
          <a:p>
            <a:r>
              <a:rPr lang="hu-HU" dirty="0"/>
              <a:t>Realisztikus játékmenet</a:t>
            </a:r>
          </a:p>
          <a:p>
            <a:r>
              <a:rPr lang="hu-HU" dirty="0"/>
              <a:t>Valódi horgász élmény, a horgászoknak és a horgászni nem tudóknak is!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2" descr="3,572 Big Smile Emoji Stock Photos, Pictures &amp; Royalty-Free Images - iStock">
            <a:extLst>
              <a:ext uri="{FF2B5EF4-FFF2-40B4-BE49-F238E27FC236}">
                <a16:creationId xmlns:a16="http://schemas.microsoft.com/office/drawing/2014/main" id="{59A6526A-B460-4ADC-898E-D17E66ED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0" y="4585016"/>
            <a:ext cx="2990460" cy="21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Határtalan </a:t>
            </a:r>
            <a:r>
              <a:rPr lang="hu-HU" dirty="0" err="1"/>
              <a:t>horgászás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horgászás</a:t>
            </a:r>
            <a:r>
              <a:rPr lang="hu-HU" dirty="0"/>
              <a:t> 5 bedobásból áll</a:t>
            </a:r>
          </a:p>
          <a:p>
            <a:r>
              <a:rPr lang="hu-HU" dirty="0"/>
              <a:t>A fogásokat hazaviheted: a játék elmenti őket</a:t>
            </a:r>
          </a:p>
          <a:p>
            <a:r>
              <a:rPr lang="hu-HU" dirty="0"/>
              <a:t>Tudsz fogni:</a:t>
            </a:r>
          </a:p>
          <a:p>
            <a:pPr lvl="1"/>
            <a:r>
              <a:rPr lang="hu-HU" dirty="0"/>
              <a:t>Halak</a:t>
            </a:r>
          </a:p>
          <a:p>
            <a:pPr lvl="1"/>
            <a:r>
              <a:rPr lang="hu-HU" dirty="0"/>
              <a:t>Egyéb tárgyak</a:t>
            </a:r>
          </a:p>
          <a:p>
            <a:pPr lvl="1"/>
            <a:r>
              <a:rPr lang="hu-HU" dirty="0"/>
              <a:t>A szerelék leszakadhat</a:t>
            </a:r>
          </a:p>
          <a:p>
            <a:pPr lvl="1"/>
            <a:r>
              <a:rPr lang="hu-HU" dirty="0"/>
              <a:t>És egy ritka meglepetést</a:t>
            </a:r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06593-7EFE-43D4-A146-127F6F9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halállomány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5D97-D4DB-4EE0-A4E9-05A0552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egyedileg formázható halállományt biztosít</a:t>
            </a:r>
          </a:p>
          <a:p>
            <a:r>
              <a:rPr lang="hu-HU" dirty="0"/>
              <a:t>Halállománnyal kapcsolatos műveletek:</a:t>
            </a:r>
          </a:p>
          <a:p>
            <a:pPr lvl="1"/>
            <a:r>
              <a:rPr lang="hu-HU" dirty="0"/>
              <a:t>Fajok kilistázása</a:t>
            </a:r>
          </a:p>
          <a:p>
            <a:pPr lvl="1"/>
            <a:r>
              <a:rPr lang="hu-HU" dirty="0"/>
              <a:t>Faj keresése</a:t>
            </a:r>
          </a:p>
          <a:p>
            <a:pPr lvl="1"/>
            <a:r>
              <a:rPr lang="hu-HU" dirty="0"/>
              <a:t>Új faj hozzáadása</a:t>
            </a:r>
          </a:p>
          <a:p>
            <a:pPr lvl="1"/>
            <a:r>
              <a:rPr lang="hu-HU" dirty="0"/>
              <a:t>Faj módosítása</a:t>
            </a:r>
          </a:p>
          <a:p>
            <a:pPr lvl="1"/>
            <a:r>
              <a:rPr lang="hu-HU" dirty="0"/>
              <a:t>Faj törlése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5818-CF34-47E7-9E97-893512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Hazavitt halak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A7100-157E-4F9A-BF50-BB14885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hazavitt halakkal kedved szerint tudsz bánni:</a:t>
            </a:r>
          </a:p>
          <a:p>
            <a:r>
              <a:rPr lang="hu-HU" dirty="0"/>
              <a:t>Kilistázhatod a halakat</a:t>
            </a:r>
          </a:p>
          <a:p>
            <a:r>
              <a:rPr lang="hu-HU" dirty="0"/>
              <a:t>Kereshetsz fajnév alapján</a:t>
            </a:r>
          </a:p>
          <a:p>
            <a:r>
              <a:rPr lang="hu-HU" dirty="0"/>
              <a:t>Megnézheted a rekordtartókat</a:t>
            </a:r>
          </a:p>
          <a:p>
            <a:r>
              <a:rPr lang="hu-HU" dirty="0"/>
              <a:t>Megeheted a halakat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6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0EB9E-ABEA-4959-81FD-97DDD98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2E08D-56EE-4314-BC21-991F4F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biztosítja a felhasználók létrehozását</a:t>
            </a:r>
          </a:p>
          <a:p>
            <a:r>
              <a:rPr lang="hu-HU" dirty="0"/>
              <a:t>Be lehet jelentkezni a már létrehozott felhasználói profilokba</a:t>
            </a:r>
          </a:p>
          <a:p>
            <a:r>
              <a:rPr lang="hu-HU" dirty="0"/>
              <a:t>A profilok jelszóval vannak védve</a:t>
            </a:r>
          </a:p>
          <a:p>
            <a:r>
              <a:rPr lang="hu-HU" dirty="0"/>
              <a:t>A profilokban el vannak mente a hazavitt kapásaink</a:t>
            </a:r>
          </a:p>
          <a:p>
            <a:pPr marL="0" indent="0" algn="ctr">
              <a:buNone/>
            </a:pPr>
            <a:r>
              <a:rPr lang="hu-HU" sz="3200" dirty="0"/>
              <a:t>Így bármikor folytathatjuk a félbe hagyott  </a:t>
            </a:r>
            <a:r>
              <a:rPr lang="hu-HU" sz="3600" b="1" i="1" dirty="0" err="1"/>
              <a:t>horgászást</a:t>
            </a:r>
            <a:r>
              <a:rPr lang="hu-HU" sz="3600" b="1" i="1" dirty="0"/>
              <a:t>!</a:t>
            </a:r>
            <a:endParaRPr lang="hu-HU" sz="3200" b="1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35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0929E-2014-4C93-AB7E-6A715095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400" b="0" dirty="0"/>
              <a:t>Legyen egy csöpp eszed és </a:t>
            </a:r>
            <a:br>
              <a:rPr lang="hu-HU" dirty="0"/>
            </a:br>
            <a:r>
              <a:rPr lang="hu-HU" dirty="0"/>
              <a:t>Szerezd be most!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BB8AA1-FF26-46A3-BC4F-7B6B4FF293FB}"/>
              </a:ext>
            </a:extLst>
          </p:cNvPr>
          <p:cNvSpPr txBox="1"/>
          <p:nvPr/>
        </p:nvSpPr>
        <p:spPr>
          <a:xfrm>
            <a:off x="2455178" y="3652576"/>
            <a:ext cx="728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BankGothic Lt BT" panose="020B0607020203060204" pitchFamily="34" charset="0"/>
                <a:hlinkClick r:id="rId2"/>
              </a:rPr>
              <a:t>https://github.com/zalan0815/fishing_sim/</a:t>
            </a:r>
            <a:endParaRPr lang="hu-HU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 Chain Fishing Challenge 4 - Tiny Fish to Monster Fish - YouTube">
            <a:extLst>
              <a:ext uri="{FF2B5EF4-FFF2-40B4-BE49-F238E27FC236}">
                <a16:creationId xmlns:a16="http://schemas.microsoft.com/office/drawing/2014/main" id="{27741FD1-56DD-43ED-A34E-1E1898F0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0DE8B40-71B0-44F9-B80C-44334548877C}"/>
              </a:ext>
            </a:extLst>
          </p:cNvPr>
          <p:cNvSpPr txBox="1"/>
          <p:nvPr/>
        </p:nvSpPr>
        <p:spPr>
          <a:xfrm>
            <a:off x="1796642" y="3429000"/>
            <a:ext cx="85987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5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>
                <a:solidFill>
                  <a:srgbClr val="FF0000"/>
                </a:solidFill>
                <a:latin typeface="BankGothic Lt BT" panose="020B060702020306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1153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BankGothic Lt BT</vt:lpstr>
      <vt:lpstr>BankGothic Md BT</vt:lpstr>
      <vt:lpstr>Calibri</vt:lpstr>
      <vt:lpstr>Office-téma</vt:lpstr>
      <vt:lpstr>Horgászok ligája</vt:lpstr>
      <vt:lpstr>Tél van és befagyott a tó? Unatkozol otthon?</vt:lpstr>
      <vt:lpstr>Akkor a Horgászok Ligája neked való!</vt:lpstr>
      <vt:lpstr>A játékmenet</vt:lpstr>
      <vt:lpstr>A halállomány</vt:lpstr>
      <vt:lpstr>Hazavitt halak</vt:lpstr>
      <vt:lpstr>Felhasználók</vt:lpstr>
      <vt:lpstr>Legyen egy csöpp eszed és  Szerezd be most!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Tófalvi Zalán</cp:lastModifiedBy>
  <cp:revision>19</cp:revision>
  <dcterms:created xsi:type="dcterms:W3CDTF">2022-11-23T10:06:42Z</dcterms:created>
  <dcterms:modified xsi:type="dcterms:W3CDTF">2022-11-30T09:37:27Z</dcterms:modified>
</cp:coreProperties>
</file>