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985F0A-A1D0-459C-8BBF-3EB8BD6D8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A885DDA-286D-4129-B7CB-10088D6EB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EF99B3-4342-482A-8346-826118AF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ED0EFE-5955-467F-B4FA-299667D4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90D25F9-D697-4C9B-80E1-4E5FF719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28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12045A-4686-47E9-AB86-89E4142F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9DC1C03-A46C-4E9C-853A-9E29BFD19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763D72-C965-4AA5-BD2A-30B9726D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7013AB8-ECAA-4940-A243-BEE9BFB6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F0722C-FF4F-4906-B188-2C6BE994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995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328D958-D776-4E98-B6F9-3911DDF70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CBFFFF8-594B-4A0E-8473-992F09C87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4AF236-5FAE-4EB4-B08A-474130C4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9BDCE14-3626-4595-B134-4629212E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C58E281-4A84-4FC9-A91C-8408A03A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208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49974E-8F2E-4922-BBC2-30EB02EF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B23000-66FF-4209-85D9-1E54F0CA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F604D0-AFB8-40CB-BEA3-5E5E3C43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88F80F-FCD6-4CBF-8E3B-3D07C761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43EF19-3FF7-4524-A7F5-5A36A867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327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5CFAB8-FB9E-491B-A522-18BD66D8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A8125FD-2666-453B-8C06-9141F7C56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85CA4A-2E5C-4AF3-B637-548067B7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20B21C-42B1-4F16-AA5F-583EE103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673FC5-43AF-4009-B031-F5ADFDC2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47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126F11-22F2-4CAB-99D2-87B14BA1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3FF80D-B769-4083-A753-F72886C1C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52B5DF0-458D-46B3-8F32-960DAE288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899CE46-0546-4A5E-8017-72D926AD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3F36EC8-6AD9-4B86-B526-A9588BAD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3B7903B-B170-4464-A5B6-56831AB6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342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54F8C1-B378-43E0-B904-51A9C054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006B15-BFF9-4EF1-906E-14DE0B91C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5B1DD40-4460-4140-8F75-0079F7A3D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E4D8CC5-1531-486B-9446-F34A4B945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907D940-4C84-4CFE-A60B-9AA8879FB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A319A47-9A62-40D8-977E-398C23F8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2A82E52-6F91-45C1-B4AB-B3309F50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4E93184-5CE7-4F93-9A03-49E5A807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081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5C475E-39FD-4DE8-9B26-CE85F43B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098EB2F-AFF0-4524-8EBC-FC666794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8CE84B7-9CEE-4BA3-A355-AC17F4CD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3E3ED8B-EBC3-4A51-AC58-6FF88D9D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834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1ADCCDD-479D-4788-9769-89BC5BC3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6B10CC5-B130-4155-9CC9-6A1B8D01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1416EE3-417F-473C-954C-1063E0E4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33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FD408D-49D5-4993-A820-4C7B66E4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AA1693-629B-423A-8349-60C9D0CC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1DBBD23-4725-462B-9046-68997B525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4D4FD0C-D9B9-453A-8B9A-4D47249F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377B189-2F49-439D-B979-5C4D1558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B50A5C-48E4-4097-ACD5-DCC095B8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094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1B9F6F-D3F4-4426-AE5D-B1E2EC7D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1B3F51F-F219-46CE-BCE0-25EB73C9E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9436A8C-5110-4144-8241-EC2098018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1520814-490F-41CF-9544-F7C03FD6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03F3E89-ADE3-48B9-B8FE-7FB2E464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38051F3-1980-4220-99B6-92708E04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201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000">
              <a:schemeClr val="accent1">
                <a:lumMod val="5000"/>
                <a:lumOff val="95000"/>
              </a:schemeClr>
            </a:gs>
            <a:gs pos="70000">
              <a:srgbClr val="A5C8E8"/>
            </a:gs>
            <a:gs pos="29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4F1EEF8-F053-4BE7-B310-2D63FFA9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BB8B93C-0539-47AD-A77F-DC1788D71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964C229-B3F2-4BCB-A00E-BFAC38943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5CCF-4B5F-4BB8-83B5-7A50E3F3CC6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53E81E-E842-4C54-A12A-8DB2AE3B9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AF56F3-89F7-412A-9629-F10C1090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0D853383-B382-4554-893F-932BD8F27D1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1"/>
            <a:ext cx="12192000" cy="154305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AEEBF0D1-A9E5-4835-AC8E-C2FB94DE372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208" y="140607"/>
            <a:ext cx="1211943" cy="12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47EA7E-C823-4C6F-9B17-CABFA55D5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Horgász szimulátor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32E0E3A-992C-447C-93BF-45B40201B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398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879258-6BED-4C32-B378-3CAB6559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7239B6-22EB-4570-8EB6-5BB415E1A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253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B7C895-7E4D-4280-8F07-584A025E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29565A-384D-44D4-8CDC-D45FDC93E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823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3F6F90-5479-49E3-AA70-C0133AA2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2110D6-4A6D-4367-A9EE-3EE4CAA94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63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Szélesvásznú</PresentationFormat>
  <Paragraphs>1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Horgász szimulátor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Horgász szimulátor</dc:title>
  <dc:creator>Schmitzhofer Pál</dc:creator>
  <cp:lastModifiedBy>Schmitzhofer Pál</cp:lastModifiedBy>
  <cp:revision>4</cp:revision>
  <dcterms:created xsi:type="dcterms:W3CDTF">2022-11-23T10:06:42Z</dcterms:created>
  <dcterms:modified xsi:type="dcterms:W3CDTF">2022-11-23T11:24:07Z</dcterms:modified>
</cp:coreProperties>
</file>