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985F0A-A1D0-459C-8BBF-3EB8BD6D8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885DDA-286D-4129-B7CB-10088D6E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EF99B3-4342-482A-8346-826118AF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ED0EFE-5955-467F-B4FA-299667D4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0D25F9-D697-4C9B-80E1-4E5FF719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28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2045A-4686-47E9-AB86-89E4142F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9DC1C03-A46C-4E9C-853A-9E29BFD19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763D72-C965-4AA5-BD2A-30B9726D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013AB8-ECAA-4940-A243-BEE9BFB6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F0722C-FF4F-4906-B188-2C6BE994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95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328D958-D776-4E98-B6F9-3911DDF70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BFFFF8-594B-4A0E-8473-992F09C87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4AF236-5FAE-4EB4-B08A-474130C4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BDCE14-3626-4595-B134-4629212E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58E281-4A84-4FC9-A91C-8408A03A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08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49974E-8F2E-4922-BBC2-30EB02EF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B23000-66FF-4209-85D9-1E54F0CA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F604D0-AFB8-40CB-BEA3-5E5E3C43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88F80F-FCD6-4CBF-8E3B-3D07C761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3EF19-3FF7-4524-A7F5-5A36A867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27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5CFAB8-FB9E-491B-A522-18BD66D8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A8125FD-2666-453B-8C06-9141F7C5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85CA4A-2E5C-4AF3-B637-548067B7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20B21C-42B1-4F16-AA5F-583EE103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673FC5-43AF-4009-B031-F5ADFDC2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4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126F11-22F2-4CAB-99D2-87B14BA1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3FF80D-B769-4083-A753-F72886C1C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2B5DF0-458D-46B3-8F32-960DAE288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99CE46-0546-4A5E-8017-72D926AD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F36EC8-6AD9-4B86-B526-A9588BAD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B7903B-B170-4464-A5B6-56831AB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4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54F8C1-B378-43E0-B904-51A9C054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006B15-BFF9-4EF1-906E-14DE0B91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5B1DD40-4460-4140-8F75-0079F7A3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E4D8CC5-1531-486B-9446-F34A4B945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907D940-4C84-4CFE-A60B-9AA8879F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A319A47-9A62-40D8-977E-398C23F8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2A82E52-6F91-45C1-B4AB-B3309F50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4E93184-5CE7-4F93-9A03-49E5A807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81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C475E-39FD-4DE8-9B26-CE85F43B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098EB2F-AFF0-4524-8EBC-FC666794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8CE84B7-9CEE-4BA3-A355-AC17F4CD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3E3ED8B-EBC3-4A51-AC58-6FF88D9D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34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1ADCCDD-479D-4788-9769-89BC5BC3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6B10CC5-B130-4155-9CC9-6A1B8D01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1416EE3-417F-473C-954C-1063E0E4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33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FD408D-49D5-4993-A820-4C7B66E4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A1693-629B-423A-8349-60C9D0C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DBBD23-4725-462B-9046-68997B525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D4FD0C-D9B9-453A-8B9A-4D47249F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77B189-2F49-439D-B979-5C4D1558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B50A5C-48E4-4097-ACD5-DCC095B8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94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1B9F6F-D3F4-4426-AE5D-B1E2EC7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1B3F51F-F219-46CE-BCE0-25EB73C9E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436A8C-5110-4144-8241-EC2098018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1520814-490F-41CF-9544-F7C03FD6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3F3E89-ADE3-48B9-B8FE-7FB2E464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8051F3-1980-4220-99B6-92708E04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0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00">
              <a:schemeClr val="accent1">
                <a:lumMod val="5000"/>
                <a:lumOff val="95000"/>
              </a:schemeClr>
            </a:gs>
            <a:gs pos="70000">
              <a:srgbClr val="A5C8E8"/>
            </a:gs>
            <a:gs pos="29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4F1EEF8-F053-4BE7-B310-2D63FFA9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B8B93C-0539-47AD-A77F-DC1788D7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64C229-B3F2-4BCB-A00E-BFAC3894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5CCF-4B5F-4BB8-83B5-7A50E3F3CC6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53E81E-E842-4C54-A12A-8DB2AE3B9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AF56F3-89F7-412A-9629-F10C1090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956A-7F82-485E-9F92-9CBC62743C90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D853383-B382-4554-893F-932BD8F27D1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1"/>
            <a:ext cx="12192000" cy="154305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EEBF0D1-A9E5-4835-AC8E-C2FB94DE372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208" y="140607"/>
            <a:ext cx="1211943" cy="12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BankGothic Md BT" panose="020B080702020306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nkGothic Md BT" panose="020B080702020306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47EA7E-C823-4C6F-9B17-CABFA55D5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BankGothic Md BT" panose="020B0807020203060204" pitchFamily="34" charset="0"/>
              </a:rPr>
              <a:t>Horgász</a:t>
            </a:r>
            <a:r>
              <a:rPr lang="en-GB" dirty="0">
                <a:latin typeface="BankGothic Md BT" panose="020B0807020203060204" pitchFamily="34" charset="0"/>
              </a:rPr>
              <a:t>ok</a:t>
            </a:r>
            <a:r>
              <a:rPr lang="hu-HU" dirty="0">
                <a:latin typeface="BankGothic Md BT" panose="020B0807020203060204" pitchFamily="34" charset="0"/>
              </a:rPr>
              <a:t> </a:t>
            </a:r>
            <a:r>
              <a:rPr lang="en-GB" dirty="0" err="1">
                <a:latin typeface="BankGothic Md BT" panose="020B0807020203060204" pitchFamily="34" charset="0"/>
              </a:rPr>
              <a:t>lig</a:t>
            </a:r>
            <a:r>
              <a:rPr lang="hu-HU" dirty="0" err="1">
                <a:latin typeface="BankGothic Md BT" panose="020B0807020203060204" pitchFamily="34" charset="0"/>
              </a:rPr>
              <a:t>ája</a:t>
            </a:r>
            <a:endParaRPr lang="hu-HU" dirty="0">
              <a:latin typeface="BankGothic Md BT" panose="020B080702020306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2E0E3A-992C-447C-93BF-45B40201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51012"/>
          </a:xfrm>
        </p:spPr>
        <p:txBody>
          <a:bodyPr>
            <a:normAutofit lnSpcReduction="10000"/>
          </a:bodyPr>
          <a:lstStyle/>
          <a:p>
            <a:r>
              <a:rPr lang="hu-HU" dirty="0">
                <a:latin typeface="BankGothic Md BT" panose="020B0807020203060204" pitchFamily="34" charset="0"/>
              </a:rPr>
              <a:t>Készítette:</a:t>
            </a:r>
          </a:p>
          <a:p>
            <a:r>
              <a:rPr lang="hu-HU" dirty="0">
                <a:latin typeface="BankGothic Md BT" panose="020B0807020203060204" pitchFamily="34" charset="0"/>
              </a:rPr>
              <a:t>Csöngető Csongor</a:t>
            </a:r>
          </a:p>
          <a:p>
            <a:r>
              <a:rPr lang="hu-HU" dirty="0" err="1">
                <a:latin typeface="BankGothic Md BT" panose="020B0807020203060204" pitchFamily="34" charset="0"/>
              </a:rPr>
              <a:t>Tófalvi</a:t>
            </a:r>
            <a:r>
              <a:rPr lang="hu-HU" dirty="0">
                <a:latin typeface="BankGothic Md BT" panose="020B0807020203060204" pitchFamily="34" charset="0"/>
              </a:rPr>
              <a:t> Zalán</a:t>
            </a:r>
          </a:p>
          <a:p>
            <a:r>
              <a:rPr lang="hu-HU" dirty="0">
                <a:latin typeface="BankGothic Md BT" panose="020B0807020203060204" pitchFamily="34" charset="0"/>
              </a:rPr>
              <a:t>Schmitzhofer Pál</a:t>
            </a:r>
          </a:p>
        </p:txBody>
      </p:sp>
    </p:spTree>
    <p:extLst>
      <p:ext uri="{BB962C8B-B14F-4D97-AF65-F5344CB8AC3E}">
        <p14:creationId xmlns:p14="http://schemas.microsoft.com/office/powerpoint/2010/main" val="415398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879258-6BED-4C32-B378-3CAB6559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Tél van és befagyott a tó?</a:t>
            </a:r>
            <a:br>
              <a:rPr lang="hu-HU" dirty="0"/>
            </a:br>
            <a:r>
              <a:rPr lang="hu-HU"/>
              <a:t>Unatkozol </a:t>
            </a:r>
            <a:r>
              <a:rPr lang="hu-HU" dirty="0"/>
              <a:t>otthon?</a:t>
            </a:r>
          </a:p>
        </p:txBody>
      </p:sp>
      <p:pic>
        <p:nvPicPr>
          <p:cNvPr id="1026" name="Picture 2" descr="Twitter Shows Epidemic of School Boredom | The New Republic">
            <a:extLst>
              <a:ext uri="{FF2B5EF4-FFF2-40B4-BE49-F238E27FC236}">
                <a16:creationId xmlns:a16="http://schemas.microsoft.com/office/drawing/2014/main" id="{25001AD1-33A4-4A7C-B5AF-A4EA5D3700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22" y="2372145"/>
            <a:ext cx="4006453" cy="26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Fun Activities To Try On A Frozen Lake That Aren't Ice Skating - Club  Getaway">
            <a:extLst>
              <a:ext uri="{FF2B5EF4-FFF2-40B4-BE49-F238E27FC236}">
                <a16:creationId xmlns:a16="http://schemas.microsoft.com/office/drawing/2014/main" id="{1CF5D321-A985-4C76-A2D6-A720E4A48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290810"/>
            <a:ext cx="4257675" cy="28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3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B7C895-7E4D-4280-8F07-584A025E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346075"/>
            <a:ext cx="10915650" cy="1325563"/>
          </a:xfrm>
        </p:spPr>
        <p:txBody>
          <a:bodyPr/>
          <a:lstStyle/>
          <a:p>
            <a:pPr algn="ctr"/>
            <a:r>
              <a:rPr lang="hu-HU" dirty="0"/>
              <a:t>Akkor a Horgászok Ligája neked való!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9565A-384D-44D4-8CDC-D45FDC93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Ebben a játékban átélheted a </a:t>
            </a:r>
            <a:r>
              <a:rPr lang="hu-HU" dirty="0" err="1"/>
              <a:t>horgászás</a:t>
            </a:r>
            <a:r>
              <a:rPr lang="hu-HU" dirty="0"/>
              <a:t> élményeit egyenesen otthonról</a:t>
            </a:r>
          </a:p>
          <a:p>
            <a:r>
              <a:rPr lang="hu-HU" dirty="0"/>
              <a:t>Nyugtató és </a:t>
            </a:r>
            <a:r>
              <a:rPr lang="hu-HU" dirty="0" err="1"/>
              <a:t>relaxáló</a:t>
            </a:r>
            <a:endParaRPr lang="hu-HU" dirty="0"/>
          </a:p>
          <a:p>
            <a:r>
              <a:rPr lang="hu-HU" dirty="0"/>
              <a:t>Realisztikus játékmenet</a:t>
            </a:r>
          </a:p>
          <a:p>
            <a:r>
              <a:rPr lang="hu-HU" dirty="0"/>
              <a:t>Valódi horgászat, a horgászoknak és a horgászni nem tudóknak is!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823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3F6F90-5479-49E3-AA70-C0133AA2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játékmenet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2110D6-4A6D-4367-A9EE-3EE4CAA9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Határtalan </a:t>
            </a:r>
            <a:r>
              <a:rPr lang="hu-HU" dirty="0" err="1"/>
              <a:t>horgászás</a:t>
            </a:r>
            <a:endParaRPr lang="hu-HU" dirty="0"/>
          </a:p>
          <a:p>
            <a:r>
              <a:rPr lang="hu-HU" dirty="0"/>
              <a:t>Egy </a:t>
            </a:r>
            <a:r>
              <a:rPr lang="hu-HU" dirty="0" err="1"/>
              <a:t>horgászás</a:t>
            </a:r>
            <a:r>
              <a:rPr lang="hu-HU" dirty="0"/>
              <a:t> 5 bedobásból áll</a:t>
            </a:r>
          </a:p>
          <a:p>
            <a:r>
              <a:rPr lang="hu-HU" dirty="0"/>
              <a:t>A fogásokat hazaviheted: a játék elmenti őket</a:t>
            </a:r>
          </a:p>
          <a:p>
            <a:r>
              <a:rPr lang="hu-HU" dirty="0"/>
              <a:t>Tudsz fogni:</a:t>
            </a:r>
          </a:p>
          <a:p>
            <a:pPr lvl="1"/>
            <a:r>
              <a:rPr lang="hu-HU" dirty="0"/>
              <a:t>Halak</a:t>
            </a:r>
          </a:p>
          <a:p>
            <a:pPr lvl="1"/>
            <a:r>
              <a:rPr lang="hu-HU" dirty="0"/>
              <a:t>Egyéb tárgyak</a:t>
            </a:r>
          </a:p>
          <a:p>
            <a:pPr lvl="1"/>
            <a:r>
              <a:rPr lang="hu-HU" dirty="0"/>
              <a:t>A szerelék leszakadhat</a:t>
            </a:r>
          </a:p>
          <a:p>
            <a:pPr lvl="1"/>
            <a:r>
              <a:rPr lang="hu-HU" dirty="0"/>
              <a:t>És egy ritka meglepetést</a:t>
            </a:r>
          </a:p>
        </p:txBody>
      </p:sp>
    </p:spTree>
    <p:extLst>
      <p:ext uri="{BB962C8B-B14F-4D97-AF65-F5344CB8AC3E}">
        <p14:creationId xmlns:p14="http://schemas.microsoft.com/office/powerpoint/2010/main" val="7763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D06593-7EFE-43D4-A146-127F6F92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halállomány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045D97-D4DB-4EE0-A4E9-05A0552A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egyedileg formázható halállományt biztosít</a:t>
            </a:r>
          </a:p>
          <a:p>
            <a:r>
              <a:rPr lang="hu-HU" dirty="0"/>
              <a:t>Halállománnyal kapcsolatos műveletek:</a:t>
            </a:r>
          </a:p>
          <a:p>
            <a:pPr lvl="1"/>
            <a:r>
              <a:rPr lang="hu-HU" dirty="0"/>
              <a:t>Fajok kilistázása</a:t>
            </a:r>
          </a:p>
          <a:p>
            <a:pPr lvl="1"/>
            <a:r>
              <a:rPr lang="hu-HU" dirty="0"/>
              <a:t>Faj keresése</a:t>
            </a:r>
          </a:p>
          <a:p>
            <a:pPr lvl="1"/>
            <a:r>
              <a:rPr lang="hu-HU" dirty="0"/>
              <a:t>Új faj hozzáadása</a:t>
            </a:r>
          </a:p>
          <a:p>
            <a:pPr lvl="1"/>
            <a:r>
              <a:rPr lang="hu-HU" dirty="0"/>
              <a:t>Faj módosítása</a:t>
            </a:r>
          </a:p>
          <a:p>
            <a:pPr lvl="1"/>
            <a:r>
              <a:rPr lang="hu-HU" dirty="0"/>
              <a:t>Faj törlése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9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F45818-CF34-47E7-9E97-8935128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Hazavitt halak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2A7100-157E-4F9A-BF50-BB14885D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hazavitt halakkal kedved szerint tudsz bánni:</a:t>
            </a:r>
          </a:p>
          <a:p>
            <a:r>
              <a:rPr lang="hu-HU" dirty="0"/>
              <a:t>Kilistázhatod a halakat</a:t>
            </a:r>
          </a:p>
          <a:p>
            <a:r>
              <a:rPr lang="hu-HU" dirty="0"/>
              <a:t>Kereshetsz fajnév alapján</a:t>
            </a:r>
          </a:p>
          <a:p>
            <a:r>
              <a:rPr lang="hu-HU" dirty="0"/>
              <a:t>Megnézheted a rekordtartókat</a:t>
            </a:r>
          </a:p>
          <a:p>
            <a:r>
              <a:rPr lang="hu-HU" dirty="0"/>
              <a:t>Megeheted a halakat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761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60EB9E-ABEA-4959-81FD-97DDD98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62E08D-56EE-4314-BC21-991F4F88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biztosítja a felhasználók létrehozását</a:t>
            </a:r>
          </a:p>
          <a:p>
            <a:r>
              <a:rPr lang="hu-HU" dirty="0"/>
              <a:t>Be lehet jelentkezni a már létrehozott felhasználói profilokba</a:t>
            </a:r>
          </a:p>
          <a:p>
            <a:r>
              <a:rPr lang="hu-HU" dirty="0"/>
              <a:t>A profilok jelszóval vannak védve</a:t>
            </a:r>
          </a:p>
          <a:p>
            <a:r>
              <a:rPr lang="hu-HU" dirty="0"/>
              <a:t>A profilokban el vannak mente a hazavitt kapásaink</a:t>
            </a:r>
          </a:p>
          <a:p>
            <a:pPr marL="0" indent="0" algn="ctr">
              <a:buNone/>
            </a:pPr>
            <a:r>
              <a:rPr lang="hu-HU" sz="3200" dirty="0"/>
              <a:t>Így bármikor folytathatjuk a félbe hagyott  </a:t>
            </a:r>
            <a:r>
              <a:rPr lang="hu-HU" sz="3600" b="1" i="1" dirty="0" err="1"/>
              <a:t>horgászást</a:t>
            </a:r>
            <a:r>
              <a:rPr lang="hu-HU" sz="3600" b="1" i="1" dirty="0"/>
              <a:t>!</a:t>
            </a:r>
            <a:endParaRPr lang="hu-HU" sz="3200" b="1" i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351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Szélesvásznú</PresentationFormat>
  <Paragraphs>40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BankGothic Md BT</vt:lpstr>
      <vt:lpstr>Calibri</vt:lpstr>
      <vt:lpstr>Office-téma</vt:lpstr>
      <vt:lpstr>Horgászok ligája</vt:lpstr>
      <vt:lpstr>Tél van és befagyott a tó? Unatkozol otthon?</vt:lpstr>
      <vt:lpstr>Akkor a Horgászok Ligája neked való!</vt:lpstr>
      <vt:lpstr>A játékmenet</vt:lpstr>
      <vt:lpstr>A halállomány</vt:lpstr>
      <vt:lpstr>Hazavitt halak</vt:lpstr>
      <vt:lpstr>Felhasználók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Horgász szimulátor</dc:title>
  <dc:creator>Schmitzhofer Pál</dc:creator>
  <cp:lastModifiedBy>Tófalvi Zalán</cp:lastModifiedBy>
  <cp:revision>17</cp:revision>
  <dcterms:created xsi:type="dcterms:W3CDTF">2022-11-23T10:06:42Z</dcterms:created>
  <dcterms:modified xsi:type="dcterms:W3CDTF">2022-11-30T09:05:51Z</dcterms:modified>
</cp:coreProperties>
</file>