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28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6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144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81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85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2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16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25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07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69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50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56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19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20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97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4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87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9668-910D-4BE6-823D-AF9358B428F6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774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 smtClean="0">
                <a:latin typeface="Algerian" panose="04020705040A02060702" pitchFamily="82" charset="0"/>
              </a:rPr>
              <a:t>Dog</a:t>
            </a:r>
            <a:r>
              <a:rPr lang="hu-HU" b="1" dirty="0" smtClean="0">
                <a:latin typeface="Algerian" panose="04020705040A02060702" pitchFamily="82" charset="0"/>
              </a:rPr>
              <a:t> &amp; </a:t>
            </a:r>
            <a:r>
              <a:rPr lang="hu-HU" b="1" dirty="0" err="1" smtClean="0">
                <a:latin typeface="Algerian" panose="04020705040A02060702" pitchFamily="82" charset="0"/>
              </a:rPr>
              <a:t>Bone</a:t>
            </a:r>
            <a:r>
              <a:rPr lang="hu-HU" b="1" dirty="0" smtClean="0">
                <a:latin typeface="Algerian" panose="04020705040A02060702" pitchFamily="82" charset="0"/>
              </a:rPr>
              <a:t> </a:t>
            </a:r>
            <a:r>
              <a:rPr lang="hu-HU" b="1" dirty="0" err="1" smtClean="0">
                <a:latin typeface="Algerian" panose="04020705040A02060702" pitchFamily="82" charset="0"/>
              </a:rPr>
              <a:t>Phone</a:t>
            </a:r>
            <a:r>
              <a:rPr lang="hu-HU" b="1" dirty="0" smtClean="0">
                <a:latin typeface="Algerian" panose="04020705040A02060702" pitchFamily="82" charset="0"/>
              </a:rPr>
              <a:t> Shop</a:t>
            </a:r>
            <a:endParaRPr lang="hu-HU" b="1" dirty="0">
              <a:latin typeface="Algerian" panose="04020705040A020607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i="1" dirty="0" smtClean="0"/>
              <a:t>Tulajdonosok: Tompos Gergő, </a:t>
            </a:r>
            <a:r>
              <a:rPr lang="hu-HU" i="1" smtClean="0"/>
              <a:t>Tófalvi</a:t>
            </a:r>
            <a:r>
              <a:rPr lang="hu-HU" i="1" smtClean="0"/>
              <a:t> </a:t>
            </a:r>
            <a:r>
              <a:rPr lang="hu-HU" i="1" dirty="0" smtClean="0"/>
              <a:t>Zalán és Pap László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00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Feladataink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09073"/>
              </p:ext>
            </p:extLst>
          </p:nvPr>
        </p:nvGraphicFramePr>
        <p:xfrm>
          <a:off x="685800" y="2193925"/>
          <a:ext cx="10820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2460260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317174135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3224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Gergő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Zalán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László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734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Főoldal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Apple oldala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Samsung oldala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53597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Xiaomi</a:t>
                      </a:r>
                      <a:r>
                        <a:rPr lang="hu-HU" dirty="0" smtClean="0"/>
                        <a:t> oldala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Bevásárló kocsi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Történetoldal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87000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Readme</a:t>
                      </a:r>
                      <a:r>
                        <a:rPr lang="hu-HU" baseline="0" dirty="0" smtClean="0"/>
                        <a:t> fájl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baseline="0" dirty="0" smtClean="0"/>
                        <a:t>Telefonoldalak és kosár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Javascript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Powerpoint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5294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dirty="0" err="1" smtClean="0"/>
                        <a:t>Navbar</a:t>
                      </a:r>
                      <a:r>
                        <a:rPr lang="hu-HU" baseline="0" dirty="0" smtClean="0"/>
                        <a:t> és </a:t>
                      </a:r>
                      <a:r>
                        <a:rPr lang="hu-HU" baseline="0" dirty="0" err="1" smtClean="0"/>
                        <a:t>Footer</a:t>
                      </a:r>
                      <a:endParaRPr lang="hu-HU" baseline="0" dirty="0" smtClean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Képek gyűjtése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Képmegjelenítő</a:t>
                      </a:r>
                      <a:r>
                        <a:rPr lang="hu-HU" baseline="0" dirty="0" smtClean="0"/>
                        <a:t> és Történetoldal </a:t>
                      </a:r>
                      <a:r>
                        <a:rPr lang="hu-HU" baseline="0" dirty="0" err="1" smtClean="0"/>
                        <a:t>Javascript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47065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aseline="0" dirty="0" smtClean="0"/>
                        <a:t>Kiegészítő </a:t>
                      </a:r>
                      <a:r>
                        <a:rPr lang="hu-HU" baseline="0" dirty="0" err="1" smtClean="0"/>
                        <a:t>Javascript</a:t>
                      </a:r>
                      <a:endParaRPr lang="hu-HU" baseline="0" dirty="0" smtClean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Repository</a:t>
                      </a:r>
                      <a:r>
                        <a:rPr lang="hu-HU" baseline="0" dirty="0" smtClean="0"/>
                        <a:t> rendezése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Egyéb</a:t>
                      </a:r>
                      <a:r>
                        <a:rPr lang="hu-HU" baseline="0" dirty="0" smtClean="0"/>
                        <a:t> munkálatok (név, stílus, történet írása stb.)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97893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hu-HU" dirty="0" smtClean="0"/>
              <a:t>Köszönjük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81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23</TotalTime>
  <Words>63</Words>
  <Application>Microsoft Office PowerPoint</Application>
  <PresentationFormat>Szélesvásznú</PresentationFormat>
  <Paragraphs>22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Algerian</vt:lpstr>
      <vt:lpstr>Arial</vt:lpstr>
      <vt:lpstr>Century Gothic</vt:lpstr>
      <vt:lpstr>Kondenzcsík</vt:lpstr>
      <vt:lpstr>Dog &amp; Bone Phone Shop</vt:lpstr>
      <vt:lpstr>Feladataink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&amp; Bone Phone Shop</dc:title>
  <dc:creator>Pap László</dc:creator>
  <cp:lastModifiedBy>Pap László</cp:lastModifiedBy>
  <cp:revision>4</cp:revision>
  <dcterms:created xsi:type="dcterms:W3CDTF">2022-03-28T08:23:14Z</dcterms:created>
  <dcterms:modified xsi:type="dcterms:W3CDTF">2022-04-01T06:31:53Z</dcterms:modified>
</cp:coreProperties>
</file>