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AD6EE87-EBD5-4F12-A48A-63ACA297AC8F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93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3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92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76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55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6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44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8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88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11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0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8C882F-D1E8-4B82-ADCC-81C977980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Ikt-Fizikusok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B77931D-1D06-48E1-B043-395DD5757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 : Rojkó Zalán, Varga Ádám, Sidó Zétény</a:t>
            </a:r>
          </a:p>
        </p:txBody>
      </p:sp>
    </p:spTree>
    <p:extLst>
      <p:ext uri="{BB962C8B-B14F-4D97-AF65-F5344CB8AC3E}">
        <p14:creationId xmlns:p14="http://schemas.microsoft.com/office/powerpoint/2010/main" val="4522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0EB704-D8A6-4812-9F8F-26BC23346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 működése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D473D2-024D-418E-9219-5F40A6ECF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program először kiírja a 4 menü pontot ami közül lehet választani.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az első menüpont a listázás, a második az évszámozás, a harmadik fizikusok neve, és a negyedik meg a kilépés.</a:t>
            </a:r>
          </a:p>
        </p:txBody>
      </p:sp>
    </p:spTree>
    <p:extLst>
      <p:ext uri="{BB962C8B-B14F-4D97-AF65-F5344CB8AC3E}">
        <p14:creationId xmlns:p14="http://schemas.microsoft.com/office/powerpoint/2010/main" val="345466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801783-9BD5-4ED3-805F-21B1488B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Fájl Íratás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B1CAB8-2BFB-4BAF-8A17-AB3678F61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fizikusokat együtt gyűjtöttük ugyan úgy mindenki legalább 5 fizikust gyűjtött és írt érdekeségett hozzá.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561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AE2606-64C3-4EB5-BE75-9A7748AA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python</a:t>
            </a:r>
            <a:r>
              <a:rPr lang="hu-HU" dirty="0"/>
              <a:t> projekt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F9182F-4CEA-4CD9-9F78-86840D41A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Char char="§"/>
            </a:pPr>
            <a:r>
              <a:rPr lang="hu-HU" dirty="0"/>
              <a:t>A </a:t>
            </a:r>
            <a:r>
              <a:rPr lang="hu-HU" dirty="0" err="1"/>
              <a:t>python</a:t>
            </a:r>
            <a:r>
              <a:rPr lang="hu-HU" dirty="0"/>
              <a:t> projektben az idő szerintünk pont elég volt a kóddal volt igazából a legnagyobb gondunk de végül csak meg csináltuk valahogy.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hu-HU" dirty="0"/>
              <a:t>Mindenki részt vett a és mindenki legalább 20 sort írt a programba.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35401708"/>
      </p:ext>
    </p:extLst>
  </p:cSld>
  <p:clrMapOvr>
    <a:masterClrMapping/>
  </p:clrMapOvr>
</p:sld>
</file>

<file path=ppt/theme/theme1.xml><?xml version="1.0" encoding="utf-8"?>
<a:theme xmlns:a="http://schemas.openxmlformats.org/drawingml/2006/main" name="Bázis">
  <a:themeElements>
    <a:clrScheme name="Báz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áz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áz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TM03457444[[fn=Bázis]]</Template>
  <TotalTime>0</TotalTime>
  <Words>107</Words>
  <Application>Microsoft Office PowerPoint</Application>
  <PresentationFormat>Szélesvásznú</PresentationFormat>
  <Paragraphs>10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7" baseType="lpstr">
      <vt:lpstr>Corbel</vt:lpstr>
      <vt:lpstr>Wingdings</vt:lpstr>
      <vt:lpstr>Bázis</vt:lpstr>
      <vt:lpstr>Ikt-Fizikusok</vt:lpstr>
      <vt:lpstr>A program működése</vt:lpstr>
      <vt:lpstr>Fájl Íratás</vt:lpstr>
      <vt:lpstr>A python projekt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Ikt-Fizikusok</dc:title>
  <dc:creator>rojko.zalan.gabor</dc:creator>
  <cp:lastModifiedBy>rojko.zalan.gabor</cp:lastModifiedBy>
  <cp:revision>3</cp:revision>
  <dcterms:created xsi:type="dcterms:W3CDTF">2024-03-20T10:46:50Z</dcterms:created>
  <dcterms:modified xsi:type="dcterms:W3CDTF">2024-03-20T11:12:20Z</dcterms:modified>
</cp:coreProperties>
</file>