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FC6161-C2AC-8439-7334-CA2CE4630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11.E osztály weboldal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DFAEAD5-482A-7AB8-9BDB-4629F33CA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Szabó Zalán</a:t>
            </a:r>
          </a:p>
          <a:p>
            <a:r>
              <a:rPr lang="hu-HU" dirty="0"/>
              <a:t>Csapattagok:  Tóbiás Lara, Varga Nándor, Szabó Zalán</a:t>
            </a:r>
          </a:p>
        </p:txBody>
      </p:sp>
    </p:spTree>
    <p:extLst>
      <p:ext uri="{BB962C8B-B14F-4D97-AF65-F5344CB8AC3E}">
        <p14:creationId xmlns:p14="http://schemas.microsoft.com/office/powerpoint/2010/main" val="36110440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DB14E6-A9C3-9001-C32D-ACE20E3A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5CEA9A-3E24-97D0-7295-38A00C8D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Időkorlát</a:t>
            </a:r>
          </a:p>
          <a:p>
            <a:r>
              <a:rPr lang="hu-HU" dirty="0" err="1"/>
              <a:t>Github</a:t>
            </a:r>
            <a:endParaRPr lang="hu-HU" dirty="0"/>
          </a:p>
          <a:p>
            <a:r>
              <a:rPr lang="hu-HU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75709369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276D45-E7C3-96EB-6A8F-A6A6BB26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Kinézet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6F0BFE-E16C-E573-AB78-E4D63247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797BBF7-67DF-D87D-B934-CDA625785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634" y="2306260"/>
            <a:ext cx="6706732" cy="376555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E6153FB-66E3-0429-52AC-70D136D89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2" y="2306260"/>
            <a:ext cx="7305675" cy="410944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5483573-0861-8032-4287-0444477F9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49" y="2306260"/>
            <a:ext cx="7658100" cy="430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688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5FACAD-1068-FE1E-09B9-83D925A8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Konfliktusok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8C5FC9-FAFB-1C0F-D1C2-DF95FB5FD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 descr="Stresszből konfliktus, konfliktusból stressz? - Kezelési ...">
            <a:extLst>
              <a:ext uri="{FF2B5EF4-FFF2-40B4-BE49-F238E27FC236}">
                <a16:creationId xmlns:a16="http://schemas.microsoft.com/office/drawing/2014/main" id="{1A7F649E-776F-526F-BB86-6D896E6D1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5" y="2406277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36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C51861-10DC-22A9-7F0E-CC8A5DDD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</a:t>
            </a:r>
            <a:r>
              <a:rPr lang="hu-HU"/>
              <a:t>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BA58E8-CA53-7B64-CB6E-015C24D74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8489782"/>
      </p:ext>
    </p:extLst>
  </p:cSld>
  <p:clrMapOvr>
    <a:masterClrMapping/>
  </p:clrMapOvr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TM10001115[[fn=Csomag]]</Template>
  <TotalTime>4</TotalTime>
  <Words>29</Words>
  <Application>Microsoft Office PowerPoint</Application>
  <PresentationFormat>Szélesvásznú</PresentationFormat>
  <Paragraphs>10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Csomag</vt:lpstr>
      <vt:lpstr>11.E osztály weboldal</vt:lpstr>
      <vt:lpstr>Nehézségek</vt:lpstr>
      <vt:lpstr>Kinézet</vt:lpstr>
      <vt:lpstr>Konfliktusok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Szabó Zalán</dc:creator>
  <cp:lastModifiedBy>Szabó Zalán</cp:lastModifiedBy>
  <cp:revision>3</cp:revision>
  <dcterms:created xsi:type="dcterms:W3CDTF">2025-10-07T18:25:26Z</dcterms:created>
  <dcterms:modified xsi:type="dcterms:W3CDTF">2025-10-07T18:29:30Z</dcterms:modified>
</cp:coreProperties>
</file>