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2" r:id="rId6"/>
    <p:sldId id="265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99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9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36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45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4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69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57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21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7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1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69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6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02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17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68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2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4F9697-F429-4AA4-9C8A-10A4C7A34B09}" type="datetimeFigureOut">
              <a:rPr lang="hu-HU" smtClean="0"/>
              <a:t>2023.03.08.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CEA2-45E9-4600-9CBD-993B5FD302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726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29498-0B1B-4C6E-81EF-4F063194D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0000" b="1" i="1" cap="small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C0C0C0"/>
                </a:highlight>
              </a:rPr>
              <a:t>Czigány kft.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54C141-FC22-4CCA-AFC6-52A08B91E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Rövid bemutató</a:t>
            </a:r>
          </a:p>
        </p:txBody>
      </p:sp>
    </p:spTree>
    <p:extLst>
      <p:ext uri="{BB962C8B-B14F-4D97-AF65-F5344CB8AC3E}">
        <p14:creationId xmlns:p14="http://schemas.microsoft.com/office/powerpoint/2010/main" val="159637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36C18-DE48-463D-AF7D-1BCF3D35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Általános jellemzők: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5F6D4-0409-4349-957C-8C53FE99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Tw Cen MT Condensed" panose="020B0606020104020203" pitchFamily="34" charset="-18"/>
              </a:rPr>
              <a:t>Foglalkozás: </a:t>
            </a:r>
            <a:r>
              <a:rPr lang="hu-HU" sz="3200" b="1" i="1" u="sng" dirty="0">
                <a:solidFill>
                  <a:srgbClr val="FF0000"/>
                </a:solidFill>
                <a:latin typeface="Tw Cen MT Condensed" panose="020B0606020104020203" pitchFamily="34" charset="-18"/>
              </a:rPr>
              <a:t>NEM LOPOTT!! </a:t>
            </a:r>
            <a:r>
              <a:rPr lang="hu-HU" sz="3200" dirty="0">
                <a:latin typeface="Tw Cen MT Condensed" panose="020B0606020104020203" pitchFamily="34" charset="-18"/>
              </a:rPr>
              <a:t>Termékekkel és fémekkel üzletelünk, minden mozdíthatót viszünk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Székhely: Budapest, Hős utca 304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Telephelyeink: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>
                <a:latin typeface="Tw Cen MT Condensed" panose="020B0606020104020203" pitchFamily="34" charset="-18"/>
              </a:rPr>
              <a:t>Miskolc, Avas </a:t>
            </a:r>
            <a:r>
              <a:rPr lang="hu-HU" sz="3200" dirty="0" err="1">
                <a:latin typeface="Tw Cen MT Condensed" panose="020B0606020104020203" pitchFamily="34" charset="-18"/>
              </a:rPr>
              <a:t>ltp</a:t>
            </a:r>
            <a:r>
              <a:rPr lang="hu-HU" sz="3200" dirty="0">
                <a:latin typeface="Tw Cen MT Condensed" panose="020B0606020104020203" pitchFamily="34" charset="-18"/>
              </a:rPr>
              <a:t>, Gesztenyés utca 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>
                <a:latin typeface="Tw Cen MT Condensed" panose="020B0606020104020203" pitchFamily="34" charset="-18"/>
              </a:rPr>
              <a:t>Tatabánya, Mésztelep, Gyár utca 9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1967791-D229-4BB9-BEA6-C36807F5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01" y="2582418"/>
            <a:ext cx="2268474" cy="217932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8540513-D3FE-4D3E-9517-E7D116A7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5" y="2582894"/>
            <a:ext cx="3286125" cy="217884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22EC5F6-B8E5-4EEC-BB6E-712EA03E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76" y="4761738"/>
            <a:ext cx="3743325" cy="20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53BD0-8D36-4DF2-B778-91B2CEFD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Általános jellemzők: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7FE324-DA48-44EB-ADBC-7C9440DF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Tw Cen MT Condensed" panose="020B0606020104020203" pitchFamily="34" charset="-18"/>
              </a:rPr>
              <a:t>Elérhetőségek: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latin typeface="Tw Cen MT Condensed" panose="020B0606020104020203" pitchFamily="34" charset="-18"/>
              </a:rPr>
              <a:t>személyesen az Örsön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latin typeface="Tw Cen MT Condensed" panose="020B0606020104020203" pitchFamily="34" charset="-18"/>
              </a:rPr>
              <a:t>Facebookon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latin typeface="Tw Cen MT Condensed" panose="020B0606020104020203" pitchFamily="34" charset="-18"/>
              </a:rPr>
              <a:t>Weboldalunkon </a:t>
            </a:r>
          </a:p>
          <a:p>
            <a:pPr marL="0" indent="0">
              <a:buNone/>
            </a:pPr>
            <a:r>
              <a:rPr lang="hu-HU" sz="3200" dirty="0">
                <a:latin typeface="Tw Cen MT Condensed" panose="020B0606020104020203" pitchFamily="34" charset="-18"/>
              </a:rPr>
              <a:t>        (telefont ellopták, holnap szerzünk másikat)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Fizetési módok: </a:t>
            </a:r>
            <a:r>
              <a:rPr lang="hu-HU" sz="3200" dirty="0" err="1">
                <a:latin typeface="Tw Cen MT Condensed" panose="020B0606020104020203" pitchFamily="34" charset="-18"/>
              </a:rPr>
              <a:t>Előreutalás</a:t>
            </a:r>
            <a:r>
              <a:rPr lang="hu-HU" sz="3200" dirty="0">
                <a:latin typeface="Tw Cen MT Condensed" panose="020B0606020104020203" pitchFamily="34" charset="-18"/>
              </a:rPr>
              <a:t>! Nem bízunk az emberekben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Megbízható beszállítókkal rendelkezünk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Kitűnő üzleti érzékkel rendelkezünk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C038D0-E86B-48FF-90BF-7A2AEE0D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99" y="1255395"/>
            <a:ext cx="4133850" cy="217360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CC633E-2594-4B0E-A807-2462B529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83" y="5039678"/>
            <a:ext cx="3329940" cy="18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62B0C-0D0A-4177-B9F7-98294980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Fő céljaink: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CA0681-042E-47EA-8E09-2AFE7269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latin typeface="Tw Cen MT Condensed" panose="020B0606020104020203" pitchFamily="34" charset="-18"/>
              </a:rPr>
              <a:t>Utálni a magyarokat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Az összes szál cigit elkérni buszjegyre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Elvinni minden mozdíthatót 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Tisztességesen és baráti áron eladni </a:t>
            </a:r>
            <a:r>
              <a:rPr lang="hu-HU" sz="3200" b="1" i="1" u="sng" dirty="0">
                <a:solidFill>
                  <a:srgbClr val="FF0000"/>
                </a:solidFill>
                <a:latin typeface="Tw Cen MT Condensed" panose="020B0606020104020203" pitchFamily="34" charset="-18"/>
              </a:rPr>
              <a:t>NEM LOPOTT!! </a:t>
            </a:r>
            <a:r>
              <a:rPr lang="hu-HU" sz="3200" dirty="0">
                <a:latin typeface="Tw Cen MT Condensed" panose="020B0606020104020203" pitchFamily="34" charset="-18"/>
              </a:rPr>
              <a:t>Termékeinket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Adót csalni és segélyen élni</a:t>
            </a:r>
          </a:p>
          <a:p>
            <a:r>
              <a:rPr lang="hu-HU" sz="3200" dirty="0" err="1">
                <a:latin typeface="Tw Cen MT Condensed" panose="020B0606020104020203" pitchFamily="34" charset="-18"/>
              </a:rPr>
              <a:t>Rajfaissenbe</a:t>
            </a:r>
            <a:r>
              <a:rPr lang="hu-HU" sz="3200" dirty="0">
                <a:latin typeface="Tw Cen MT Condensed" panose="020B0606020104020203" pitchFamily="34" charset="-18"/>
              </a:rPr>
              <a:t> ügyet intézni</a:t>
            </a:r>
          </a:p>
          <a:p>
            <a:pPr marL="0" indent="0">
              <a:buNone/>
            </a:pPr>
            <a:r>
              <a:rPr lang="hu-HU" sz="3200" dirty="0">
                <a:latin typeface="Tw Cen MT Condensed" panose="020B0606020104020203" pitchFamily="34" charset="-18"/>
              </a:rPr>
              <a:t>  </a:t>
            </a:r>
            <a:r>
              <a:rPr lang="hu-HU" sz="3200" i="1" dirty="0">
                <a:latin typeface="Tw Cen MT Condensed" panose="020B0606020104020203" pitchFamily="34" charset="-18"/>
              </a:rPr>
              <a:t>„Holnap már Bora borán leszünk”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8D7D450-B84E-47AB-9D17-2508321A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82" y="2278640"/>
            <a:ext cx="1847850" cy="24669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FA5F39A-D4D0-4E11-B9ED-69E98A5F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4401979"/>
            <a:ext cx="3394710" cy="245602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F9D4B9C-F836-42BE-8CD4-B76D0B61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24" y="1443317"/>
            <a:ext cx="3167063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90DA42-A4C5-4029-9589-DAB01A33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Csapatunk: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65AEF0-8CD7-4A08-BAE4-EBD694C2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>
                <a:latin typeface="Tw Cen MT Condensed" panose="020B0606020104020203" pitchFamily="34" charset="-18"/>
              </a:rPr>
              <a:t>Mindig csoportban dolgozunk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Barátságos és kedves csapat, ha nem vagy magyar, vagy ha adtál egy 28ast jópénzért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Évtizedes szakértelem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Nemzetközi kapcsolatok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Kitűnő ismeretek a fémek terén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Kiváló csapatmunka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7AC03CC-EFDC-4390-9E6C-6B772C0D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4086225"/>
            <a:ext cx="3700463" cy="27717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D6C9D92-653B-458C-B33A-0C6F30F0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0" y="2573770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C999AAF-C3F8-48C9-A33E-811BE0D0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7250" cy="688086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431C2-C496-4334-87C4-1949DCE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Szlogenjeink: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65C5A8-3C74-4F19-9145-9EF2E6CA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>
                <a:latin typeface="Tw Cen MT Condensed" panose="020B0606020104020203" pitchFamily="34" charset="-18"/>
              </a:rPr>
              <a:t>NEM LOPOTT!!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Nincs egy szál cigid? Buszjegyre kell.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Nem loptam, találtam.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Te Sivatagi rókaképű sivatagi holló!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2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AE3F2-7207-45D8-8D11-3C3A72F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i="1" u="sng" dirty="0">
                <a:solidFill>
                  <a:srgbClr val="FF0000"/>
                </a:solidFill>
                <a:highlight>
                  <a:srgbClr val="808080"/>
                </a:highlight>
                <a:latin typeface="Mistral" panose="03090702030407020403" pitchFamily="66" charset="0"/>
                <a:ea typeface="+mn-ea"/>
                <a:cs typeface="+mn-cs"/>
              </a:rPr>
              <a:t>NEM</a:t>
            </a:r>
            <a:r>
              <a:rPr lang="hu-HU" sz="5400" b="1" i="1" u="sng" dirty="0">
                <a:solidFill>
                  <a:srgbClr val="FF0000"/>
                </a:solidFill>
                <a:highlight>
                  <a:srgbClr val="808080"/>
                </a:highlight>
                <a:latin typeface="Tw Cen MT Condensed" panose="020B0606020104020203" pitchFamily="34" charset="-18"/>
                <a:ea typeface="+mn-ea"/>
                <a:cs typeface="+mn-cs"/>
              </a:rPr>
              <a:t> </a:t>
            </a:r>
            <a:r>
              <a:rPr lang="hu-HU" sz="5400" b="1" i="1" u="sng" dirty="0">
                <a:solidFill>
                  <a:srgbClr val="FF0000"/>
                </a:solidFill>
                <a:highlight>
                  <a:srgbClr val="808080"/>
                </a:highlight>
                <a:latin typeface="Mistral" panose="03090702030407020403" pitchFamily="66" charset="0"/>
                <a:ea typeface="+mn-ea"/>
                <a:cs typeface="+mn-cs"/>
              </a:rPr>
              <a:t>LOPOTT</a:t>
            </a:r>
            <a:r>
              <a:rPr lang="hu-HU" sz="5400" b="1" i="1" u="sng" dirty="0">
                <a:solidFill>
                  <a:srgbClr val="FF0000"/>
                </a:solidFill>
                <a:highlight>
                  <a:srgbClr val="808080"/>
                </a:highlight>
                <a:latin typeface="Tw Cen MT Condensed" panose="020B0606020104020203" pitchFamily="34" charset="-18"/>
                <a:ea typeface="+mn-ea"/>
                <a:cs typeface="+mn-cs"/>
              </a:rPr>
              <a:t>!! </a:t>
            </a:r>
            <a:r>
              <a:rPr lang="hu-HU" sz="54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termékek kínálatunkból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DEF733-FBD0-4CB3-9B67-06AFDBC4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b="1" i="1" u="sng" dirty="0">
                <a:solidFill>
                  <a:srgbClr val="FF0000"/>
                </a:solidFill>
                <a:latin typeface="Tw Cen MT Condensed" panose="020B0606020104020203" pitchFamily="34" charset="-18"/>
              </a:rPr>
              <a:t>NEM LOPOTT!!</a:t>
            </a:r>
          </a:p>
          <a:p>
            <a:r>
              <a:rPr lang="hu-HU" sz="3200" dirty="0">
                <a:latin typeface="Tw Cen MT Condensed" panose="020B0606020104020203" pitchFamily="34" charset="-18"/>
              </a:rPr>
              <a:t>Eladó alig használt zsír új nyomtató. Fedele megvan, többi része elveszett az évek alatt 25000 kösz </a:t>
            </a:r>
            <a:r>
              <a:rPr lang="hu-HU" sz="3200" dirty="0" err="1">
                <a:latin typeface="Tw Cen MT Condensed" panose="020B0606020104020203" pitchFamily="34" charset="-18"/>
              </a:rPr>
              <a:t>helo</a:t>
            </a:r>
            <a:r>
              <a:rPr lang="hu-HU" sz="3200" dirty="0">
                <a:latin typeface="Tw Cen MT Condensed" panose="020B0606020104020203" pitchFamily="34" charset="-18"/>
              </a:rPr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28E11A-3AE4-4670-A998-9CBCFADE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28" y="3340414"/>
            <a:ext cx="4696158" cy="35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B2B840-200E-43C5-BC4A-EE117875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i="1" u="sng" dirty="0">
                <a:solidFill>
                  <a:srgbClr val="FF0000"/>
                </a:solidFill>
                <a:highlight>
                  <a:srgbClr val="808080"/>
                </a:highlight>
                <a:latin typeface="Mistral" panose="03090702030407020403" pitchFamily="66" charset="0"/>
                <a:ea typeface="+mn-ea"/>
                <a:cs typeface="+mn-cs"/>
              </a:rPr>
              <a:t>NEM LOPOTT!!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BEF624-48C5-4D00-B866-62DAC0365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3200" dirty="0">
                <a:latin typeface="Tw Cen MT Condensed" panose="020B0606020104020203" pitchFamily="34" charset="-18"/>
              </a:rPr>
              <a:t>Eladó zsír új 1987es </a:t>
            </a:r>
            <a:r>
              <a:rPr lang="hu-HU" sz="3200" dirty="0" err="1">
                <a:latin typeface="Tw Cen MT Condensed" panose="020B0606020104020203" pitchFamily="34" charset="-18"/>
              </a:rPr>
              <a:t>tkek</a:t>
            </a:r>
            <a:r>
              <a:rPr lang="hu-HU" sz="3200" dirty="0">
                <a:latin typeface="Tw Cen MT Condensed" panose="020B0606020104020203" pitchFamily="34" charset="-18"/>
              </a:rPr>
              <a:t> Trabant. Kormány volt de nincs, bal első ablak betört, </a:t>
            </a:r>
            <a:r>
              <a:rPr lang="hu-HU" sz="3200" dirty="0" err="1">
                <a:latin typeface="Tw Cen MT Condensed" panose="020B0606020104020203" pitchFamily="34" charset="-18"/>
              </a:rPr>
              <a:t>sluzs</a:t>
            </a:r>
            <a:r>
              <a:rPr lang="hu-HU" sz="3200" dirty="0">
                <a:latin typeface="Tw Cen MT Condensed" panose="020B0606020104020203" pitchFamily="34" charset="-18"/>
              </a:rPr>
              <a:t> kulcs elveszett az </a:t>
            </a:r>
            <a:r>
              <a:rPr lang="hu-HU" sz="3200" dirty="0" err="1">
                <a:latin typeface="Tw Cen MT Condensed" panose="020B0606020104020203" pitchFamily="34" charset="-18"/>
              </a:rPr>
              <a:t>evek</a:t>
            </a:r>
            <a:r>
              <a:rPr lang="hu-HU" sz="3200" dirty="0">
                <a:latin typeface="Tw Cen MT Condensed" panose="020B0606020104020203" pitchFamily="34" charset="-18"/>
              </a:rPr>
              <a:t> alatt. 1200000, </a:t>
            </a:r>
            <a:r>
              <a:rPr lang="hu-HU" sz="3200" dirty="0" err="1">
                <a:latin typeface="Tw Cen MT Condensed" panose="020B0606020104020203" pitchFamily="34" charset="-18"/>
              </a:rPr>
              <a:t>gamer</a:t>
            </a:r>
            <a:r>
              <a:rPr lang="hu-HU" sz="3200" dirty="0">
                <a:latin typeface="Tw Cen MT Condensed" panose="020B0606020104020203" pitchFamily="34" charset="-18"/>
              </a:rPr>
              <a:t> </a:t>
            </a:r>
            <a:r>
              <a:rPr lang="hu-HU" sz="3200" dirty="0" err="1">
                <a:latin typeface="Tw Cen MT Condensed" panose="020B0606020104020203" pitchFamily="34" charset="-18"/>
              </a:rPr>
              <a:t>szitógépet</a:t>
            </a:r>
            <a:r>
              <a:rPr lang="hu-HU" sz="3200" dirty="0">
                <a:latin typeface="Tw Cen MT Condensed" panose="020B0606020104020203" pitchFamily="34" charset="-18"/>
              </a:rPr>
              <a:t> beszámítok.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AD8126A-989A-4F95-84C0-4C29E03DC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297" y="1339702"/>
            <a:ext cx="6307704" cy="45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20FD0-4920-461F-B19A-97058DBE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u="sng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Mistral" panose="03090702030407020403" pitchFamily="66" charset="0"/>
              </a:rPr>
              <a:t>Vége testvéreim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EAD4A-2057-4B9A-B8EB-EBF8B4FF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Tw Cen MT Condensed" panose="020B0606020104020203" pitchFamily="34" charset="-18"/>
              </a:rPr>
              <a:t>Gyertek hozzánk üzletelni! Nehogy felkeljek a </a:t>
            </a:r>
            <a:r>
              <a:rPr lang="hu-HU" sz="3200" dirty="0" err="1">
                <a:latin typeface="Tw Cen MT Condensed" panose="020B0606020104020203" pitchFamily="34" charset="-18"/>
              </a:rPr>
              <a:t>géptül</a:t>
            </a:r>
            <a:r>
              <a:rPr lang="hu-HU" sz="3200" dirty="0">
                <a:latin typeface="Tw Cen MT Condensed" panose="020B0606020104020203" pitchFamily="34" charset="-18"/>
              </a:rPr>
              <a:t>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200" dirty="0">
                <a:solidFill>
                  <a:schemeClr val="accent2">
                    <a:lumMod val="50000"/>
                  </a:schemeClr>
                </a:solidFill>
                <a:highlight>
                  <a:srgbClr val="808080"/>
                </a:highlight>
                <a:latin typeface="Tw Cen MT Condensed" panose="020B0606020104020203" pitchFamily="34" charset="-18"/>
              </a:rPr>
              <a:t>Olcsó 28-as nem érdekel?</a:t>
            </a:r>
          </a:p>
        </p:txBody>
      </p:sp>
    </p:spTree>
    <p:extLst>
      <p:ext uri="{BB962C8B-B14F-4D97-AF65-F5344CB8AC3E}">
        <p14:creationId xmlns:p14="http://schemas.microsoft.com/office/powerpoint/2010/main" val="288656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253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Century Gothic</vt:lpstr>
      <vt:lpstr>Mistral</vt:lpstr>
      <vt:lpstr>Tw Cen MT Condensed</vt:lpstr>
      <vt:lpstr>Wingdings</vt:lpstr>
      <vt:lpstr>Wingdings 3</vt:lpstr>
      <vt:lpstr>Ion</vt:lpstr>
      <vt:lpstr>Czigány kft.</vt:lpstr>
      <vt:lpstr>Általános jellemzők:</vt:lpstr>
      <vt:lpstr>Általános jellemzők:</vt:lpstr>
      <vt:lpstr>Fő céljaink:</vt:lpstr>
      <vt:lpstr>Csapatunk:</vt:lpstr>
      <vt:lpstr>Szlogenjeink:</vt:lpstr>
      <vt:lpstr>NEM LOPOTT!! termékek kínálatunkból</vt:lpstr>
      <vt:lpstr>NEM LOPOTT!!</vt:lpstr>
      <vt:lpstr>Vége testvéreim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Czigány kft.</dc:title>
  <dc:creator>Tanulo</dc:creator>
  <cp:lastModifiedBy>Tanulo</cp:lastModifiedBy>
  <cp:revision>31</cp:revision>
  <dcterms:created xsi:type="dcterms:W3CDTF">2023-03-01T10:06:58Z</dcterms:created>
  <dcterms:modified xsi:type="dcterms:W3CDTF">2023-03-08T10:27:50Z</dcterms:modified>
</cp:coreProperties>
</file>