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65" r:id="rId3"/>
    <p:sldId id="266" r:id="rId4"/>
    <p:sldId id="263" r:id="rId5"/>
    <p:sldId id="264" r:id="rId6"/>
    <p:sldId id="257" r:id="rId7"/>
    <p:sldId id="267" r:id="rId8"/>
    <p:sldId id="258" r:id="rId9"/>
    <p:sldId id="268" r:id="rId10"/>
    <p:sldId id="269" r:id="rId11"/>
    <p:sldId id="270" r:id="rId12"/>
    <p:sldId id="272" r:id="rId13"/>
    <p:sldId id="271" r:id="rId14"/>
    <p:sldId id="261" r:id="rId15"/>
    <p:sldId id="273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Whipsmart" panose="020B0502030203050204" pitchFamily="34" charset="0"/>
      <p:regular r:id="rId21"/>
      <p:bold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2019-04-08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2019-04-08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WebGL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err="1" smtClean="0"/>
              <a:t>Karakteranim</a:t>
            </a:r>
            <a:r>
              <a:rPr lang="hu-HU" dirty="0" err="1" smtClean="0"/>
              <a:t>áció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Sz</a:t>
            </a:r>
            <a:r>
              <a:rPr lang="hu-HU" dirty="0" err="1" smtClean="0"/>
              <a:t>écsi</a:t>
            </a:r>
            <a:r>
              <a:rPr lang="hu-HU" dirty="0" smtClean="0"/>
              <a:t> László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Grafikus</a:t>
            </a:r>
            <a:r>
              <a:rPr lang="en-US" dirty="0" smtClean="0"/>
              <a:t> </a:t>
            </a:r>
            <a:r>
              <a:rPr lang="en-US" dirty="0" err="1" smtClean="0"/>
              <a:t>Rendszerek</a:t>
            </a:r>
            <a:endParaRPr lang="en-US" dirty="0" smtClean="0"/>
          </a:p>
          <a:p>
            <a:r>
              <a:rPr lang="hu-HU" dirty="0"/>
              <a:t>5</a:t>
            </a:r>
            <a:r>
              <a:rPr lang="hu-HU" dirty="0" smtClean="0"/>
              <a:t>. </a:t>
            </a:r>
            <a:r>
              <a:rPr lang="en-US" dirty="0" smtClean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float2x4 </a:t>
            </a:r>
            <a:r>
              <a:rPr lang="en-US" dirty="0" err="1" smtClean="0"/>
              <a:t>qe</a:t>
            </a:r>
            <a:r>
              <a:rPr lang="en-US" dirty="0" smtClean="0"/>
              <a:t> </a:t>
            </a:r>
            <a:r>
              <a:rPr lang="en-US" dirty="0"/>
              <a:t>= float2x4</a:t>
            </a:r>
            <a:r>
              <a:rPr lang="en-US" dirty="0" smtClean="0"/>
              <a:t>(</a:t>
            </a:r>
            <a:endParaRPr lang="hu-HU" dirty="0" smtClean="0"/>
          </a:p>
          <a:p>
            <a:r>
              <a:rPr lang="hu-HU" dirty="0" smtClean="0"/>
              <a:t> b</a:t>
            </a:r>
            <a:r>
              <a:rPr lang="en-US" dirty="0" err="1" smtClean="0"/>
              <a:t>oneBuffer</a:t>
            </a:r>
            <a:r>
              <a:rPr lang="en-US" dirty="0" smtClean="0"/>
              <a:t>[</a:t>
            </a:r>
            <a:r>
              <a:rPr lang="en-US" dirty="0" err="1" smtClean="0"/>
              <a:t>iInstance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/>
              <a:t>nBones</a:t>
            </a:r>
            <a:r>
              <a:rPr lang="en-US" dirty="0"/>
              <a:t> + </a:t>
            </a:r>
            <a:r>
              <a:rPr lang="en-US" dirty="0" err="1"/>
              <a:t>blendIndices.x</a:t>
            </a:r>
            <a:r>
              <a:rPr lang="en-US" dirty="0" smtClean="0"/>
              <a:t>].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                    </a:t>
            </a:r>
            <a:r>
              <a:rPr lang="en-US" dirty="0" smtClean="0"/>
              <a:t>orientation,</a:t>
            </a:r>
            <a:endParaRPr lang="hu-HU" dirty="0" smtClean="0"/>
          </a:p>
          <a:p>
            <a:r>
              <a:rPr lang="hu-HU" dirty="0"/>
              <a:t> </a:t>
            </a:r>
            <a:r>
              <a:rPr lang="en-US" dirty="0" err="1" smtClean="0"/>
              <a:t>boneBuffer</a:t>
            </a:r>
            <a:r>
              <a:rPr lang="en-US" dirty="0" smtClean="0"/>
              <a:t>[</a:t>
            </a:r>
            <a:r>
              <a:rPr lang="en-US" dirty="0" err="1" smtClean="0"/>
              <a:t>iInstance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/>
              <a:t>nBones</a:t>
            </a:r>
            <a:r>
              <a:rPr lang="en-US" dirty="0"/>
              <a:t> + </a:t>
            </a:r>
            <a:r>
              <a:rPr lang="en-US" dirty="0" err="1"/>
              <a:t>blendIndices.x</a:t>
            </a:r>
            <a:r>
              <a:rPr lang="en-US" dirty="0" smtClean="0"/>
              <a:t>].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                            </a:t>
            </a:r>
            <a:r>
              <a:rPr lang="en-US" dirty="0" err="1" smtClean="0"/>
              <a:t>dualTranslation</a:t>
            </a:r>
            <a:endParaRPr lang="hu-HU" dirty="0" smtClean="0"/>
          </a:p>
          <a:p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8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Várt eredmény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mozgó karakter</a:t>
            </a:r>
          </a:p>
          <a:p>
            <a:r>
              <a:rPr lang="hu-HU" dirty="0" smtClean="0"/>
              <a:t>merev részekből áll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3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Sok példány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 ugyanoda rajzoljuk az összes példányt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iInstancetől</a:t>
            </a:r>
            <a:r>
              <a:rPr lang="hu-HU" dirty="0" smtClean="0"/>
              <a:t> függően toljuk el a </a:t>
            </a:r>
            <a:r>
              <a:rPr lang="hu-HU" dirty="0" err="1" smtClean="0"/>
              <a:t>vsSkinningben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0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Smooth</a:t>
            </a:r>
            <a:r>
              <a:rPr lang="hu-HU" dirty="0" smtClean="0"/>
              <a:t> </a:t>
            </a:r>
            <a:r>
              <a:rPr lang="hu-HU" dirty="0" err="1" smtClean="0"/>
              <a:t>skinning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 a 4 </a:t>
            </a:r>
            <a:r>
              <a:rPr lang="hu-HU" dirty="0" err="1" smtClean="0"/>
              <a:t>blendindices</a:t>
            </a:r>
            <a:r>
              <a:rPr lang="hu-HU" dirty="0" smtClean="0"/>
              <a:t> elemhez húzzuk ki a trafót</a:t>
            </a:r>
          </a:p>
          <a:p>
            <a:r>
              <a:rPr lang="hu-HU" dirty="0" smtClean="0"/>
              <a:t>adjuk őket össze a </a:t>
            </a:r>
            <a:r>
              <a:rPr lang="hu-HU" dirty="0" err="1" smtClean="0"/>
              <a:t>blendweights</a:t>
            </a:r>
            <a:r>
              <a:rPr lang="hu-HU" dirty="0" smtClean="0"/>
              <a:t> elemekkel súlyozva</a:t>
            </a:r>
          </a:p>
          <a:p>
            <a:endParaRPr lang="hu-HU" dirty="0"/>
          </a:p>
          <a:p>
            <a:r>
              <a:rPr lang="hu-HU" dirty="0" smtClean="0"/>
              <a:t>az eredményt normalizáljuk</a:t>
            </a:r>
          </a:p>
          <a:p>
            <a:pPr lvl="1"/>
            <a:r>
              <a:rPr lang="hu-HU" dirty="0" smtClean="0"/>
              <a:t>az egész 2x4-es mátrixot osszuk a </a:t>
            </a:r>
            <a:r>
              <a:rPr lang="hu-HU" dirty="0" err="1" smtClean="0"/>
              <a:t>forgatáskvaternió</a:t>
            </a:r>
            <a:r>
              <a:rPr lang="hu-HU" dirty="0" smtClean="0"/>
              <a:t> hosszával</a:t>
            </a:r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9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Podality</a:t>
            </a:r>
            <a:r>
              <a:rPr lang="hu-HU" dirty="0" smtClean="0"/>
              <a:t>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float3 </a:t>
            </a:r>
            <a:r>
              <a:rPr lang="en-US" dirty="0" err="1"/>
              <a:t>podality</a:t>
            </a:r>
            <a:r>
              <a:rPr lang="en-US" dirty="0"/>
              <a:t> = float3(dot(qe0[0], qe1[0]),</a:t>
            </a:r>
          </a:p>
          <a:p>
            <a:r>
              <a:rPr lang="en-US" dirty="0"/>
              <a:t>dot(qe0[0], qe2[0]),</a:t>
            </a:r>
          </a:p>
          <a:p>
            <a:r>
              <a:rPr lang="en-US" dirty="0"/>
              <a:t>dot(qe0[0], qe3[0]));</a:t>
            </a:r>
          </a:p>
          <a:p>
            <a:endParaRPr lang="en-US" dirty="0"/>
          </a:p>
          <a:p>
            <a:r>
              <a:rPr lang="en-US" dirty="0" err="1"/>
              <a:t>input.blendWeights.yzw</a:t>
            </a:r>
            <a:r>
              <a:rPr lang="en-US" dirty="0"/>
              <a:t> *= (</a:t>
            </a:r>
            <a:r>
              <a:rPr lang="en-US" dirty="0" err="1"/>
              <a:t>podality</a:t>
            </a:r>
            <a:r>
              <a:rPr lang="en-US" dirty="0"/>
              <a:t> &gt;= 0)?1:-1;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4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Várt eredmény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512 különböző fázisban táncoló zombi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8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521" y="2041881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keyBuffer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7" y="2041881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nodeBuffer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78560" y="5072742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skeletonBuffer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48685" y="5072742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riggingBuffer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9410" y="24635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nNodes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2293" y="3257843"/>
            <a:ext cx="72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nKeys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643879" y="246318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nNodes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1390" y="3254997"/>
            <a:ext cx="11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nInstances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9443" y="628468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nBones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48685" y="2071800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boneBuffer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95949" y="6284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91708" y="546002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nBones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39443" y="329552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nBones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475197" y="2507697"/>
            <a:ext cx="11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nInstances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885893" y="4021964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csInterpolate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505301" y="3902595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csChain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40857" y="3295522"/>
            <a:ext cx="544286" cy="660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75366" y="3439664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95949" y="4555737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572633" y="4495686"/>
            <a:ext cx="318462" cy="488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1156" y="3158969"/>
            <a:ext cx="355726" cy="630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740397" y="3376429"/>
            <a:ext cx="545009" cy="403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03185" y="911689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vsSkinning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799943" y="1547717"/>
            <a:ext cx="274860" cy="4206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7086" y="1185340"/>
            <a:ext cx="216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nod</a:t>
            </a:r>
            <a:r>
              <a:rPr lang="hu-HU" dirty="0" smtClean="0"/>
              <a:t>e</a:t>
            </a:r>
            <a:r>
              <a:rPr lang="en-US" dirty="0" err="1" smtClean="0"/>
              <a:t>transzform</a:t>
            </a:r>
            <a:r>
              <a:rPr lang="hu-HU" dirty="0" err="1" smtClean="0"/>
              <a:t>ációk</a:t>
            </a:r>
            <a:endParaRPr lang="en-US" dirty="0" smtClean="0"/>
          </a:p>
          <a:p>
            <a:pPr algn="ctr"/>
            <a:r>
              <a:rPr lang="en-US" dirty="0" err="1" smtClean="0"/>
              <a:t>keyframekben</a:t>
            </a:r>
            <a:endParaRPr lang="hu-HU" dirty="0" smtClean="0"/>
          </a:p>
          <a:p>
            <a:pPr algn="ctr"/>
            <a:r>
              <a:rPr lang="hu-HU" dirty="0" smtClean="0"/>
              <a:t>(</a:t>
            </a:r>
            <a:r>
              <a:rPr lang="hu-HU" dirty="0" err="1" smtClean="0"/>
              <a:t>DualQuaternion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75366" y="1128007"/>
            <a:ext cx="216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aktuális</a:t>
            </a:r>
          </a:p>
          <a:p>
            <a:pPr algn="ctr"/>
            <a:r>
              <a:rPr lang="en-US" dirty="0" smtClean="0"/>
              <a:t>nod</a:t>
            </a:r>
            <a:r>
              <a:rPr lang="hu-HU" dirty="0" smtClean="0"/>
              <a:t>e</a:t>
            </a:r>
            <a:r>
              <a:rPr lang="en-US" dirty="0" err="1" smtClean="0"/>
              <a:t>transzform</a:t>
            </a:r>
            <a:r>
              <a:rPr lang="hu-HU" dirty="0" err="1" smtClean="0"/>
              <a:t>ációk</a:t>
            </a:r>
            <a:endParaRPr lang="en-US" dirty="0" smtClean="0"/>
          </a:p>
          <a:p>
            <a:pPr algn="ctr"/>
            <a:r>
              <a:rPr lang="hu-HU" dirty="0" smtClean="0"/>
              <a:t>(</a:t>
            </a:r>
            <a:r>
              <a:rPr lang="hu-HU" dirty="0" err="1" smtClean="0"/>
              <a:t>DualQuaternion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46178" y="1034349"/>
            <a:ext cx="2189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aktuális</a:t>
            </a:r>
          </a:p>
          <a:p>
            <a:pPr algn="ctr"/>
            <a:r>
              <a:rPr lang="hu-HU" dirty="0" smtClean="0"/>
              <a:t>csont</a:t>
            </a:r>
            <a:r>
              <a:rPr lang="en-US" dirty="0" err="1" smtClean="0"/>
              <a:t>transzform</a:t>
            </a:r>
            <a:r>
              <a:rPr lang="hu-HU" dirty="0" err="1" smtClean="0"/>
              <a:t>ációk</a:t>
            </a:r>
            <a:endParaRPr lang="en-US" dirty="0" smtClean="0"/>
          </a:p>
          <a:p>
            <a:pPr algn="ctr"/>
            <a:r>
              <a:rPr lang="hu-HU" dirty="0" smtClean="0"/>
              <a:t>(</a:t>
            </a:r>
            <a:r>
              <a:rPr lang="hu-HU" dirty="0" err="1" smtClean="0"/>
              <a:t>DualQuaternion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25451" y="4149412"/>
            <a:ext cx="2189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csont</a:t>
            </a:r>
            <a:r>
              <a:rPr lang="en-US" dirty="0" err="1" smtClean="0"/>
              <a:t>transzform</a:t>
            </a:r>
            <a:r>
              <a:rPr lang="hu-HU" dirty="0" err="1" smtClean="0"/>
              <a:t>ációk</a:t>
            </a:r>
            <a:endParaRPr lang="hu-HU" dirty="0" smtClean="0"/>
          </a:p>
          <a:p>
            <a:pPr algn="ctr"/>
            <a:r>
              <a:rPr lang="hu-HU" dirty="0" err="1" smtClean="0"/>
              <a:t>rigging</a:t>
            </a:r>
            <a:r>
              <a:rPr lang="hu-HU" dirty="0" smtClean="0"/>
              <a:t> </a:t>
            </a:r>
            <a:r>
              <a:rPr lang="hu-HU" dirty="0" err="1" smtClean="0"/>
              <a:t>poseban</a:t>
            </a:r>
            <a:endParaRPr lang="en-US" dirty="0" smtClean="0"/>
          </a:p>
          <a:p>
            <a:pPr algn="ctr"/>
            <a:r>
              <a:rPr lang="hu-HU" dirty="0" smtClean="0"/>
              <a:t>(</a:t>
            </a:r>
            <a:r>
              <a:rPr lang="hu-HU" dirty="0" err="1" smtClean="0"/>
              <a:t>DualQuaternion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9263" y="6035990"/>
            <a:ext cx="3052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csontok transzformációs láncai</a:t>
            </a:r>
            <a:endParaRPr lang="en-US" dirty="0" smtClean="0"/>
          </a:p>
          <a:p>
            <a:pPr algn="ctr"/>
            <a:r>
              <a:rPr lang="hu-HU" dirty="0" smtClean="0"/>
              <a:t>(1-byteos </a:t>
            </a:r>
            <a:r>
              <a:rPr lang="hu-HU" dirty="0" err="1" smtClean="0"/>
              <a:t>node</a:t>
            </a:r>
            <a:r>
              <a:rPr lang="hu-HU" dirty="0" smtClean="0"/>
              <a:t> indexek)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5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Munkaterv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compute</a:t>
            </a:r>
            <a:r>
              <a:rPr lang="hu-HU" dirty="0" smtClean="0"/>
              <a:t> </a:t>
            </a:r>
            <a:r>
              <a:rPr lang="hu-HU" dirty="0" err="1" smtClean="0"/>
              <a:t>shaderek</a:t>
            </a:r>
            <a:r>
              <a:rPr lang="hu-HU" dirty="0" smtClean="0"/>
              <a:t> futtatása</a:t>
            </a:r>
          </a:p>
          <a:p>
            <a:r>
              <a:rPr lang="hu-HU" dirty="0" err="1" smtClean="0"/>
              <a:t>csInterpolate</a:t>
            </a:r>
            <a:r>
              <a:rPr lang="hu-HU" dirty="0" smtClean="0"/>
              <a:t>: kulcsokból </a:t>
            </a:r>
            <a:r>
              <a:rPr lang="hu-HU" dirty="0" err="1" smtClean="0"/>
              <a:t>nodeTrafók</a:t>
            </a:r>
            <a:r>
              <a:rPr lang="hu-HU" dirty="0" smtClean="0"/>
              <a:t> kiválasztása</a:t>
            </a:r>
          </a:p>
          <a:p>
            <a:pPr lvl="1"/>
            <a:r>
              <a:rPr lang="hu-HU" dirty="0" smtClean="0"/>
              <a:t>valódi interpolációt most nem csinálunk, elég sűrűn vannak a </a:t>
            </a:r>
            <a:r>
              <a:rPr lang="hu-HU" dirty="0" err="1" smtClean="0"/>
              <a:t>keyframeek</a:t>
            </a:r>
            <a:endParaRPr lang="hu-HU" dirty="0" smtClean="0"/>
          </a:p>
          <a:p>
            <a:r>
              <a:rPr lang="hu-HU" dirty="0" err="1" smtClean="0"/>
              <a:t>csChain</a:t>
            </a:r>
            <a:r>
              <a:rPr lang="hu-HU" dirty="0" smtClean="0"/>
              <a:t>: </a:t>
            </a:r>
            <a:r>
              <a:rPr lang="hu-HU" dirty="0" err="1" smtClean="0"/>
              <a:t>rigging</a:t>
            </a:r>
            <a:r>
              <a:rPr lang="hu-HU" dirty="0" smtClean="0"/>
              <a:t> és </a:t>
            </a:r>
            <a:r>
              <a:rPr lang="hu-HU" dirty="0" err="1" smtClean="0"/>
              <a:t>nodetrafók</a:t>
            </a:r>
            <a:r>
              <a:rPr lang="hu-HU" dirty="0" smtClean="0"/>
              <a:t> összefűzése, csonttrafók kiszámítása</a:t>
            </a:r>
          </a:p>
          <a:p>
            <a:r>
              <a:rPr lang="hu-HU" dirty="0" err="1" smtClean="0"/>
              <a:t>vsSkinning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csonttrafók összesúlyozása, </a:t>
            </a:r>
            <a:r>
              <a:rPr lang="hu-HU" dirty="0" err="1" smtClean="0"/>
              <a:t>vertexek</a:t>
            </a:r>
            <a:r>
              <a:rPr lang="hu-HU" dirty="0" smtClean="0"/>
              <a:t> transzformálása</a:t>
            </a:r>
          </a:p>
          <a:p>
            <a:pPr lvl="1"/>
            <a:r>
              <a:rPr lang="hu-HU" dirty="0" smtClean="0"/>
              <a:t>példányok elhelyezése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8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anim</a:t>
            </a:r>
            <a:r>
              <a:rPr lang="hu-HU" dirty="0" smtClean="0"/>
              <a:t>/</a:t>
            </a:r>
            <a:r>
              <a:rPr lang="hu-HU" dirty="0" err="1" smtClean="0"/>
              <a:t>interpolate</a:t>
            </a:r>
            <a:r>
              <a:rPr lang="hu-HU" dirty="0" smtClean="0"/>
              <a:t> </a:t>
            </a:r>
            <a:r>
              <a:rPr lang="hu-HU" dirty="0" err="1" smtClean="0"/>
              <a:t>pass</a:t>
            </a:r>
            <a:r>
              <a:rPr lang="hu-HU" dirty="0" smtClean="0"/>
              <a:t> </a:t>
            </a:r>
            <a:r>
              <a:rPr lang="hu-HU" dirty="0" err="1" smtClean="0"/>
              <a:t>dispatch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effect-&gt;</a:t>
            </a:r>
            <a:r>
              <a:rPr lang="en-US" dirty="0" err="1" smtClean="0"/>
              <a:t>GetVariableByName</a:t>
            </a:r>
            <a:r>
              <a:rPr lang="en-US" dirty="0" smtClean="0"/>
              <a:t>("</a:t>
            </a:r>
            <a:r>
              <a:rPr lang="en-US" dirty="0" err="1" smtClean="0"/>
              <a:t>keyBuffer</a:t>
            </a:r>
            <a:r>
              <a:rPr lang="en-US" dirty="0" smtClean="0"/>
              <a:t>")-&gt;</a:t>
            </a:r>
            <a:r>
              <a:rPr lang="en-US" dirty="0" err="1" smtClean="0"/>
              <a:t>AsShaderResource</a:t>
            </a:r>
            <a:r>
              <a:rPr lang="en-US" dirty="0" smtClean="0"/>
              <a:t>()-&gt;</a:t>
            </a:r>
            <a:r>
              <a:rPr lang="en-US" dirty="0" err="1" smtClean="0"/>
              <a:t>SetResource</a:t>
            </a:r>
            <a:r>
              <a:rPr lang="en-US" dirty="0" smtClean="0"/>
              <a:t>(</a:t>
            </a:r>
            <a:r>
              <a:rPr lang="en-US" dirty="0" err="1" smtClean="0"/>
              <a:t>keySrv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effect-&gt;</a:t>
            </a:r>
            <a:r>
              <a:rPr lang="en-US" dirty="0" err="1" smtClean="0"/>
              <a:t>GetVariableByName</a:t>
            </a:r>
            <a:r>
              <a:rPr lang="en-US" dirty="0" smtClean="0"/>
              <a:t>("</a:t>
            </a:r>
            <a:r>
              <a:rPr lang="en-US" dirty="0" err="1" smtClean="0"/>
              <a:t>rwNodeBuffer</a:t>
            </a:r>
            <a:r>
              <a:rPr lang="en-US" dirty="0" smtClean="0"/>
              <a:t>")-&gt;</a:t>
            </a:r>
            <a:r>
              <a:rPr lang="en-US" dirty="0" err="1" smtClean="0"/>
              <a:t>AsUnorderedAccessView</a:t>
            </a:r>
            <a:r>
              <a:rPr lang="en-US" dirty="0" smtClean="0"/>
              <a:t>()-&gt;</a:t>
            </a:r>
            <a:r>
              <a:rPr lang="en-US" dirty="0" err="1" smtClean="0"/>
              <a:t>SetUnorderedAccessView</a:t>
            </a:r>
            <a:r>
              <a:rPr lang="en-US" dirty="0" smtClean="0"/>
              <a:t>(</a:t>
            </a:r>
            <a:r>
              <a:rPr lang="en-US" dirty="0" err="1" smtClean="0"/>
              <a:t>nodeUav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effect-&gt;</a:t>
            </a:r>
            <a:r>
              <a:rPr lang="en-US" dirty="0" err="1"/>
              <a:t>GetTechniqueByName</a:t>
            </a:r>
            <a:r>
              <a:rPr lang="en-US" dirty="0"/>
              <a:t>("</a:t>
            </a:r>
            <a:r>
              <a:rPr lang="en-US" dirty="0" err="1"/>
              <a:t>anim</a:t>
            </a:r>
            <a:r>
              <a:rPr lang="en-US" dirty="0" smtClean="0"/>
              <a:t>")-&gt;</a:t>
            </a:r>
            <a:r>
              <a:rPr lang="en-US" dirty="0" err="1"/>
              <a:t>GetPassByName</a:t>
            </a:r>
            <a:r>
              <a:rPr lang="en-US" dirty="0"/>
              <a:t>("interpolate")-&gt;Apply(0, context);</a:t>
            </a:r>
          </a:p>
          <a:p>
            <a:r>
              <a:rPr lang="en-US" dirty="0" smtClean="0"/>
              <a:t>context-</a:t>
            </a:r>
            <a:r>
              <a:rPr lang="en-US" dirty="0"/>
              <a:t>&gt;Dispatch(</a:t>
            </a:r>
            <a:r>
              <a:rPr lang="en-US" dirty="0" err="1"/>
              <a:t>nNodes</a:t>
            </a:r>
            <a:r>
              <a:rPr lang="en-US" dirty="0"/>
              <a:t>, 1, 1);</a:t>
            </a:r>
          </a:p>
          <a:p>
            <a:r>
              <a:rPr lang="en-US" dirty="0">
                <a:solidFill>
                  <a:srgbClr val="7030A0"/>
                </a:solidFill>
              </a:rPr>
              <a:t>ID3D11UnorderedAccessView* </a:t>
            </a:r>
            <a:r>
              <a:rPr lang="en-US" dirty="0" err="1">
                <a:solidFill>
                  <a:srgbClr val="7030A0"/>
                </a:solidFill>
              </a:rPr>
              <a:t>nullUav</a:t>
            </a:r>
            <a:r>
              <a:rPr lang="en-US" dirty="0">
                <a:solidFill>
                  <a:srgbClr val="7030A0"/>
                </a:solidFill>
              </a:rPr>
              <a:t> = NULL;</a:t>
            </a:r>
          </a:p>
          <a:p>
            <a:r>
              <a:rPr lang="en-US" dirty="0">
                <a:solidFill>
                  <a:srgbClr val="7030A0"/>
                </a:solidFill>
              </a:rPr>
              <a:t>unsigned 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nullOffset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r>
              <a:rPr lang="en-US" dirty="0">
                <a:solidFill>
                  <a:srgbClr val="7030A0"/>
                </a:solidFill>
              </a:rPr>
              <a:t>context-&gt;</a:t>
            </a:r>
            <a:r>
              <a:rPr lang="en-US" dirty="0" err="1">
                <a:solidFill>
                  <a:srgbClr val="7030A0"/>
                </a:solidFill>
              </a:rPr>
              <a:t>CSSetUnorderedAccessViews</a:t>
            </a:r>
            <a:r>
              <a:rPr lang="en-US" dirty="0">
                <a:solidFill>
                  <a:srgbClr val="7030A0"/>
                </a:solidFill>
              </a:rPr>
              <a:t>(0, 1, &amp;</a:t>
            </a:r>
            <a:r>
              <a:rPr lang="en-US" dirty="0" err="1">
                <a:solidFill>
                  <a:srgbClr val="7030A0"/>
                </a:solidFill>
              </a:rPr>
              <a:t>nullUav</a:t>
            </a:r>
            <a:r>
              <a:rPr lang="en-US" dirty="0">
                <a:solidFill>
                  <a:srgbClr val="7030A0"/>
                </a:solidFill>
              </a:rPr>
              <a:t>, &amp;</a:t>
            </a:r>
            <a:r>
              <a:rPr lang="en-US" dirty="0" err="1">
                <a:solidFill>
                  <a:srgbClr val="7030A0"/>
                </a:solidFill>
              </a:rPr>
              <a:t>nullOffset</a:t>
            </a:r>
            <a:r>
              <a:rPr lang="en-US" dirty="0">
                <a:solidFill>
                  <a:srgbClr val="7030A0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3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anim</a:t>
            </a:r>
            <a:r>
              <a:rPr lang="hu-HU" dirty="0" smtClean="0"/>
              <a:t>/</a:t>
            </a:r>
            <a:r>
              <a:rPr lang="hu-HU" dirty="0" err="1" smtClean="0"/>
              <a:t>chain</a:t>
            </a:r>
            <a:r>
              <a:rPr lang="hu-HU" dirty="0" smtClean="0"/>
              <a:t> </a:t>
            </a:r>
            <a:r>
              <a:rPr lang="hu-HU" dirty="0" err="1"/>
              <a:t>pass</a:t>
            </a:r>
            <a:r>
              <a:rPr lang="hu-HU" dirty="0"/>
              <a:t> </a:t>
            </a:r>
            <a:r>
              <a:rPr lang="hu-HU" dirty="0" err="1"/>
              <a:t>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//input-output beállítás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effect-&gt;</a:t>
            </a:r>
            <a:r>
              <a:rPr lang="en-US" dirty="0" err="1"/>
              <a:t>GetTechniqueByName</a:t>
            </a:r>
            <a:r>
              <a:rPr lang="en-US" dirty="0"/>
              <a:t>("</a:t>
            </a:r>
            <a:r>
              <a:rPr lang="en-US" dirty="0" err="1"/>
              <a:t>anim</a:t>
            </a:r>
            <a:r>
              <a:rPr lang="en-US" dirty="0"/>
              <a:t>")-&gt;</a:t>
            </a:r>
            <a:r>
              <a:rPr lang="en-US" dirty="0" err="1"/>
              <a:t>GetPassByName</a:t>
            </a:r>
            <a:r>
              <a:rPr lang="en-US" dirty="0"/>
              <a:t>("chain")-&gt;Apply(0, context</a:t>
            </a:r>
            <a:r>
              <a:rPr lang="en-US" dirty="0" smtClean="0"/>
              <a:t>);</a:t>
            </a:r>
            <a:endParaRPr lang="hu-HU" dirty="0" smtClean="0"/>
          </a:p>
          <a:p>
            <a:endParaRPr lang="hu-HU" dirty="0" smtClean="0">
              <a:solidFill>
                <a:srgbClr val="FF0000"/>
              </a:solidFill>
            </a:endParaRPr>
          </a:p>
          <a:p>
            <a:r>
              <a:rPr lang="hu-HU" dirty="0" smtClean="0">
                <a:solidFill>
                  <a:srgbClr val="FF0000"/>
                </a:solidFill>
              </a:rPr>
              <a:t>//</a:t>
            </a:r>
            <a:r>
              <a:rPr lang="hu-HU" dirty="0" err="1" smtClean="0">
                <a:solidFill>
                  <a:srgbClr val="FF0000"/>
                </a:solidFill>
              </a:rPr>
              <a:t>dispatch</a:t>
            </a:r>
            <a:r>
              <a:rPr lang="hu-HU" dirty="0" smtClean="0">
                <a:solidFill>
                  <a:srgbClr val="FF0000"/>
                </a:solidFill>
              </a:rPr>
              <a:t> hívás</a:t>
            </a:r>
            <a:endParaRPr lang="en-US" dirty="0">
              <a:solidFill>
                <a:srgbClr val="FF0000"/>
              </a:solidFill>
            </a:endParaRPr>
          </a:p>
          <a:p>
            <a:endParaRPr lang="hu-HU" dirty="0" smtClean="0">
              <a:solidFill>
                <a:srgbClr val="FF0000"/>
              </a:solidFill>
            </a:endParaRPr>
          </a:p>
          <a:p>
            <a:r>
              <a:rPr lang="hu-HU" dirty="0" smtClean="0">
                <a:solidFill>
                  <a:srgbClr val="FF0000"/>
                </a:solidFill>
              </a:rPr>
              <a:t>//UAV kikötése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28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csInterpolate</a:t>
            </a:r>
            <a:r>
              <a:rPr lang="hu-HU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helybenhagyás-duálkvaternió</a:t>
            </a:r>
            <a:r>
              <a:rPr lang="hu-HU" dirty="0" smtClean="0"/>
              <a:t> helyett</a:t>
            </a:r>
          </a:p>
          <a:p>
            <a:r>
              <a:rPr lang="hu-HU" dirty="0" err="1" smtClean="0"/>
              <a:t>keyBufferből</a:t>
            </a:r>
            <a:r>
              <a:rPr lang="hu-HU" dirty="0" smtClean="0"/>
              <a:t> vegyük a trafót</a:t>
            </a:r>
          </a:p>
          <a:p>
            <a:pPr lvl="1"/>
            <a:r>
              <a:rPr lang="hu-HU" dirty="0" smtClean="0"/>
              <a:t>nyilván az </a:t>
            </a:r>
            <a:r>
              <a:rPr lang="hu-HU" dirty="0" err="1" smtClean="0"/>
              <a:t>iNode-hoz</a:t>
            </a:r>
            <a:r>
              <a:rPr lang="hu-HU" dirty="0" smtClean="0"/>
              <a:t> tartozók közül</a:t>
            </a:r>
          </a:p>
          <a:p>
            <a:pPr lvl="1"/>
            <a:r>
              <a:rPr lang="hu-HU" dirty="0" smtClean="0"/>
              <a:t>hogy melyiket, az függhet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példányIndextől</a:t>
            </a:r>
            <a:r>
              <a:rPr lang="hu-HU" dirty="0" smtClean="0"/>
              <a:t>: </a:t>
            </a:r>
            <a:r>
              <a:rPr lang="hu-HU" dirty="0" err="1" smtClean="0"/>
              <a:t>iInstance</a:t>
            </a:r>
            <a:endParaRPr lang="hu-HU" dirty="0" smtClean="0"/>
          </a:p>
          <a:p>
            <a:pPr lvl="2"/>
            <a:r>
              <a:rPr lang="hu-HU" dirty="0" smtClean="0"/>
              <a:t>az időtől: </a:t>
            </a:r>
            <a:r>
              <a:rPr lang="hu-HU" dirty="0" err="1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3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csChain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helybenhagyás-duálkvaternió</a:t>
            </a:r>
            <a:r>
              <a:rPr lang="hu-HU" dirty="0"/>
              <a:t> helyett</a:t>
            </a:r>
          </a:p>
          <a:p>
            <a:r>
              <a:rPr lang="hu-HU" dirty="0" smtClean="0"/>
              <a:t>legyen a trafó a </a:t>
            </a:r>
            <a:r>
              <a:rPr lang="hu-HU" dirty="0" err="1" smtClean="0"/>
              <a:t>riggingBuffer-ben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csonthoz tartozó</a:t>
            </a:r>
          </a:p>
          <a:p>
            <a:r>
              <a:rPr lang="hu-HU" dirty="0" smtClean="0"/>
              <a:t>és balról szorozgassuk hozzá a </a:t>
            </a:r>
            <a:r>
              <a:rPr lang="hu-HU" dirty="0" err="1" smtClean="0"/>
              <a:t>skeletonBufferben</a:t>
            </a:r>
            <a:r>
              <a:rPr lang="hu-HU" dirty="0" smtClean="0"/>
              <a:t> az </a:t>
            </a:r>
            <a:r>
              <a:rPr lang="hu-HU" dirty="0" err="1" smtClean="0"/>
              <a:t>iBone-hoz</a:t>
            </a:r>
            <a:r>
              <a:rPr lang="hu-HU" dirty="0" smtClean="0"/>
              <a:t> tartozókat sorban</a:t>
            </a:r>
          </a:p>
          <a:p>
            <a:pPr lvl="1"/>
            <a:r>
              <a:rPr lang="hu-HU" dirty="0" smtClean="0"/>
              <a:t>lásd köv. 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7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valahogy így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DualQuat</a:t>
            </a:r>
            <a:r>
              <a:rPr lang="en-US" dirty="0"/>
              <a:t> q = </a:t>
            </a:r>
            <a:r>
              <a:rPr lang="en-US" dirty="0" err="1"/>
              <a:t>riggingBuffer</a:t>
            </a:r>
            <a:r>
              <a:rPr lang="en-US" dirty="0"/>
              <a:t>[</a:t>
            </a:r>
            <a:r>
              <a:rPr lang="en-US" dirty="0" err="1"/>
              <a:t>iBone.x</a:t>
            </a:r>
            <a:r>
              <a:rPr lang="en-US" dirty="0"/>
              <a:t>];</a:t>
            </a:r>
          </a:p>
          <a:p>
            <a:endParaRPr lang="en-US" dirty="0" smtClean="0"/>
          </a:p>
          <a:p>
            <a:r>
              <a:rPr lang="en-US" dirty="0"/>
              <a:t>uint4 ns = </a:t>
            </a:r>
            <a:r>
              <a:rPr lang="en-US" dirty="0" err="1"/>
              <a:t>skeletonBuffer</a:t>
            </a:r>
            <a:r>
              <a:rPr lang="en-US" dirty="0"/>
              <a:t>[</a:t>
            </a:r>
            <a:r>
              <a:rPr lang="en-US" dirty="0" err="1"/>
              <a:t>iBone.x</a:t>
            </a:r>
            <a:r>
              <a:rPr lang="en-US" dirty="0"/>
              <a:t>];</a:t>
            </a:r>
          </a:p>
          <a:p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= (</a:t>
            </a:r>
            <a:r>
              <a:rPr lang="en-US" dirty="0" err="1"/>
              <a:t>ns.x</a:t>
            </a:r>
            <a:r>
              <a:rPr lang="en-US" dirty="0"/>
              <a:t> &gt;&gt; 0 ) &amp; 0xff;</a:t>
            </a:r>
          </a:p>
          <a:p>
            <a:r>
              <a:rPr lang="en-US" dirty="0"/>
              <a:t>if(</a:t>
            </a:r>
            <a:r>
              <a:rPr lang="en-US" dirty="0" err="1"/>
              <a:t>iNode</a:t>
            </a:r>
            <a:r>
              <a:rPr lang="en-US" dirty="0"/>
              <a:t> != 0xff)</a:t>
            </a:r>
          </a:p>
          <a:p>
            <a:r>
              <a:rPr lang="en-US" dirty="0"/>
              <a:t>q = </a:t>
            </a:r>
            <a:r>
              <a:rPr lang="en-US" dirty="0" err="1"/>
              <a:t>dqmul</a:t>
            </a:r>
            <a:r>
              <a:rPr lang="en-US" dirty="0"/>
              <a:t>(</a:t>
            </a:r>
            <a:r>
              <a:rPr lang="en-US" dirty="0" err="1"/>
              <a:t>nodeBuffer</a:t>
            </a:r>
            <a:r>
              <a:rPr lang="en-US" dirty="0"/>
              <a:t>[ </a:t>
            </a:r>
            <a:r>
              <a:rPr lang="en-US" dirty="0" err="1"/>
              <a:t>iNode</a:t>
            </a:r>
            <a:r>
              <a:rPr lang="en-US" dirty="0"/>
              <a:t> * 512 + </a:t>
            </a:r>
            <a:r>
              <a:rPr lang="en-US" dirty="0" err="1"/>
              <a:t>iInstance</a:t>
            </a:r>
            <a:r>
              <a:rPr lang="en-US" dirty="0"/>
              <a:t> ], q);</a:t>
            </a:r>
          </a:p>
          <a:p>
            <a:endParaRPr lang="en-US" dirty="0"/>
          </a:p>
          <a:p>
            <a:r>
              <a:rPr lang="en-US" dirty="0" err="1"/>
              <a:t>iNode</a:t>
            </a:r>
            <a:r>
              <a:rPr lang="en-US" dirty="0"/>
              <a:t> = (</a:t>
            </a:r>
            <a:r>
              <a:rPr lang="en-US" dirty="0" err="1"/>
              <a:t>ns.x</a:t>
            </a:r>
            <a:r>
              <a:rPr lang="en-US" dirty="0"/>
              <a:t> &gt;&gt; 8 ) &amp; 0xff;</a:t>
            </a:r>
          </a:p>
          <a:p>
            <a:r>
              <a:rPr lang="en-US" dirty="0"/>
              <a:t>if(</a:t>
            </a:r>
            <a:r>
              <a:rPr lang="en-US" dirty="0" err="1"/>
              <a:t>iNode</a:t>
            </a:r>
            <a:r>
              <a:rPr lang="en-US" dirty="0"/>
              <a:t> != 0xff)</a:t>
            </a:r>
          </a:p>
          <a:p>
            <a:r>
              <a:rPr lang="en-US" dirty="0"/>
              <a:t>q = </a:t>
            </a:r>
            <a:r>
              <a:rPr lang="en-US" dirty="0" err="1"/>
              <a:t>dqmul</a:t>
            </a:r>
            <a:r>
              <a:rPr lang="en-US" dirty="0"/>
              <a:t>(</a:t>
            </a:r>
            <a:r>
              <a:rPr lang="en-US" dirty="0" err="1"/>
              <a:t>nodeBuffer</a:t>
            </a:r>
            <a:r>
              <a:rPr lang="en-US" dirty="0"/>
              <a:t>[ </a:t>
            </a:r>
            <a:r>
              <a:rPr lang="en-US" dirty="0" err="1"/>
              <a:t>iNode</a:t>
            </a:r>
            <a:r>
              <a:rPr lang="en-US" dirty="0"/>
              <a:t> * 512 + </a:t>
            </a:r>
            <a:r>
              <a:rPr lang="en-US" dirty="0" err="1"/>
              <a:t>iInstance</a:t>
            </a:r>
            <a:r>
              <a:rPr lang="en-US" dirty="0"/>
              <a:t> ], q);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8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vsSkinning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helybenhagyás-duálkvaternió</a:t>
            </a:r>
            <a:r>
              <a:rPr lang="hu-HU" dirty="0"/>
              <a:t> </a:t>
            </a:r>
            <a:r>
              <a:rPr lang="hu-HU" dirty="0" smtClean="0"/>
              <a:t>helyett</a:t>
            </a:r>
          </a:p>
          <a:p>
            <a:r>
              <a:rPr lang="hu-HU" dirty="0" smtClean="0"/>
              <a:t>vegyük a </a:t>
            </a:r>
            <a:r>
              <a:rPr lang="hu-HU" dirty="0" err="1" smtClean="0"/>
              <a:t>blendIndices.x-edik</a:t>
            </a:r>
            <a:r>
              <a:rPr lang="hu-HU" dirty="0" smtClean="0"/>
              <a:t> csont trafóját a </a:t>
            </a:r>
            <a:r>
              <a:rPr lang="hu-HU" dirty="0" err="1" smtClean="0"/>
              <a:t>boneBufferből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6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5581</TotalTime>
  <Words>438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Whipsmart</vt:lpstr>
      <vt:lpstr>Arial</vt:lpstr>
      <vt:lpstr>Consolas</vt:lpstr>
      <vt:lpstr>Office Theme</vt:lpstr>
      <vt:lpstr>WebGL Karakteranimáció</vt:lpstr>
      <vt:lpstr>Data flow</vt:lpstr>
      <vt:lpstr>Munkaterv</vt:lpstr>
      <vt:lpstr>anim/interpolate pass dispatch</vt:lpstr>
      <vt:lpstr>anim/chain pass dispatch</vt:lpstr>
      <vt:lpstr>csInterpolate </vt:lpstr>
      <vt:lpstr>csChain</vt:lpstr>
      <vt:lpstr>valahogy így</vt:lpstr>
      <vt:lpstr>vsSkinning</vt:lpstr>
      <vt:lpstr>PowerPoint Presentation</vt:lpstr>
      <vt:lpstr>Várt eredmény</vt:lpstr>
      <vt:lpstr>Sok példány</vt:lpstr>
      <vt:lpstr>Smooth skinning</vt:lpstr>
      <vt:lpstr>Podality fix</vt:lpstr>
      <vt:lpstr>Várt eredmény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132</cp:revision>
  <dcterms:created xsi:type="dcterms:W3CDTF">2017-01-23T15:49:11Z</dcterms:created>
  <dcterms:modified xsi:type="dcterms:W3CDTF">2019-04-08T08:41:57Z</dcterms:modified>
</cp:coreProperties>
</file>