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Roboto Slab"/>
      <p:regular r:id="rId46"/>
      <p:bold r:id="rId47"/>
    </p:embeddedFont>
    <p:embeddedFont>
      <p:font typeface="Montserrat"/>
      <p:regular r:id="rId48"/>
      <p:bold r:id="rId49"/>
      <p:italic r:id="rId50"/>
      <p:boldItalic r:id="rId51"/>
    </p:embeddedFont>
    <p:embeddedFont>
      <p:font typeface="Source Sans Pr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obotoSlab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regular.fntdata"/><Relationship Id="rId47" Type="http://schemas.openxmlformats.org/officeDocument/2006/relationships/font" Target="fonts/RobotoSlab-bold.fntdata"/><Relationship Id="rId49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boldItalic.fntdata"/><Relationship Id="rId50" Type="http://schemas.openxmlformats.org/officeDocument/2006/relationships/font" Target="fonts/Montserrat-italic.fntdata"/><Relationship Id="rId53" Type="http://schemas.openxmlformats.org/officeDocument/2006/relationships/font" Target="fonts/SourceSansPro-bold.fntdata"/><Relationship Id="rId52" Type="http://schemas.openxmlformats.org/officeDocument/2006/relationships/font" Target="fonts/SourceSansPro-regular.fntdata"/><Relationship Id="rId11" Type="http://schemas.openxmlformats.org/officeDocument/2006/relationships/slide" Target="slides/slide6.xml"/><Relationship Id="rId55" Type="http://schemas.openxmlformats.org/officeDocument/2006/relationships/font" Target="fonts/SourceSansPro-boldItalic.fntdata"/><Relationship Id="rId10" Type="http://schemas.openxmlformats.org/officeDocument/2006/relationships/slide" Target="slides/slide5.xml"/><Relationship Id="rId54" Type="http://schemas.openxmlformats.org/officeDocument/2006/relationships/font" Target="fonts/SourceSans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abf1dbd179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abf1dbd17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abf1dbd179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abf1dbd17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abf1dbd179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abf1dbd17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abf1dbd179_0_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abf1dbd17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abf1dbd179_0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abf1dbd17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abf1dbd179_0_1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abf1dbd17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bf1dbd179_0_1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bf1dbd17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abf1dbd179_0_1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abf1dbd17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abf1dbd179_0_1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abf1dbd179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abf1dbd179_0_2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abf1dbd179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84fc56d062_1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84fc56d062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114470e8e2_9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g114470e8e2_9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62b07a6525_5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62b07a6525_5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fontsquirrel.com/fonts/roboto-slab" TargetMode="External"/><Relationship Id="rId4" Type="http://schemas.openxmlformats.org/officeDocument/2006/relationships/hyperlink" Target="https://www.fontsquirrel.com/fonts/source-sans-pro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7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jpg"/><Relationship Id="rId4" Type="http://schemas.openxmlformats.org/officeDocument/2006/relationships/image" Target="../media/image20.jpg"/><Relationship Id="rId5" Type="http://schemas.openxmlformats.org/officeDocument/2006/relationships/image" Target="../media/image16.jpg"/><Relationship Id="rId6" Type="http://schemas.openxmlformats.org/officeDocument/2006/relationships/image" Target="../media/image18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1868325"/>
            <a:ext cx="2456700" cy="2456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 flipH="1" rot="10800000">
            <a:off x="6793191" y="367851"/>
            <a:ext cx="638700" cy="141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1"/>
          <p:cNvCxnSpPr/>
          <p:nvPr/>
        </p:nvCxnSpPr>
        <p:spPr>
          <a:xfrm flipH="1" rot="10800000">
            <a:off x="7194765" y="1515796"/>
            <a:ext cx="1377600" cy="570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1"/>
          <p:cNvCxnSpPr/>
          <p:nvPr/>
        </p:nvCxnSpPr>
        <p:spPr>
          <a:xfrm flipH="1" rot="10800000">
            <a:off x="7068779" y="1169826"/>
            <a:ext cx="716400" cy="806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387175" y="327675"/>
            <a:ext cx="2572500" cy="2496900"/>
          </a:xfrm>
          <a:prstGeom prst="ellipse">
            <a:avLst/>
          </a:prstGeom>
          <a:noFill/>
          <a:ln cap="flat" cmpd="sng" w="9525">
            <a:solidFill>
              <a:srgbClr val="ECEFF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  <a:endParaRPr b="1" sz="18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3058620" y="1383600"/>
            <a:ext cx="2390100" cy="2412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902675" y="1383600"/>
            <a:ext cx="2390100" cy="2412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5247991" y="1383600"/>
            <a:ext cx="2390100" cy="2412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4"/>
          <p:cNvGrpSpPr/>
          <p:nvPr/>
        </p:nvGrpSpPr>
        <p:grpSpPr>
          <a:xfrm>
            <a:off x="3338271" y="1184703"/>
            <a:ext cx="2467458" cy="3429286"/>
            <a:chOff x="-6729413" y="-17360900"/>
            <a:chExt cx="26138326" cy="48436250"/>
          </a:xfrm>
        </p:grpSpPr>
        <p:sp>
          <p:nvSpPr>
            <p:cNvPr id="177" name="Google Shape;177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rect b="b" l="l" r="r" t="t"/>
              <a:pathLst>
                <a:path extrusionOk="0" h="120000" w="12000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rect b="b" l="l" r="r" t="t"/>
              <a:pathLst>
                <a:path extrusionOk="0" h="120000" w="12000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-6729413" y="-9364662"/>
              <a:ext cx="2358900" cy="246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rect b="b" l="l" r="r" t="t"/>
              <a:pathLst>
                <a:path extrusionOk="0" h="120000" w="12000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2752387" y="-9293225"/>
              <a:ext cx="5916600" cy="2395500"/>
            </a:xfrm>
            <a:custGeom>
              <a:rect b="b" l="l" r="r" t="t"/>
              <a:pathLst>
                <a:path extrusionOk="0" h="120000" w="12000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276600" y="-8518525"/>
              <a:ext cx="4192500" cy="1620900"/>
            </a:xfrm>
            <a:custGeom>
              <a:rect b="b" l="l" r="r" t="t"/>
              <a:pathLst>
                <a:path extrusionOk="0" h="120000" w="12000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-6729413" y="-9364662"/>
              <a:ext cx="2358900" cy="246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rect b="b" l="l" r="r" t="t"/>
              <a:pathLst>
                <a:path extrusionOk="0" h="120000" w="12000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2957512" y="-8518525"/>
              <a:ext cx="881100" cy="16209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-4899025" y="-698500"/>
              <a:ext cx="6378600" cy="17613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-4370388" y="-6897687"/>
              <a:ext cx="7327800" cy="61992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9578975" y="8743950"/>
              <a:ext cx="4263900" cy="22331400"/>
            </a:xfrm>
            <a:custGeom>
              <a:rect b="b" l="l" r="r" t="t"/>
              <a:pathLst>
                <a:path extrusionOk="0" h="120000" w="12000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1728450" y="-6897687"/>
              <a:ext cx="6940500" cy="1690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838575" y="-6897687"/>
              <a:ext cx="7890000" cy="9791700"/>
            </a:xfrm>
            <a:custGeom>
              <a:rect b="b" l="l" r="r" t="t"/>
              <a:pathLst>
                <a:path extrusionOk="0" h="120000" w="12000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-1235075" y="-698500"/>
              <a:ext cx="8242200" cy="17613300"/>
            </a:xfrm>
            <a:custGeom>
              <a:rect b="b" l="l" r="r" t="t"/>
              <a:pathLst>
                <a:path extrusionOk="0" h="120000" w="12000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6305550" y="-6897687"/>
              <a:ext cx="7785000" cy="8804400"/>
            </a:xfrm>
            <a:custGeom>
              <a:rect b="b" l="l" r="r" t="t"/>
              <a:pathLst>
                <a:path extrusionOk="0" h="120000" w="12000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1728450" y="-6897687"/>
              <a:ext cx="6940500" cy="8770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479550" y="-6897687"/>
              <a:ext cx="5527800" cy="9791700"/>
            </a:xfrm>
            <a:custGeom>
              <a:rect b="b" l="l" r="r" t="t"/>
              <a:pathLst>
                <a:path extrusionOk="0" h="120000" w="12000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rect b="b" l="l" r="r" t="t"/>
              <a:pathLst>
                <a:path extrusionOk="0" h="120000" w="12000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2994025" y="8743950"/>
              <a:ext cx="8734500" cy="22331400"/>
            </a:xfrm>
            <a:custGeom>
              <a:rect b="b" l="l" r="r" t="t"/>
              <a:pathLst>
                <a:path extrusionOk="0" h="120000" w="12000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1728450" y="1873250"/>
              <a:ext cx="6835800" cy="13103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276600" y="-9293225"/>
              <a:ext cx="10882200" cy="2395500"/>
            </a:xfrm>
            <a:custGeom>
              <a:rect b="b" l="l" r="r" t="t"/>
              <a:pathLst>
                <a:path extrusionOk="0" h="120000" w="12000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469187" y="-6897687"/>
              <a:ext cx="5283300" cy="1690800"/>
            </a:xfrm>
            <a:custGeom>
              <a:rect b="b" l="l" r="r" t="t"/>
              <a:pathLst>
                <a:path extrusionOk="0" h="120000" w="12000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diagrams to explain complex ideas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0" y="1928808"/>
            <a:ext cx="9144000" cy="32148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786147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6286512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5" name="Google Shape;215;p25"/>
          <p:cNvGraphicFramePr/>
          <p:nvPr/>
        </p:nvGraphicFramePr>
        <p:xfrm>
          <a:off x="9525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{83ECFCF9-EB90-4EA4-BA1D-B0166F391BF1}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5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</a:tr>
            </a:tbl>
          </a:graphicData>
        </a:graphic>
      </p:graphicFrame>
      <p:sp>
        <p:nvSpPr>
          <p:cNvPr id="216" name="Google Shape;216;p2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5147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2031100" y="1811381"/>
            <a:ext cx="7020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24" name="Google Shape;224;p26"/>
          <p:cNvGrpSpPr/>
          <p:nvPr/>
        </p:nvGrpSpPr>
        <p:grpSpPr>
          <a:xfrm>
            <a:off x="1099739" y="2152849"/>
            <a:ext cx="175959" cy="180333"/>
            <a:chOff x="1099739" y="2152849"/>
            <a:chExt cx="175959" cy="180333"/>
          </a:xfrm>
        </p:grpSpPr>
        <p:sp>
          <p:nvSpPr>
            <p:cNvPr id="225" name="Google Shape;225;p26"/>
            <p:cNvSpPr/>
            <p:nvPr/>
          </p:nvSpPr>
          <p:spPr>
            <a:xfrm>
              <a:off x="1099739" y="2152849"/>
              <a:ext cx="175959" cy="180333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1134899" y="2188882"/>
              <a:ext cx="105575" cy="10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2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8" name="Google Shape;228;p26"/>
          <p:cNvGrpSpPr/>
          <p:nvPr/>
        </p:nvGrpSpPr>
        <p:grpSpPr>
          <a:xfrm>
            <a:off x="2829814" y="3767499"/>
            <a:ext cx="176100" cy="180300"/>
            <a:chOff x="2677414" y="3615099"/>
            <a:chExt cx="176100" cy="180300"/>
          </a:xfrm>
        </p:grpSpPr>
        <p:sp>
          <p:nvSpPr>
            <p:cNvPr id="229" name="Google Shape;229;p26"/>
            <p:cNvSpPr/>
            <p:nvPr/>
          </p:nvSpPr>
          <p:spPr>
            <a:xfrm>
              <a:off x="2677414" y="3615099"/>
              <a:ext cx="176100" cy="180300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2712574" y="3651132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26"/>
          <p:cNvGrpSpPr/>
          <p:nvPr/>
        </p:nvGrpSpPr>
        <p:grpSpPr>
          <a:xfrm>
            <a:off x="3854439" y="1972549"/>
            <a:ext cx="176100" cy="180300"/>
            <a:chOff x="3549639" y="1667749"/>
            <a:chExt cx="176100" cy="180300"/>
          </a:xfrm>
        </p:grpSpPr>
        <p:sp>
          <p:nvSpPr>
            <p:cNvPr id="232" name="Google Shape;232;p26"/>
            <p:cNvSpPr/>
            <p:nvPr/>
          </p:nvSpPr>
          <p:spPr>
            <a:xfrm>
              <a:off x="3549639" y="1667749"/>
              <a:ext cx="176100" cy="180300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3584799" y="1703782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26"/>
          <p:cNvGrpSpPr/>
          <p:nvPr/>
        </p:nvGrpSpPr>
        <p:grpSpPr>
          <a:xfrm>
            <a:off x="4596864" y="4117174"/>
            <a:ext cx="176100" cy="180300"/>
            <a:chOff x="4139664" y="3659974"/>
            <a:chExt cx="176100" cy="180300"/>
          </a:xfrm>
        </p:grpSpPr>
        <p:sp>
          <p:nvSpPr>
            <p:cNvPr id="235" name="Google Shape;235;p26"/>
            <p:cNvSpPr/>
            <p:nvPr/>
          </p:nvSpPr>
          <p:spPr>
            <a:xfrm>
              <a:off x="4139664" y="3659974"/>
              <a:ext cx="176100" cy="180300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4174824" y="3696007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26"/>
          <p:cNvGrpSpPr/>
          <p:nvPr/>
        </p:nvGrpSpPr>
        <p:grpSpPr>
          <a:xfrm>
            <a:off x="6737414" y="2481599"/>
            <a:ext cx="176100" cy="180300"/>
            <a:chOff x="6127814" y="1871999"/>
            <a:chExt cx="176100" cy="180300"/>
          </a:xfrm>
        </p:grpSpPr>
        <p:sp>
          <p:nvSpPr>
            <p:cNvPr id="238" name="Google Shape;238;p26"/>
            <p:cNvSpPr/>
            <p:nvPr/>
          </p:nvSpPr>
          <p:spPr>
            <a:xfrm>
              <a:off x="6127814" y="1871999"/>
              <a:ext cx="176100" cy="180300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6162974" y="1908032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26"/>
          <p:cNvGrpSpPr/>
          <p:nvPr/>
        </p:nvGrpSpPr>
        <p:grpSpPr>
          <a:xfrm>
            <a:off x="7364389" y="4117174"/>
            <a:ext cx="176100" cy="180300"/>
            <a:chOff x="6602389" y="3355174"/>
            <a:chExt cx="176100" cy="180300"/>
          </a:xfrm>
        </p:grpSpPr>
        <p:sp>
          <p:nvSpPr>
            <p:cNvPr id="241" name="Google Shape;241;p26"/>
            <p:cNvSpPr/>
            <p:nvPr/>
          </p:nvSpPr>
          <p:spPr>
            <a:xfrm>
              <a:off x="6602389" y="3355174"/>
              <a:ext cx="176100" cy="180300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6637549" y="3391207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idx="4294967295" type="ctrTitle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/>
              <a:t>89,526,124</a:t>
            </a:r>
            <a:endParaRPr b="1" sz="9600"/>
          </a:p>
        </p:txBody>
      </p:sp>
      <p:sp>
        <p:nvSpPr>
          <p:cNvPr id="248" name="Google Shape;248;p27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49" name="Google Shape;249;p2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55" name="Google Shape;255;p28"/>
          <p:cNvSpPr txBox="1"/>
          <p:nvPr>
            <p:ph idx="1" type="body"/>
          </p:nvPr>
        </p:nvSpPr>
        <p:spPr>
          <a:xfrm>
            <a:off x="786150" y="1200150"/>
            <a:ext cx="74661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Titles: </a:t>
            </a:r>
            <a:r>
              <a:rPr b="1" lang="en" sz="1400"/>
              <a:t>Roboto Slab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Body copy: </a:t>
            </a:r>
            <a:r>
              <a:rPr b="1" lang="en" sz="1400"/>
              <a:t>Source Sans Pro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Download for free at: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https://www.fontsquirrel.com/fonts/roboto-slab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https://www.fontsquirrel.com/fonts/source-sans-pro</a:t>
            </a:r>
            <a:endParaRPr b="1" sz="1400">
              <a:solidFill>
                <a:schemeClr val="accent1"/>
              </a:solidFill>
              <a:highlight>
                <a:srgbClr val="263238"/>
              </a:highlight>
            </a:endParaRPr>
          </a:p>
        </p:txBody>
      </p:sp>
      <p:sp>
        <p:nvSpPr>
          <p:cNvPr id="256" name="Google Shape;256;p28"/>
          <p:cNvSpPr txBox="1"/>
          <p:nvPr/>
        </p:nvSpPr>
        <p:spPr>
          <a:xfrm>
            <a:off x="3146900" y="4185319"/>
            <a:ext cx="51603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7" name="Google Shape;257;p2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>
            <p:ph idx="4294967295" type="ctrTitle"/>
          </p:nvPr>
        </p:nvSpPr>
        <p:spPr>
          <a:xfrm>
            <a:off x="1973100" y="800400"/>
            <a:ext cx="52779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63" name="Google Shape;263;p29"/>
          <p:cNvSpPr txBox="1"/>
          <p:nvPr>
            <p:ph idx="4294967295" type="subTitle"/>
          </p:nvPr>
        </p:nvSpPr>
        <p:spPr>
          <a:xfrm>
            <a:off x="1973100" y="1373212"/>
            <a:ext cx="5277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64" name="Google Shape;264;p29"/>
          <p:cNvSpPr txBox="1"/>
          <p:nvPr>
            <p:ph idx="4294967295" type="ctrTitle"/>
          </p:nvPr>
        </p:nvSpPr>
        <p:spPr>
          <a:xfrm>
            <a:off x="1973100" y="3429313"/>
            <a:ext cx="52779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65" name="Google Shape;265;p29"/>
          <p:cNvSpPr txBox="1"/>
          <p:nvPr>
            <p:ph idx="4294967295" type="subTitle"/>
          </p:nvPr>
        </p:nvSpPr>
        <p:spPr>
          <a:xfrm>
            <a:off x="1973100" y="4002125"/>
            <a:ext cx="5277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66" name="Google Shape;266;p29"/>
          <p:cNvSpPr txBox="1"/>
          <p:nvPr>
            <p:ph idx="4294967295" type="ctrTitle"/>
          </p:nvPr>
        </p:nvSpPr>
        <p:spPr>
          <a:xfrm>
            <a:off x="1973100" y="2114857"/>
            <a:ext cx="52779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67" name="Google Shape;267;p29"/>
          <p:cNvSpPr txBox="1"/>
          <p:nvPr>
            <p:ph idx="4294967295" type="subTitle"/>
          </p:nvPr>
        </p:nvSpPr>
        <p:spPr>
          <a:xfrm>
            <a:off x="1973100" y="2687668"/>
            <a:ext cx="5277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68" name="Google Shape;268;p2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839750" y="1316881"/>
            <a:ext cx="1866600" cy="184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75" name="Google Shape;275;p30"/>
          <p:cNvSpPr/>
          <p:nvPr/>
        </p:nvSpPr>
        <p:spPr>
          <a:xfrm>
            <a:off x="1003719" y="1479044"/>
            <a:ext cx="1538100" cy="15213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b="1" sz="18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3065788" y="2386191"/>
            <a:ext cx="2002800" cy="1980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0"/>
          <p:cNvSpPr/>
          <p:nvPr/>
        </p:nvSpPr>
        <p:spPr>
          <a:xfrm>
            <a:off x="3241755" y="2560220"/>
            <a:ext cx="1650900" cy="1632900"/>
          </a:xfrm>
          <a:prstGeom prst="ellipse">
            <a:avLst/>
          </a:prstGeom>
          <a:noFill/>
          <a:ln cap="flat" cmpd="sng" w="2857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b="1" sz="18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5147112" y="624975"/>
            <a:ext cx="2211300" cy="21867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0"/>
          <p:cNvSpPr/>
          <p:nvPr/>
        </p:nvSpPr>
        <p:spPr>
          <a:xfrm>
            <a:off x="5341423" y="817021"/>
            <a:ext cx="1822500" cy="1802400"/>
          </a:xfrm>
          <a:prstGeom prst="ellipse">
            <a:avLst/>
          </a:prstGeom>
          <a:noFill/>
          <a:ln cap="flat" cmpd="sng" w="7620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b="1" sz="18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80" name="Google Shape;280;p30"/>
          <p:cNvCxnSpPr/>
          <p:nvPr/>
        </p:nvCxnSpPr>
        <p:spPr>
          <a:xfrm>
            <a:off x="2479899" y="2565564"/>
            <a:ext cx="819000" cy="495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0"/>
          <p:cNvCxnSpPr/>
          <p:nvPr/>
        </p:nvCxnSpPr>
        <p:spPr>
          <a:xfrm flipH="1" rot="10800000">
            <a:off x="4746543" y="2197633"/>
            <a:ext cx="717300" cy="709200"/>
          </a:xfrm>
          <a:prstGeom prst="straightConnector1">
            <a:avLst/>
          </a:prstGeom>
          <a:noFill/>
          <a:ln cap="flat" cmpd="sng" w="2857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3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>
            <a:off x="786150" y="1164834"/>
            <a:ext cx="3179400" cy="2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395856" y="1164834"/>
            <a:ext cx="3318300" cy="2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246925" y="3767650"/>
            <a:ext cx="62841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b="1" lang="en" sz="1200" u="sng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sz="1200" u="sng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n" sz="12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88" name="Google Shape;288;p31"/>
          <p:cNvSpPr txBox="1"/>
          <p:nvPr>
            <p:ph idx="1" type="body"/>
          </p:nvPr>
        </p:nvSpPr>
        <p:spPr>
          <a:xfrm>
            <a:off x="786150" y="1543050"/>
            <a:ext cx="24198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9" name="Google Shape;289;p31"/>
          <p:cNvSpPr txBox="1"/>
          <p:nvPr>
            <p:ph idx="2" type="body"/>
          </p:nvPr>
        </p:nvSpPr>
        <p:spPr>
          <a:xfrm>
            <a:off x="3329989" y="1543050"/>
            <a:ext cx="24198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0" name="Google Shape;290;p31"/>
          <p:cNvSpPr txBox="1"/>
          <p:nvPr>
            <p:ph idx="3" type="body"/>
          </p:nvPr>
        </p:nvSpPr>
        <p:spPr>
          <a:xfrm>
            <a:off x="5873827" y="1543050"/>
            <a:ext cx="24198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1" name="Google Shape;291;p31"/>
          <p:cNvSpPr txBox="1"/>
          <p:nvPr>
            <p:ph idx="1" type="body"/>
          </p:nvPr>
        </p:nvSpPr>
        <p:spPr>
          <a:xfrm>
            <a:off x="786150" y="3200400"/>
            <a:ext cx="2419800" cy="1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92" name="Google Shape;292;p31"/>
          <p:cNvSpPr txBox="1"/>
          <p:nvPr>
            <p:ph idx="2" type="body"/>
          </p:nvPr>
        </p:nvSpPr>
        <p:spPr>
          <a:xfrm>
            <a:off x="3329989" y="3200400"/>
            <a:ext cx="2419800" cy="1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3" name="Google Shape;293;p31"/>
          <p:cNvSpPr txBox="1"/>
          <p:nvPr>
            <p:ph idx="3" type="body"/>
          </p:nvPr>
        </p:nvSpPr>
        <p:spPr>
          <a:xfrm>
            <a:off x="5873827" y="3200400"/>
            <a:ext cx="2419800" cy="1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94" name="Google Shape;294;p31"/>
          <p:cNvGrpSpPr/>
          <p:nvPr/>
        </p:nvGrpSpPr>
        <p:grpSpPr>
          <a:xfrm>
            <a:off x="867597" y="1347992"/>
            <a:ext cx="251128" cy="244895"/>
            <a:chOff x="616425" y="2329600"/>
            <a:chExt cx="361700" cy="388475"/>
          </a:xfrm>
        </p:grpSpPr>
        <p:sp>
          <p:nvSpPr>
            <p:cNvPr id="295" name="Google Shape;295;p31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3" name="Google Shape;303;p31"/>
          <p:cNvGrpSpPr/>
          <p:nvPr/>
        </p:nvGrpSpPr>
        <p:grpSpPr>
          <a:xfrm>
            <a:off x="5988512" y="2998476"/>
            <a:ext cx="359352" cy="242594"/>
            <a:chOff x="5247525" y="3007275"/>
            <a:chExt cx="517575" cy="384825"/>
          </a:xfrm>
        </p:grpSpPr>
        <p:sp>
          <p:nvSpPr>
            <p:cNvPr id="304" name="Google Shape;304;p31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6" name="Google Shape;306;p31"/>
          <p:cNvGrpSpPr/>
          <p:nvPr/>
        </p:nvGrpSpPr>
        <p:grpSpPr>
          <a:xfrm>
            <a:off x="904185" y="2991348"/>
            <a:ext cx="178400" cy="256809"/>
            <a:chOff x="6718575" y="2318625"/>
            <a:chExt cx="256950" cy="407375"/>
          </a:xfrm>
        </p:grpSpPr>
        <p:sp>
          <p:nvSpPr>
            <p:cNvPr id="307" name="Google Shape;307;p3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15" name="Google Shape;315;p31"/>
          <p:cNvGrpSpPr/>
          <p:nvPr/>
        </p:nvGrpSpPr>
        <p:grpSpPr>
          <a:xfrm>
            <a:off x="3443182" y="2957059"/>
            <a:ext cx="373724" cy="325507"/>
            <a:chOff x="5233525" y="4954450"/>
            <a:chExt cx="538275" cy="516350"/>
          </a:xfrm>
        </p:grpSpPr>
        <p:sp>
          <p:nvSpPr>
            <p:cNvPr id="316" name="Google Shape;316;p31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27" name="Google Shape;327;p31"/>
          <p:cNvGrpSpPr/>
          <p:nvPr/>
        </p:nvGrpSpPr>
        <p:grpSpPr>
          <a:xfrm>
            <a:off x="3481679" y="1347984"/>
            <a:ext cx="296779" cy="282530"/>
            <a:chOff x="5961125" y="1623900"/>
            <a:chExt cx="427450" cy="448175"/>
          </a:xfrm>
        </p:grpSpPr>
        <p:sp>
          <p:nvSpPr>
            <p:cNvPr id="328" name="Google Shape;328;p31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35" name="Google Shape;335;p31"/>
          <p:cNvGrpSpPr/>
          <p:nvPr/>
        </p:nvGrpSpPr>
        <p:grpSpPr>
          <a:xfrm>
            <a:off x="6038252" y="1367195"/>
            <a:ext cx="285791" cy="244138"/>
            <a:chOff x="5972700" y="2330200"/>
            <a:chExt cx="411625" cy="387275"/>
          </a:xfrm>
        </p:grpSpPr>
        <p:sp>
          <p:nvSpPr>
            <p:cNvPr id="336" name="Google Shape;336;p31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338" name="Google Shape;338;p3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575" y="-228600"/>
            <a:ext cx="5150644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2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Excel or Google Sheets</a:t>
            </a:r>
            <a:endParaRPr/>
          </a:p>
        </p:txBody>
      </p:sp>
      <p:sp>
        <p:nvSpPr>
          <p:cNvPr id="345" name="Google Shape;345;p32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 txBox="1"/>
          <p:nvPr>
            <p:ph idx="4294967295" type="body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Mobile</a:t>
            </a:r>
            <a:r>
              <a:rPr b="1" lang="en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 project</a:t>
            </a:r>
            <a:endParaRPr b="1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lt2"/>
                </a:highlight>
              </a:rPr>
              <a:t>Show and explain your web, app or software projects using these gadget templates.</a:t>
            </a:r>
            <a:endParaRPr sz="2400">
              <a:highlight>
                <a:schemeClr val="lt2"/>
              </a:highlight>
            </a:endParaRPr>
          </a:p>
        </p:txBody>
      </p:sp>
      <p:sp>
        <p:nvSpPr>
          <p:cNvPr id="351" name="Google Shape;351;p3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2" name="Google Shape;352;p33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53" name="Google Shape;353;p33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57" name="Google Shape;357;p33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"/>
          <p:cNvSpPr txBox="1"/>
          <p:nvPr>
            <p:ph idx="4294967295" type="body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b="1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lt2"/>
                </a:highlight>
              </a:rPr>
              <a:t>Show and explain your web, app or software projects using these gadget templates.</a:t>
            </a:r>
            <a:endParaRPr sz="2400">
              <a:highlight>
                <a:schemeClr val="lt2"/>
              </a:highlight>
            </a:endParaRPr>
          </a:p>
        </p:txBody>
      </p:sp>
      <p:sp>
        <p:nvSpPr>
          <p:cNvPr id="363" name="Google Shape;363;p3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4" name="Google Shape;364;p34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365" name="Google Shape;365;p34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9" name="Google Shape;3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/>
          <p:nvPr>
            <p:ph idx="4294967295" type="body"/>
          </p:nvPr>
        </p:nvSpPr>
        <p:spPr>
          <a:xfrm>
            <a:off x="457200" y="3173644"/>
            <a:ext cx="8192400" cy="16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b="1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2"/>
                </a:highlight>
              </a:rPr>
              <a:t>Show and explain your web, app or software projects using these gadget templates.</a:t>
            </a:r>
            <a:endParaRPr sz="1800">
              <a:highlight>
                <a:schemeClr val="lt2"/>
              </a:highlight>
            </a:endParaRPr>
          </a:p>
        </p:txBody>
      </p:sp>
      <p:sp>
        <p:nvSpPr>
          <p:cNvPr id="375" name="Google Shape;375;p3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6" name="Google Shape;376;p35"/>
          <p:cNvGrpSpPr/>
          <p:nvPr/>
        </p:nvGrpSpPr>
        <p:grpSpPr>
          <a:xfrm>
            <a:off x="2282299" y="798604"/>
            <a:ext cx="4542205" cy="2661224"/>
            <a:chOff x="2282299" y="798604"/>
            <a:chExt cx="4542205" cy="2661224"/>
          </a:xfrm>
        </p:grpSpPr>
        <p:sp>
          <p:nvSpPr>
            <p:cNvPr id="377" name="Google Shape;377;p35"/>
            <p:cNvSpPr/>
            <p:nvPr/>
          </p:nvSpPr>
          <p:spPr>
            <a:xfrm>
              <a:off x="2653749" y="798604"/>
              <a:ext cx="3797910" cy="2542169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2282299" y="3389796"/>
              <a:ext cx="4542205" cy="70032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2282299" y="3333770"/>
              <a:ext cx="4541505" cy="56025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4216643" y="3333770"/>
              <a:ext cx="665106" cy="35016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1" name="Google Shape;381;p35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2789475" y="945325"/>
            <a:ext cx="3530550" cy="2242675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Thanks!</a:t>
            </a:r>
            <a:endParaRPr b="1" sz="6000"/>
          </a:p>
        </p:txBody>
      </p:sp>
      <p:sp>
        <p:nvSpPr>
          <p:cNvPr id="387" name="Google Shape;387;p36"/>
          <p:cNvSpPr txBox="1"/>
          <p:nvPr>
            <p:ph idx="4294967295" type="subTitle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388" name="Google Shape;388;p36"/>
          <p:cNvSpPr txBox="1"/>
          <p:nvPr>
            <p:ph idx="4294967295" type="body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 &amp; user@mail.me</a:t>
            </a:r>
            <a:endParaRPr/>
          </a:p>
        </p:txBody>
      </p:sp>
      <p:sp>
        <p:nvSpPr>
          <p:cNvPr id="389" name="Google Shape;389;p3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95" name="Google Shape;395;p3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96" name="Google Shape;396;p3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8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402" name="Google Shape;402;p38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For Business Plans, Marketing Plans, Project Proposals, Lessons, etc</a:t>
            </a:r>
            <a:endParaRPr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08" name="Google Shape;408;p3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39"/>
          <p:cNvSpPr/>
          <p:nvPr/>
        </p:nvSpPr>
        <p:spPr>
          <a:xfrm>
            <a:off x="7735208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0" name="Google Shape;410;p39"/>
          <p:cNvSpPr/>
          <p:nvPr/>
        </p:nvSpPr>
        <p:spPr>
          <a:xfrm>
            <a:off x="7075124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NOV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6415040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OCT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2" name="Google Shape;412;p39"/>
          <p:cNvSpPr/>
          <p:nvPr/>
        </p:nvSpPr>
        <p:spPr>
          <a:xfrm>
            <a:off x="5754956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SEP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3" name="Google Shape;413;p39"/>
          <p:cNvSpPr/>
          <p:nvPr/>
        </p:nvSpPr>
        <p:spPr>
          <a:xfrm>
            <a:off x="5094872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AUG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4" name="Google Shape;414;p39"/>
          <p:cNvSpPr/>
          <p:nvPr/>
        </p:nvSpPr>
        <p:spPr>
          <a:xfrm>
            <a:off x="4434788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JUL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5" name="Google Shape;415;p39"/>
          <p:cNvSpPr/>
          <p:nvPr/>
        </p:nvSpPr>
        <p:spPr>
          <a:xfrm>
            <a:off x="3774704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6" name="Google Shape;416;p39"/>
          <p:cNvSpPr/>
          <p:nvPr/>
        </p:nvSpPr>
        <p:spPr>
          <a:xfrm>
            <a:off x="3114619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7" name="Google Shape;417;p39"/>
          <p:cNvSpPr/>
          <p:nvPr/>
        </p:nvSpPr>
        <p:spPr>
          <a:xfrm>
            <a:off x="2454535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8" name="Google Shape;418;p39"/>
          <p:cNvSpPr/>
          <p:nvPr/>
        </p:nvSpPr>
        <p:spPr>
          <a:xfrm>
            <a:off x="1794451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9" name="Google Shape;419;p39"/>
          <p:cNvSpPr/>
          <p:nvPr/>
        </p:nvSpPr>
        <p:spPr>
          <a:xfrm>
            <a:off x="1134367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FEB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0" name="Google Shape;420;p39"/>
          <p:cNvSpPr/>
          <p:nvPr/>
        </p:nvSpPr>
        <p:spPr>
          <a:xfrm>
            <a:off x="474283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1" name="Google Shape;421;p39"/>
          <p:cNvSpPr/>
          <p:nvPr/>
        </p:nvSpPr>
        <p:spPr>
          <a:xfrm>
            <a:off x="0" y="24511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422" name="Google Shape;422;p39"/>
          <p:cNvCxnSpPr/>
          <p:nvPr/>
        </p:nvCxnSpPr>
        <p:spPr>
          <a:xfrm rot="10800000">
            <a:off x="768923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3" name="Google Shape;423;p39"/>
          <p:cNvSpPr txBox="1"/>
          <p:nvPr/>
        </p:nvSpPr>
        <p:spPr>
          <a:xfrm>
            <a:off x="727900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24" name="Google Shape;424;p39"/>
          <p:cNvCxnSpPr/>
          <p:nvPr/>
        </p:nvCxnSpPr>
        <p:spPr>
          <a:xfrm rot="10800000">
            <a:off x="2090158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5" name="Google Shape;425;p39"/>
          <p:cNvSpPr txBox="1"/>
          <p:nvPr/>
        </p:nvSpPr>
        <p:spPr>
          <a:xfrm>
            <a:off x="2050642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26" name="Google Shape;426;p39"/>
          <p:cNvCxnSpPr/>
          <p:nvPr/>
        </p:nvCxnSpPr>
        <p:spPr>
          <a:xfrm rot="10800000">
            <a:off x="3411393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7" name="Google Shape;427;p39"/>
          <p:cNvSpPr txBox="1"/>
          <p:nvPr/>
        </p:nvSpPr>
        <p:spPr>
          <a:xfrm>
            <a:off x="3373384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28" name="Google Shape;428;p39"/>
          <p:cNvCxnSpPr/>
          <p:nvPr/>
        </p:nvCxnSpPr>
        <p:spPr>
          <a:xfrm rot="10800000">
            <a:off x="4732628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9" name="Google Shape;429;p39"/>
          <p:cNvSpPr txBox="1"/>
          <p:nvPr/>
        </p:nvSpPr>
        <p:spPr>
          <a:xfrm>
            <a:off x="4696126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30" name="Google Shape;430;p39"/>
          <p:cNvCxnSpPr/>
          <p:nvPr/>
        </p:nvCxnSpPr>
        <p:spPr>
          <a:xfrm rot="10800000">
            <a:off x="6053863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31" name="Google Shape;431;p39"/>
          <p:cNvSpPr txBox="1"/>
          <p:nvPr/>
        </p:nvSpPr>
        <p:spPr>
          <a:xfrm>
            <a:off x="6018868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32" name="Google Shape;432;p39"/>
          <p:cNvCxnSpPr/>
          <p:nvPr/>
        </p:nvCxnSpPr>
        <p:spPr>
          <a:xfrm rot="10800000">
            <a:off x="7375098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33" name="Google Shape;433;p39"/>
          <p:cNvSpPr txBox="1"/>
          <p:nvPr/>
        </p:nvSpPr>
        <p:spPr>
          <a:xfrm>
            <a:off x="7341610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34" name="Google Shape;434;p39"/>
          <p:cNvCxnSpPr/>
          <p:nvPr/>
        </p:nvCxnSpPr>
        <p:spPr>
          <a:xfrm rot="10800000">
            <a:off x="1439687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35" name="Google Shape;435;p39"/>
          <p:cNvSpPr txBox="1"/>
          <p:nvPr/>
        </p:nvSpPr>
        <p:spPr>
          <a:xfrm>
            <a:off x="1369548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36" name="Google Shape;436;p39"/>
          <p:cNvCxnSpPr/>
          <p:nvPr/>
        </p:nvCxnSpPr>
        <p:spPr>
          <a:xfrm rot="10800000">
            <a:off x="2760922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37" name="Google Shape;437;p39"/>
          <p:cNvSpPr txBox="1"/>
          <p:nvPr/>
        </p:nvSpPr>
        <p:spPr>
          <a:xfrm>
            <a:off x="2699944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38" name="Google Shape;438;p39"/>
          <p:cNvCxnSpPr/>
          <p:nvPr/>
        </p:nvCxnSpPr>
        <p:spPr>
          <a:xfrm rot="10800000">
            <a:off x="4082157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39" name="Google Shape;439;p39"/>
          <p:cNvSpPr txBox="1"/>
          <p:nvPr/>
        </p:nvSpPr>
        <p:spPr>
          <a:xfrm>
            <a:off x="4030339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0" name="Google Shape;440;p39"/>
          <p:cNvCxnSpPr/>
          <p:nvPr/>
        </p:nvCxnSpPr>
        <p:spPr>
          <a:xfrm rot="10800000">
            <a:off x="5403392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41" name="Google Shape;441;p39"/>
          <p:cNvSpPr txBox="1"/>
          <p:nvPr/>
        </p:nvSpPr>
        <p:spPr>
          <a:xfrm>
            <a:off x="5360735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2" name="Google Shape;442;p39"/>
          <p:cNvCxnSpPr/>
          <p:nvPr/>
        </p:nvCxnSpPr>
        <p:spPr>
          <a:xfrm rot="10800000">
            <a:off x="6724627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43" name="Google Shape;443;p39"/>
          <p:cNvSpPr txBox="1"/>
          <p:nvPr/>
        </p:nvSpPr>
        <p:spPr>
          <a:xfrm>
            <a:off x="6691131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4" name="Google Shape;444;p39"/>
          <p:cNvCxnSpPr/>
          <p:nvPr/>
        </p:nvCxnSpPr>
        <p:spPr>
          <a:xfrm rot="10800000">
            <a:off x="8045862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45" name="Google Shape;445;p39"/>
          <p:cNvSpPr txBox="1"/>
          <p:nvPr/>
        </p:nvSpPr>
        <p:spPr>
          <a:xfrm>
            <a:off x="8008073" y="33433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51" name="Google Shape;451;p4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40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0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4" name="Google Shape;454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55" name="Google Shape;455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57" name="Google Shape;457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58" name="Google Shape;458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60" name="Google Shape;460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61" name="Google Shape;461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63" name="Google Shape;463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64" name="Google Shape;464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66" name="Google Shape;466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67" name="Google Shape;467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69" name="Google Shape;469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70" name="Google Shape;470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472" name="Google Shape;472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4" name="Google Shape;474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5" name="Google Shape;475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6" name="Google Shape;476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7" name="Google Shape;477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>
            <p:ph idx="4294967295" type="ctrTitle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Hello!</a:t>
            </a:r>
            <a:endParaRPr b="1" sz="6000"/>
          </a:p>
        </p:txBody>
      </p:sp>
      <p:sp>
        <p:nvSpPr>
          <p:cNvPr id="86" name="Google Shape;86;p14"/>
          <p:cNvSpPr txBox="1"/>
          <p:nvPr>
            <p:ph idx="4294967295" type="subTitle"/>
          </p:nvPr>
        </p:nvSpPr>
        <p:spPr>
          <a:xfrm>
            <a:off x="1637500" y="1563713"/>
            <a:ext cx="564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 b="1" sz="3600"/>
          </a:p>
        </p:txBody>
      </p:sp>
      <p:sp>
        <p:nvSpPr>
          <p:cNvPr id="87" name="Google Shape;87;p14"/>
          <p:cNvSpPr txBox="1"/>
          <p:nvPr>
            <p:ph idx="4294967295" type="body"/>
          </p:nvPr>
        </p:nvSpPr>
        <p:spPr>
          <a:xfrm>
            <a:off x="1637500" y="2388200"/>
            <a:ext cx="41094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I am here because I love to give presentations. 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You can find me at: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@username</a:t>
            </a:r>
            <a:endParaRPr sz="2600"/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4">
            <a:alphaModFix/>
          </a:blip>
          <a:srcRect b="48837" l="22680" r="14803" t="9485"/>
          <a:stretch/>
        </p:blipFill>
        <p:spPr>
          <a:xfrm>
            <a:off x="5969309" y="2639689"/>
            <a:ext cx="1210200" cy="12102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83" name="Google Shape;483;p4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84" name="Google Shape;484;p41"/>
          <p:cNvGraphicFramePr/>
          <p:nvPr/>
        </p:nvGraphicFramePr>
        <p:xfrm>
          <a:off x="786150" y="1107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{83ECFCF9-EB90-4EA4-BA1D-B0166F391BF1}</a:tableStyleId>
              </a:tblPr>
              <a:tblGrid>
                <a:gridCol w="1280200"/>
                <a:gridCol w="439575"/>
                <a:gridCol w="439575"/>
                <a:gridCol w="439575"/>
                <a:gridCol w="439575"/>
                <a:gridCol w="439575"/>
                <a:gridCol w="439575"/>
                <a:gridCol w="439575"/>
                <a:gridCol w="439575"/>
                <a:gridCol w="439575"/>
                <a:gridCol w="439575"/>
                <a:gridCol w="439575"/>
                <a:gridCol w="439575"/>
                <a:gridCol w="439575"/>
                <a:gridCol w="439575"/>
              </a:tblGrid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1</a:t>
                      </a:r>
                      <a:endParaRPr b="1"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2</a:t>
                      </a:r>
                      <a:endParaRPr b="1"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90" name="Google Shape;490;p4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Google Shape;491;p42"/>
          <p:cNvSpPr/>
          <p:nvPr/>
        </p:nvSpPr>
        <p:spPr>
          <a:xfrm>
            <a:off x="794225" y="982400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STRENGTHS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2" name="Google Shape;492;p42"/>
          <p:cNvSpPr/>
          <p:nvPr/>
        </p:nvSpPr>
        <p:spPr>
          <a:xfrm>
            <a:off x="4656792" y="982400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WEAKNESSES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3" name="Google Shape;493;p42"/>
          <p:cNvSpPr/>
          <p:nvPr/>
        </p:nvSpPr>
        <p:spPr>
          <a:xfrm>
            <a:off x="794225" y="2715247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OPPORTUNITIES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4" name="Google Shape;494;p42"/>
          <p:cNvSpPr/>
          <p:nvPr/>
        </p:nvSpPr>
        <p:spPr>
          <a:xfrm>
            <a:off x="4656792" y="2715247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THREATS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5" name="Google Shape;495;p42"/>
          <p:cNvSpPr/>
          <p:nvPr/>
        </p:nvSpPr>
        <p:spPr>
          <a:xfrm>
            <a:off x="3298452" y="1357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2"/>
          <p:cNvSpPr/>
          <p:nvPr/>
        </p:nvSpPr>
        <p:spPr>
          <a:xfrm rot="5400000">
            <a:off x="3447052" y="1357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2"/>
          <p:cNvSpPr/>
          <p:nvPr/>
        </p:nvSpPr>
        <p:spPr>
          <a:xfrm rot="10800000">
            <a:off x="3447052" y="1507352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2"/>
          <p:cNvSpPr/>
          <p:nvPr/>
        </p:nvSpPr>
        <p:spPr>
          <a:xfrm rot="-5400000">
            <a:off x="3298452" y="1507352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2"/>
          <p:cNvSpPr/>
          <p:nvPr/>
        </p:nvSpPr>
        <p:spPr>
          <a:xfrm>
            <a:off x="3854926" y="1861577"/>
            <a:ext cx="329187" cy="4514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S</a:t>
            </a:r>
          </a:p>
        </p:txBody>
      </p:sp>
      <p:sp>
        <p:nvSpPr>
          <p:cNvPr id="500" name="Google Shape;500;p42"/>
          <p:cNvSpPr/>
          <p:nvPr/>
        </p:nvSpPr>
        <p:spPr>
          <a:xfrm>
            <a:off x="4844894" y="1869297"/>
            <a:ext cx="643552" cy="43911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W</a:t>
            </a:r>
          </a:p>
        </p:txBody>
      </p:sp>
      <p:sp>
        <p:nvSpPr>
          <p:cNvPr id="501" name="Google Shape;501;p42"/>
          <p:cNvSpPr/>
          <p:nvPr/>
        </p:nvSpPr>
        <p:spPr>
          <a:xfrm>
            <a:off x="3820340" y="2942299"/>
            <a:ext cx="398360" cy="4514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O</a:t>
            </a:r>
          </a:p>
        </p:txBody>
      </p:sp>
      <p:sp>
        <p:nvSpPr>
          <p:cNvPr id="502" name="Google Shape;502;p42"/>
          <p:cNvSpPr/>
          <p:nvPr/>
        </p:nvSpPr>
        <p:spPr>
          <a:xfrm>
            <a:off x="4959152" y="2950018"/>
            <a:ext cx="391566" cy="43911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3"/>
          <p:cNvSpPr txBox="1"/>
          <p:nvPr>
            <p:ph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08" name="Google Shape;508;p4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9" name="Google Shape;509;p43"/>
          <p:cNvSpPr txBox="1"/>
          <p:nvPr/>
        </p:nvSpPr>
        <p:spPr>
          <a:xfrm>
            <a:off x="2047275" y="493825"/>
            <a:ext cx="1683000" cy="157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Activities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b="1"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0" name="Google Shape;510;p43"/>
          <p:cNvSpPr txBox="1"/>
          <p:nvPr/>
        </p:nvSpPr>
        <p:spPr>
          <a:xfrm>
            <a:off x="2047275" y="2069180"/>
            <a:ext cx="1683000" cy="157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Resources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1" name="Google Shape;511;p43"/>
          <p:cNvSpPr txBox="1"/>
          <p:nvPr/>
        </p:nvSpPr>
        <p:spPr>
          <a:xfrm>
            <a:off x="3730425" y="493825"/>
            <a:ext cx="1683000" cy="315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Value Propositions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2" name="Google Shape;512;p43"/>
          <p:cNvSpPr txBox="1"/>
          <p:nvPr/>
        </p:nvSpPr>
        <p:spPr>
          <a:xfrm>
            <a:off x="5413575" y="493825"/>
            <a:ext cx="1683000" cy="157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Relationships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3" name="Google Shape;513;p43"/>
          <p:cNvSpPr txBox="1"/>
          <p:nvPr/>
        </p:nvSpPr>
        <p:spPr>
          <a:xfrm>
            <a:off x="5413575" y="2069180"/>
            <a:ext cx="1683000" cy="157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Channels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4" name="Google Shape;514;p43"/>
          <p:cNvSpPr txBox="1"/>
          <p:nvPr/>
        </p:nvSpPr>
        <p:spPr>
          <a:xfrm>
            <a:off x="7096725" y="493825"/>
            <a:ext cx="1683000" cy="315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Segments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5" name="Google Shape;515;p43"/>
          <p:cNvSpPr txBox="1"/>
          <p:nvPr/>
        </p:nvSpPr>
        <p:spPr>
          <a:xfrm>
            <a:off x="364125" y="493825"/>
            <a:ext cx="1683000" cy="315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Partners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b="1"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6" name="Google Shape;516;p43"/>
          <p:cNvSpPr txBox="1"/>
          <p:nvPr/>
        </p:nvSpPr>
        <p:spPr>
          <a:xfrm>
            <a:off x="364125" y="3644534"/>
            <a:ext cx="4207800" cy="12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Cost Structure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7" name="Google Shape;517;p43"/>
          <p:cNvSpPr txBox="1"/>
          <p:nvPr/>
        </p:nvSpPr>
        <p:spPr>
          <a:xfrm>
            <a:off x="4572000" y="3644534"/>
            <a:ext cx="4207800" cy="12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Revenue Streams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8" name="Google Shape;518;p43"/>
          <p:cNvSpPr/>
          <p:nvPr/>
        </p:nvSpPr>
        <p:spPr>
          <a:xfrm>
            <a:off x="4286312" y="3719651"/>
            <a:ext cx="211273" cy="212538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3"/>
          <p:cNvSpPr/>
          <p:nvPr/>
        </p:nvSpPr>
        <p:spPr>
          <a:xfrm>
            <a:off x="6811641" y="569177"/>
            <a:ext cx="210666" cy="191349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3"/>
          <p:cNvSpPr/>
          <p:nvPr/>
        </p:nvSpPr>
        <p:spPr>
          <a:xfrm>
            <a:off x="1770102" y="569172"/>
            <a:ext cx="202661" cy="205065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3"/>
          <p:cNvSpPr/>
          <p:nvPr/>
        </p:nvSpPr>
        <p:spPr>
          <a:xfrm>
            <a:off x="8512669" y="569100"/>
            <a:ext cx="192798" cy="20568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2" name="Google Shape;522;p43"/>
          <p:cNvGrpSpPr/>
          <p:nvPr/>
        </p:nvGrpSpPr>
        <p:grpSpPr>
          <a:xfrm>
            <a:off x="8482889" y="3719564"/>
            <a:ext cx="222362" cy="163303"/>
            <a:chOff x="4604550" y="3714775"/>
            <a:chExt cx="439625" cy="319075"/>
          </a:xfrm>
        </p:grpSpPr>
        <p:sp>
          <p:nvSpPr>
            <p:cNvPr id="523" name="Google Shape;523;p43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43"/>
          <p:cNvGrpSpPr/>
          <p:nvPr/>
        </p:nvGrpSpPr>
        <p:grpSpPr>
          <a:xfrm>
            <a:off x="5154880" y="568971"/>
            <a:ext cx="184187" cy="237475"/>
            <a:chOff x="1959600" y="4980625"/>
            <a:chExt cx="364150" cy="464000"/>
          </a:xfrm>
        </p:grpSpPr>
        <p:sp>
          <p:nvSpPr>
            <p:cNvPr id="526" name="Google Shape;526;p43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3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3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3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3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43"/>
          <p:cNvGrpSpPr/>
          <p:nvPr/>
        </p:nvGrpSpPr>
        <p:grpSpPr>
          <a:xfrm>
            <a:off x="6749663" y="2144173"/>
            <a:ext cx="272259" cy="264268"/>
            <a:chOff x="5233525" y="4954450"/>
            <a:chExt cx="538275" cy="516350"/>
          </a:xfrm>
        </p:grpSpPr>
        <p:sp>
          <p:nvSpPr>
            <p:cNvPr id="534" name="Google Shape;534;p43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3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3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3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3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3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3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3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43"/>
          <p:cNvGrpSpPr/>
          <p:nvPr/>
        </p:nvGrpSpPr>
        <p:grpSpPr>
          <a:xfrm>
            <a:off x="3386590" y="2144175"/>
            <a:ext cx="277191" cy="254928"/>
            <a:chOff x="4556450" y="4963575"/>
            <a:chExt cx="548025" cy="498100"/>
          </a:xfrm>
        </p:grpSpPr>
        <p:sp>
          <p:nvSpPr>
            <p:cNvPr id="546" name="Google Shape;546;p43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Google Shape;551;p43"/>
          <p:cNvSpPr/>
          <p:nvPr/>
        </p:nvSpPr>
        <p:spPr>
          <a:xfrm>
            <a:off x="3433676" y="569177"/>
            <a:ext cx="222349" cy="225040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57" name="Google Shape;557;p4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8" name="Google Shape;558;p44"/>
          <p:cNvGrpSpPr/>
          <p:nvPr/>
        </p:nvGrpSpPr>
        <p:grpSpPr>
          <a:xfrm>
            <a:off x="855292" y="1032043"/>
            <a:ext cx="3608219" cy="3243858"/>
            <a:chOff x="3778727" y="4460423"/>
            <a:chExt cx="720160" cy="647438"/>
          </a:xfrm>
        </p:grpSpPr>
        <p:sp>
          <p:nvSpPr>
            <p:cNvPr id="559" name="Google Shape;559;p44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0" name="Google Shape;560;p44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1" name="Google Shape;561;p44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2" name="Google Shape;562;p44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3" name="Google Shape;563;p44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4" name="Google Shape;564;p44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5" name="Google Shape;565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566" name="Google Shape;566;p44"/>
          <p:cNvCxnSpPr/>
          <p:nvPr/>
        </p:nvCxnSpPr>
        <p:spPr>
          <a:xfrm>
            <a:off x="4383550" y="1950075"/>
            <a:ext cx="105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67" name="Google Shape;567;p44"/>
          <p:cNvSpPr txBox="1"/>
          <p:nvPr/>
        </p:nvSpPr>
        <p:spPr>
          <a:xfrm>
            <a:off x="5502050" y="1397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68" name="Google Shape;568;p44"/>
          <p:cNvCxnSpPr/>
          <p:nvPr/>
        </p:nvCxnSpPr>
        <p:spPr>
          <a:xfrm>
            <a:off x="4227875" y="2431700"/>
            <a:ext cx="1212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69" name="Google Shape;569;p44"/>
          <p:cNvSpPr txBox="1"/>
          <p:nvPr/>
        </p:nvSpPr>
        <p:spPr>
          <a:xfrm>
            <a:off x="5502050" y="1878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70" name="Google Shape;570;p44"/>
          <p:cNvCxnSpPr/>
          <p:nvPr/>
        </p:nvCxnSpPr>
        <p:spPr>
          <a:xfrm>
            <a:off x="4006650" y="2913325"/>
            <a:ext cx="1433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71" name="Google Shape;571;p44"/>
          <p:cNvSpPr txBox="1"/>
          <p:nvPr/>
        </p:nvSpPr>
        <p:spPr>
          <a:xfrm>
            <a:off x="5502050" y="2360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72" name="Google Shape;572;p44"/>
          <p:cNvCxnSpPr/>
          <p:nvPr/>
        </p:nvCxnSpPr>
        <p:spPr>
          <a:xfrm>
            <a:off x="3818200" y="3394925"/>
            <a:ext cx="1622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73" name="Google Shape;573;p44"/>
          <p:cNvSpPr txBox="1"/>
          <p:nvPr/>
        </p:nvSpPr>
        <p:spPr>
          <a:xfrm>
            <a:off x="5502050" y="2841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74" name="Google Shape;574;p44"/>
          <p:cNvCxnSpPr/>
          <p:nvPr/>
        </p:nvCxnSpPr>
        <p:spPr>
          <a:xfrm>
            <a:off x="3613350" y="3876550"/>
            <a:ext cx="1827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75" name="Google Shape;575;p44"/>
          <p:cNvSpPr txBox="1"/>
          <p:nvPr/>
        </p:nvSpPr>
        <p:spPr>
          <a:xfrm>
            <a:off x="5502050" y="3323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76" name="Google Shape;576;p44"/>
          <p:cNvCxnSpPr/>
          <p:nvPr/>
        </p:nvCxnSpPr>
        <p:spPr>
          <a:xfrm>
            <a:off x="3400325" y="4358150"/>
            <a:ext cx="2031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77" name="Google Shape;577;p44"/>
          <p:cNvSpPr txBox="1"/>
          <p:nvPr/>
        </p:nvSpPr>
        <p:spPr>
          <a:xfrm>
            <a:off x="5502050" y="3805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83" name="Google Shape;583;p4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4" name="Google Shape;584;p45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855300" y="14551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85" name="Google Shape;585;p45"/>
          <p:cNvSpPr txBox="1"/>
          <p:nvPr/>
        </p:nvSpPr>
        <p:spPr>
          <a:xfrm>
            <a:off x="860325" y="30742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Imani Jackson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86" name="Google Shape;58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5025" y="14551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87" name="Google Shape;587;p45"/>
          <p:cNvSpPr txBox="1"/>
          <p:nvPr/>
        </p:nvSpPr>
        <p:spPr>
          <a:xfrm>
            <a:off x="2840050" y="30742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Marcos Galán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88" name="Google Shape;588;p45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814750" y="14551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89" name="Google Shape;589;p45"/>
          <p:cNvSpPr txBox="1"/>
          <p:nvPr/>
        </p:nvSpPr>
        <p:spPr>
          <a:xfrm>
            <a:off x="4819775" y="30742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Ixchel Valdía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90" name="Google Shape;590;p45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794475" y="14551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91" name="Google Shape;591;p45"/>
          <p:cNvSpPr txBox="1"/>
          <p:nvPr/>
        </p:nvSpPr>
        <p:spPr>
          <a:xfrm>
            <a:off x="6799500" y="30742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Nils Årud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6"/>
          <p:cNvSpPr txBox="1"/>
          <p:nvPr>
            <p:ph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97" name="Google Shape;597;p46"/>
          <p:cNvSpPr/>
          <p:nvPr/>
        </p:nvSpPr>
        <p:spPr>
          <a:xfrm>
            <a:off x="694854" y="507665"/>
            <a:ext cx="7754400" cy="397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8" name="Google Shape;598;p46"/>
          <p:cNvGrpSpPr/>
          <p:nvPr/>
        </p:nvGrpSpPr>
        <p:grpSpPr>
          <a:xfrm>
            <a:off x="856402" y="507668"/>
            <a:ext cx="7431090" cy="3975493"/>
            <a:chOff x="638138" y="467100"/>
            <a:chExt cx="7867750" cy="4194000"/>
          </a:xfrm>
        </p:grpSpPr>
        <p:cxnSp>
          <p:nvCxnSpPr>
            <p:cNvPr id="599" name="Google Shape;599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5" name="Google Shape;645;p4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6" name="Google Shape;646;p46"/>
          <p:cNvGrpSpPr/>
          <p:nvPr/>
        </p:nvGrpSpPr>
        <p:grpSpPr>
          <a:xfrm>
            <a:off x="694864" y="673298"/>
            <a:ext cx="7754287" cy="3644106"/>
            <a:chOff x="467088" y="642474"/>
            <a:chExt cx="4194000" cy="3858239"/>
          </a:xfrm>
        </p:grpSpPr>
        <p:cxnSp>
          <p:nvCxnSpPr>
            <p:cNvPr id="647" name="Google Shape;647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69" name="Google Shape;669;p46"/>
          <p:cNvCxnSpPr/>
          <p:nvPr/>
        </p:nvCxnSpPr>
        <p:spPr>
          <a:xfrm>
            <a:off x="4572001" y="507665"/>
            <a:ext cx="0" cy="397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670" name="Google Shape;670;p46"/>
          <p:cNvCxnSpPr/>
          <p:nvPr/>
        </p:nvCxnSpPr>
        <p:spPr>
          <a:xfrm>
            <a:off x="694854" y="2495400"/>
            <a:ext cx="775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671" name="Google Shape;671;p46"/>
          <p:cNvSpPr txBox="1"/>
          <p:nvPr/>
        </p:nvSpPr>
        <p:spPr>
          <a:xfrm rot="-5400000">
            <a:off x="9375" y="2417251"/>
            <a:ext cx="1215000" cy="1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1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2" name="Google Shape;672;p46"/>
          <p:cNvSpPr txBox="1"/>
          <p:nvPr/>
        </p:nvSpPr>
        <p:spPr>
          <a:xfrm rot="5400000">
            <a:off x="7919675" y="2417213"/>
            <a:ext cx="1215000" cy="1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1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3" name="Google Shape;673;p46"/>
          <p:cNvSpPr txBox="1"/>
          <p:nvPr/>
        </p:nvSpPr>
        <p:spPr>
          <a:xfrm>
            <a:off x="3964512" y="4483098"/>
            <a:ext cx="1215000" cy="1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2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4" name="Google Shape;674;p46"/>
          <p:cNvSpPr txBox="1"/>
          <p:nvPr/>
        </p:nvSpPr>
        <p:spPr>
          <a:xfrm>
            <a:off x="3964464" y="351525"/>
            <a:ext cx="1215000" cy="1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2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5" name="Google Shape;675;p46"/>
          <p:cNvSpPr/>
          <p:nvPr/>
        </p:nvSpPr>
        <p:spPr>
          <a:xfrm>
            <a:off x="6877378" y="846888"/>
            <a:ext cx="944700" cy="94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company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6" name="Google Shape;676;p46"/>
          <p:cNvSpPr/>
          <p:nvPr/>
        </p:nvSpPr>
        <p:spPr>
          <a:xfrm>
            <a:off x="3210409" y="1289748"/>
            <a:ext cx="827400" cy="827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7" name="Google Shape;677;p46"/>
          <p:cNvSpPr/>
          <p:nvPr/>
        </p:nvSpPr>
        <p:spPr>
          <a:xfrm>
            <a:off x="1559819" y="3345464"/>
            <a:ext cx="690000" cy="69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8" name="Google Shape;678;p46"/>
          <p:cNvSpPr/>
          <p:nvPr/>
        </p:nvSpPr>
        <p:spPr>
          <a:xfrm>
            <a:off x="5568396" y="2850916"/>
            <a:ext cx="690000" cy="69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9" name="Google Shape;679;p46"/>
          <p:cNvSpPr/>
          <p:nvPr/>
        </p:nvSpPr>
        <p:spPr>
          <a:xfrm>
            <a:off x="6419193" y="3276751"/>
            <a:ext cx="827400" cy="82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0" name="Google Shape;680;p46"/>
          <p:cNvSpPr/>
          <p:nvPr/>
        </p:nvSpPr>
        <p:spPr>
          <a:xfrm>
            <a:off x="4757930" y="599779"/>
            <a:ext cx="690000" cy="69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1" name="Google Shape;681;p46"/>
          <p:cNvSpPr/>
          <p:nvPr/>
        </p:nvSpPr>
        <p:spPr>
          <a:xfrm>
            <a:off x="1306074" y="961387"/>
            <a:ext cx="441300" cy="441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87" name="Google Shape;687;p4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88" name="Google Shape;688;p47"/>
          <p:cNvGraphicFramePr/>
          <p:nvPr/>
        </p:nvGraphicFramePr>
        <p:xfrm>
          <a:off x="855300" y="109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{6E74B0BC-8218-4BC4-B384-D648047DA537}</a:tableStyleId>
              </a:tblPr>
              <a:tblGrid>
                <a:gridCol w="834575"/>
                <a:gridCol w="956575"/>
                <a:gridCol w="956575"/>
                <a:gridCol w="956575"/>
                <a:gridCol w="956575"/>
                <a:gridCol w="956575"/>
                <a:gridCol w="956575"/>
                <a:gridCol w="956575"/>
              </a:tblGrid>
              <a:tr h="235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8DC"/>
        </a:solidFill>
      </p:bgPr>
    </p:bg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4" name="Google Shape;694;p48"/>
          <p:cNvSpPr txBox="1"/>
          <p:nvPr/>
        </p:nvSpPr>
        <p:spPr>
          <a:xfrm>
            <a:off x="6324775" y="383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695" name="Google Shape;695;p48"/>
          <p:cNvGrpSpPr/>
          <p:nvPr/>
        </p:nvGrpSpPr>
        <p:grpSpPr>
          <a:xfrm>
            <a:off x="424947" y="404794"/>
            <a:ext cx="342903" cy="447293"/>
            <a:chOff x="590250" y="244200"/>
            <a:chExt cx="407975" cy="532175"/>
          </a:xfrm>
        </p:grpSpPr>
        <p:sp>
          <p:nvSpPr>
            <p:cNvPr id="696" name="Google Shape;696;p48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48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48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48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48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Google Shape;701;p48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Google Shape;702;p48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48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Google Shape;704;p48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Google Shape;705;p48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Google Shape;706;p48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48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Google Shape;708;p48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Google Shape;709;p48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0" name="Google Shape;710;p48"/>
          <p:cNvGrpSpPr/>
          <p:nvPr/>
        </p:nvGrpSpPr>
        <p:grpSpPr>
          <a:xfrm>
            <a:off x="977639" y="470816"/>
            <a:ext cx="372594" cy="310144"/>
            <a:chOff x="1247825" y="322750"/>
            <a:chExt cx="443300" cy="369000"/>
          </a:xfrm>
        </p:grpSpPr>
        <p:sp>
          <p:nvSpPr>
            <p:cNvPr id="711" name="Google Shape;711;p48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Google Shape;712;p48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Google Shape;713;p48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4" name="Google Shape;714;p48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5" name="Google Shape;715;p48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6" name="Google Shape;716;p48"/>
          <p:cNvGrpSpPr/>
          <p:nvPr/>
        </p:nvGrpSpPr>
        <p:grpSpPr>
          <a:xfrm>
            <a:off x="1550818" y="469282"/>
            <a:ext cx="356204" cy="313212"/>
            <a:chOff x="1929775" y="320925"/>
            <a:chExt cx="423800" cy="372650"/>
          </a:xfrm>
        </p:grpSpPr>
        <p:sp>
          <p:nvSpPr>
            <p:cNvPr id="717" name="Google Shape;717;p48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48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48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48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48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22" name="Google Shape;722;p48"/>
          <p:cNvSpPr/>
          <p:nvPr/>
        </p:nvSpPr>
        <p:spPr>
          <a:xfrm>
            <a:off x="2148120" y="458029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3" name="Google Shape;723;p48"/>
          <p:cNvSpPr/>
          <p:nvPr/>
        </p:nvSpPr>
        <p:spPr>
          <a:xfrm>
            <a:off x="2733088" y="459058"/>
            <a:ext cx="251793" cy="333679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24" name="Google Shape;724;p48"/>
          <p:cNvGrpSpPr/>
          <p:nvPr/>
        </p:nvGrpSpPr>
        <p:grpSpPr>
          <a:xfrm>
            <a:off x="3820462" y="433960"/>
            <a:ext cx="336767" cy="383835"/>
            <a:chOff x="4630125" y="278900"/>
            <a:chExt cx="400675" cy="456675"/>
          </a:xfrm>
        </p:grpSpPr>
        <p:sp>
          <p:nvSpPr>
            <p:cNvPr id="725" name="Google Shape;725;p48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48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48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Google Shape;728;p48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29" name="Google Shape;729;p48"/>
          <p:cNvSpPr/>
          <p:nvPr/>
        </p:nvSpPr>
        <p:spPr>
          <a:xfrm>
            <a:off x="4361051" y="457525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30" name="Google Shape;730;p48"/>
          <p:cNvGrpSpPr/>
          <p:nvPr/>
        </p:nvGrpSpPr>
        <p:grpSpPr>
          <a:xfrm>
            <a:off x="430074" y="980516"/>
            <a:ext cx="342882" cy="418128"/>
            <a:chOff x="596350" y="929175"/>
            <a:chExt cx="407950" cy="497475"/>
          </a:xfrm>
        </p:grpSpPr>
        <p:sp>
          <p:nvSpPr>
            <p:cNvPr id="731" name="Google Shape;731;p48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Google Shape;733;p48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Google Shape;734;p48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48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48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8" name="Google Shape;738;p48"/>
          <p:cNvGrpSpPr/>
          <p:nvPr/>
        </p:nvGrpSpPr>
        <p:grpSpPr>
          <a:xfrm>
            <a:off x="1554390" y="1041431"/>
            <a:ext cx="349060" cy="298882"/>
            <a:chOff x="1934025" y="1001650"/>
            <a:chExt cx="415300" cy="355600"/>
          </a:xfrm>
        </p:grpSpPr>
        <p:sp>
          <p:nvSpPr>
            <p:cNvPr id="739" name="Google Shape;739;p48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Google Shape;740;p48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Google Shape;741;p48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Google Shape;742;p48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43" name="Google Shape;743;p48"/>
          <p:cNvSpPr/>
          <p:nvPr/>
        </p:nvSpPr>
        <p:spPr>
          <a:xfrm>
            <a:off x="2118449" y="1016373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4" name="Google Shape;744;p48"/>
          <p:cNvSpPr/>
          <p:nvPr/>
        </p:nvSpPr>
        <p:spPr>
          <a:xfrm>
            <a:off x="2683959" y="1033772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5" name="Google Shape;745;p48"/>
          <p:cNvSpPr/>
          <p:nvPr/>
        </p:nvSpPr>
        <p:spPr>
          <a:xfrm>
            <a:off x="3254071" y="1036336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6" name="Google Shape;746;p48"/>
          <p:cNvSpPr/>
          <p:nvPr/>
        </p:nvSpPr>
        <p:spPr>
          <a:xfrm>
            <a:off x="3830339" y="1039404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47" name="Google Shape;747;p48"/>
          <p:cNvGrpSpPr/>
          <p:nvPr/>
        </p:nvGrpSpPr>
        <p:grpSpPr>
          <a:xfrm>
            <a:off x="4378785" y="1018906"/>
            <a:ext cx="350068" cy="350573"/>
            <a:chOff x="5294400" y="974850"/>
            <a:chExt cx="416500" cy="417100"/>
          </a:xfrm>
        </p:grpSpPr>
        <p:sp>
          <p:nvSpPr>
            <p:cNvPr id="748" name="Google Shape;748;p48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48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0" name="Google Shape;750;p48"/>
          <p:cNvGrpSpPr/>
          <p:nvPr/>
        </p:nvGrpSpPr>
        <p:grpSpPr>
          <a:xfrm>
            <a:off x="4901807" y="979507"/>
            <a:ext cx="433992" cy="422729"/>
            <a:chOff x="5916675" y="927975"/>
            <a:chExt cx="516350" cy="502950"/>
          </a:xfrm>
        </p:grpSpPr>
        <p:sp>
          <p:nvSpPr>
            <p:cNvPr id="751" name="Google Shape;751;p4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3" name="Google Shape;753;p48"/>
          <p:cNvGrpSpPr/>
          <p:nvPr/>
        </p:nvGrpSpPr>
        <p:grpSpPr>
          <a:xfrm>
            <a:off x="403451" y="1628920"/>
            <a:ext cx="391001" cy="264085"/>
            <a:chOff x="564675" y="1700625"/>
            <a:chExt cx="465200" cy="314200"/>
          </a:xfrm>
        </p:grpSpPr>
        <p:sp>
          <p:nvSpPr>
            <p:cNvPr id="754" name="Google Shape;754;p48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48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Google Shape;756;p48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7" name="Google Shape;757;p48"/>
          <p:cNvGrpSpPr/>
          <p:nvPr/>
        </p:nvGrpSpPr>
        <p:grpSpPr>
          <a:xfrm>
            <a:off x="968435" y="1564432"/>
            <a:ext cx="391001" cy="382827"/>
            <a:chOff x="1236875" y="1623900"/>
            <a:chExt cx="465200" cy="455475"/>
          </a:xfrm>
        </p:grpSpPr>
        <p:sp>
          <p:nvSpPr>
            <p:cNvPr id="758" name="Google Shape;758;p48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48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Google Shape;761;p48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48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48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4" name="Google Shape;764;p48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5" name="Google Shape;765;p48"/>
          <p:cNvGrpSpPr/>
          <p:nvPr/>
        </p:nvGrpSpPr>
        <p:grpSpPr>
          <a:xfrm>
            <a:off x="1545690" y="1572627"/>
            <a:ext cx="366458" cy="366437"/>
            <a:chOff x="1923675" y="1633650"/>
            <a:chExt cx="436000" cy="435975"/>
          </a:xfrm>
        </p:grpSpPr>
        <p:sp>
          <p:nvSpPr>
            <p:cNvPr id="766" name="Google Shape;766;p4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Google Shape;767;p4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4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Google Shape;770;p4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Google Shape;771;p4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2" name="Google Shape;772;p48"/>
          <p:cNvGrpSpPr/>
          <p:nvPr/>
        </p:nvGrpSpPr>
        <p:grpSpPr>
          <a:xfrm>
            <a:off x="2109141" y="1571093"/>
            <a:ext cx="369505" cy="369505"/>
            <a:chOff x="2594050" y="1631825"/>
            <a:chExt cx="439625" cy="439625"/>
          </a:xfrm>
        </p:grpSpPr>
        <p:sp>
          <p:nvSpPr>
            <p:cNvPr id="773" name="Google Shape;773;p4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4" name="Google Shape;774;p4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Google Shape;775;p4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4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77" name="Google Shape;777;p48"/>
          <p:cNvSpPr/>
          <p:nvPr/>
        </p:nvSpPr>
        <p:spPr>
          <a:xfrm>
            <a:off x="2690599" y="158751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78" name="Google Shape;778;p48"/>
          <p:cNvGrpSpPr/>
          <p:nvPr/>
        </p:nvGrpSpPr>
        <p:grpSpPr>
          <a:xfrm>
            <a:off x="3273906" y="1543462"/>
            <a:ext cx="299911" cy="424768"/>
            <a:chOff x="3979850" y="1598950"/>
            <a:chExt cx="356825" cy="505375"/>
          </a:xfrm>
        </p:grpSpPr>
        <p:sp>
          <p:nvSpPr>
            <p:cNvPr id="779" name="Google Shape;779;p48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48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1" name="Google Shape;781;p48"/>
          <p:cNvGrpSpPr/>
          <p:nvPr/>
        </p:nvGrpSpPr>
        <p:grpSpPr>
          <a:xfrm>
            <a:off x="3791296" y="1634551"/>
            <a:ext cx="395098" cy="242589"/>
            <a:chOff x="4595425" y="1707325"/>
            <a:chExt cx="470075" cy="288625"/>
          </a:xfrm>
        </p:grpSpPr>
        <p:sp>
          <p:nvSpPr>
            <p:cNvPr id="782" name="Google Shape;782;p48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3" name="Google Shape;783;p48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7" name="Google Shape;787;p48"/>
          <p:cNvGrpSpPr/>
          <p:nvPr/>
        </p:nvGrpSpPr>
        <p:grpSpPr>
          <a:xfrm>
            <a:off x="4375213" y="1575191"/>
            <a:ext cx="357234" cy="361310"/>
            <a:chOff x="5290150" y="1636700"/>
            <a:chExt cx="425025" cy="429875"/>
          </a:xfrm>
        </p:grpSpPr>
        <p:sp>
          <p:nvSpPr>
            <p:cNvPr id="788" name="Google Shape;788;p48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Google Shape;789;p48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0" name="Google Shape;790;p48"/>
          <p:cNvGrpSpPr/>
          <p:nvPr/>
        </p:nvGrpSpPr>
        <p:grpSpPr>
          <a:xfrm>
            <a:off x="4939167" y="1564432"/>
            <a:ext cx="359272" cy="376691"/>
            <a:chOff x="5961125" y="1623900"/>
            <a:chExt cx="427450" cy="448175"/>
          </a:xfrm>
        </p:grpSpPr>
        <p:sp>
          <p:nvSpPr>
            <p:cNvPr id="791" name="Google Shape;791;p48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Google Shape;794;p48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48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48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48"/>
          <p:cNvGrpSpPr/>
          <p:nvPr/>
        </p:nvGrpSpPr>
        <p:grpSpPr>
          <a:xfrm>
            <a:off x="5491859" y="1574161"/>
            <a:ext cx="383835" cy="363369"/>
            <a:chOff x="6618700" y="1635475"/>
            <a:chExt cx="456675" cy="432325"/>
          </a:xfrm>
        </p:grpSpPr>
        <p:sp>
          <p:nvSpPr>
            <p:cNvPr id="799" name="Google Shape;799;p48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48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4" name="Google Shape;804;p48"/>
          <p:cNvGrpSpPr/>
          <p:nvPr/>
        </p:nvGrpSpPr>
        <p:grpSpPr>
          <a:xfrm>
            <a:off x="446947" y="2157573"/>
            <a:ext cx="304009" cy="326513"/>
            <a:chOff x="616425" y="2329600"/>
            <a:chExt cx="361700" cy="388475"/>
          </a:xfrm>
        </p:grpSpPr>
        <p:sp>
          <p:nvSpPr>
            <p:cNvPr id="805" name="Google Shape;805;p48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48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Google Shape;807;p48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8" name="Google Shape;808;p48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9" name="Google Shape;809;p48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13" name="Google Shape;813;p48"/>
          <p:cNvGrpSpPr/>
          <p:nvPr/>
        </p:nvGrpSpPr>
        <p:grpSpPr>
          <a:xfrm>
            <a:off x="1003757" y="2160641"/>
            <a:ext cx="320378" cy="320378"/>
            <a:chOff x="1278900" y="2333250"/>
            <a:chExt cx="381175" cy="381175"/>
          </a:xfrm>
        </p:grpSpPr>
        <p:sp>
          <p:nvSpPr>
            <p:cNvPr id="814" name="Google Shape;814;p48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48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6" name="Google Shape;816;p48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18" name="Google Shape;818;p48"/>
          <p:cNvGrpSpPr/>
          <p:nvPr/>
        </p:nvGrpSpPr>
        <p:grpSpPr>
          <a:xfrm>
            <a:off x="1568720" y="2160641"/>
            <a:ext cx="320399" cy="320378"/>
            <a:chOff x="1951075" y="2333250"/>
            <a:chExt cx="381200" cy="381175"/>
          </a:xfrm>
        </p:grpSpPr>
        <p:sp>
          <p:nvSpPr>
            <p:cNvPr id="819" name="Google Shape;819;p48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1" name="Google Shape;821;p48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48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3" name="Google Shape;823;p48"/>
          <p:cNvGrpSpPr/>
          <p:nvPr/>
        </p:nvGrpSpPr>
        <p:grpSpPr>
          <a:xfrm>
            <a:off x="2133704" y="2160641"/>
            <a:ext cx="320378" cy="320378"/>
            <a:chOff x="2623275" y="2333250"/>
            <a:chExt cx="381175" cy="381175"/>
          </a:xfrm>
        </p:grpSpPr>
        <p:sp>
          <p:nvSpPr>
            <p:cNvPr id="824" name="Google Shape;824;p48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8" name="Google Shape;828;p48"/>
          <p:cNvGrpSpPr/>
          <p:nvPr/>
        </p:nvGrpSpPr>
        <p:grpSpPr>
          <a:xfrm>
            <a:off x="2773409" y="2105378"/>
            <a:ext cx="170937" cy="426827"/>
            <a:chOff x="3384375" y="2267500"/>
            <a:chExt cx="203375" cy="507825"/>
          </a:xfrm>
        </p:grpSpPr>
        <p:sp>
          <p:nvSpPr>
            <p:cNvPr id="829" name="Google Shape;829;p48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0" name="Google Shape;830;p48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1" name="Google Shape;831;p48"/>
          <p:cNvGrpSpPr/>
          <p:nvPr/>
        </p:nvGrpSpPr>
        <p:grpSpPr>
          <a:xfrm>
            <a:off x="3918716" y="2159611"/>
            <a:ext cx="140237" cy="318339"/>
            <a:chOff x="4747025" y="2332025"/>
            <a:chExt cx="166850" cy="378750"/>
          </a:xfrm>
        </p:grpSpPr>
        <p:sp>
          <p:nvSpPr>
            <p:cNvPr id="832" name="Google Shape;832;p48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4" name="Google Shape;834;p48"/>
          <p:cNvGrpSpPr/>
          <p:nvPr/>
        </p:nvGrpSpPr>
        <p:grpSpPr>
          <a:xfrm>
            <a:off x="3351190" y="2107416"/>
            <a:ext cx="145343" cy="422729"/>
            <a:chOff x="4071800" y="2269925"/>
            <a:chExt cx="172925" cy="502950"/>
          </a:xfrm>
        </p:grpSpPr>
        <p:sp>
          <p:nvSpPr>
            <p:cNvPr id="835" name="Google Shape;835;p48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6" name="Google Shape;836;p48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37" name="Google Shape;837;p48"/>
          <p:cNvSpPr/>
          <p:nvPr/>
        </p:nvSpPr>
        <p:spPr>
          <a:xfrm>
            <a:off x="4393811" y="2152016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838" name="Google Shape;838;p48"/>
          <p:cNvGrpSpPr/>
          <p:nvPr/>
        </p:nvGrpSpPr>
        <p:grpSpPr>
          <a:xfrm>
            <a:off x="4948896" y="2158077"/>
            <a:ext cx="345971" cy="325505"/>
            <a:chOff x="5972700" y="2330200"/>
            <a:chExt cx="411625" cy="387275"/>
          </a:xfrm>
        </p:grpSpPr>
        <p:sp>
          <p:nvSpPr>
            <p:cNvPr id="839" name="Google Shape;839;p4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0" name="Google Shape;840;p4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41" name="Google Shape;841;p48"/>
          <p:cNvGrpSpPr/>
          <p:nvPr/>
        </p:nvGrpSpPr>
        <p:grpSpPr>
          <a:xfrm>
            <a:off x="544193" y="2686206"/>
            <a:ext cx="109538" cy="399195"/>
            <a:chOff x="732125" y="2958550"/>
            <a:chExt cx="130325" cy="474950"/>
          </a:xfrm>
        </p:grpSpPr>
        <p:sp>
          <p:nvSpPr>
            <p:cNvPr id="842" name="Google Shape;842;p48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5" name="Google Shape;845;p48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6" name="Google Shape;846;p48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50" name="Google Shape;850;p48"/>
          <p:cNvSpPr/>
          <p:nvPr/>
        </p:nvSpPr>
        <p:spPr>
          <a:xfrm>
            <a:off x="1561113" y="2670435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1" name="Google Shape;851;p48"/>
          <p:cNvSpPr/>
          <p:nvPr/>
        </p:nvSpPr>
        <p:spPr>
          <a:xfrm>
            <a:off x="1039605" y="2670435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852" name="Google Shape;852;p48"/>
          <p:cNvGrpSpPr/>
          <p:nvPr/>
        </p:nvGrpSpPr>
        <p:grpSpPr>
          <a:xfrm>
            <a:off x="2099937" y="2699002"/>
            <a:ext cx="387933" cy="367467"/>
            <a:chOff x="2583100" y="2973775"/>
            <a:chExt cx="461550" cy="437200"/>
          </a:xfrm>
        </p:grpSpPr>
        <p:sp>
          <p:nvSpPr>
            <p:cNvPr id="853" name="Google Shape;853;p48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55" name="Google Shape;855;p48"/>
          <p:cNvSpPr/>
          <p:nvPr/>
        </p:nvSpPr>
        <p:spPr>
          <a:xfrm>
            <a:off x="3810881" y="2707797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856" name="Google Shape;856;p48"/>
          <p:cNvGrpSpPr/>
          <p:nvPr/>
        </p:nvGrpSpPr>
        <p:grpSpPr>
          <a:xfrm>
            <a:off x="4339386" y="2727159"/>
            <a:ext cx="435022" cy="323445"/>
            <a:chOff x="5247525" y="3007275"/>
            <a:chExt cx="517575" cy="384825"/>
          </a:xfrm>
        </p:grpSpPr>
        <p:sp>
          <p:nvSpPr>
            <p:cNvPr id="857" name="Google Shape;857;p48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59" name="Google Shape;859;p48"/>
          <p:cNvGrpSpPr/>
          <p:nvPr/>
        </p:nvGrpSpPr>
        <p:grpSpPr>
          <a:xfrm>
            <a:off x="3250372" y="2708731"/>
            <a:ext cx="342882" cy="350068"/>
            <a:chOff x="3951850" y="2985350"/>
            <a:chExt cx="407950" cy="416500"/>
          </a:xfrm>
        </p:grpSpPr>
        <p:sp>
          <p:nvSpPr>
            <p:cNvPr id="860" name="Google Shape;860;p4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64" name="Google Shape;864;p48"/>
          <p:cNvGrpSpPr/>
          <p:nvPr/>
        </p:nvGrpSpPr>
        <p:grpSpPr>
          <a:xfrm>
            <a:off x="407044" y="3298279"/>
            <a:ext cx="397136" cy="305017"/>
            <a:chOff x="568950" y="3686775"/>
            <a:chExt cx="472500" cy="362900"/>
          </a:xfrm>
        </p:grpSpPr>
        <p:sp>
          <p:nvSpPr>
            <p:cNvPr id="865" name="Google Shape;865;p48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7" name="Google Shape;867;p48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68" name="Google Shape;868;p48"/>
          <p:cNvSpPr/>
          <p:nvPr/>
        </p:nvSpPr>
        <p:spPr>
          <a:xfrm>
            <a:off x="4983886" y="2691427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869" name="Google Shape;869;p48"/>
          <p:cNvGrpSpPr/>
          <p:nvPr/>
        </p:nvGrpSpPr>
        <p:grpSpPr>
          <a:xfrm>
            <a:off x="975096" y="3323872"/>
            <a:ext cx="377700" cy="253852"/>
            <a:chOff x="1244800" y="3717225"/>
            <a:chExt cx="449375" cy="302025"/>
          </a:xfrm>
        </p:grpSpPr>
        <p:sp>
          <p:nvSpPr>
            <p:cNvPr id="870" name="Google Shape;870;p48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2" name="Google Shape;872;p48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3" name="Google Shape;873;p48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4" name="Google Shape;874;p48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76" name="Google Shape;876;p48"/>
          <p:cNvGrpSpPr/>
          <p:nvPr/>
        </p:nvGrpSpPr>
        <p:grpSpPr>
          <a:xfrm>
            <a:off x="1545186" y="3304414"/>
            <a:ext cx="367467" cy="287115"/>
            <a:chOff x="1923075" y="3694075"/>
            <a:chExt cx="437200" cy="341600"/>
          </a:xfrm>
        </p:grpSpPr>
        <p:sp>
          <p:nvSpPr>
            <p:cNvPr id="877" name="Google Shape;877;p48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1" name="Google Shape;881;p48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2" name="Google Shape;882;p48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3" name="Google Shape;883;p48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5" name="Google Shape;885;p48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86" name="Google Shape;886;p48"/>
          <p:cNvGrpSpPr/>
          <p:nvPr/>
        </p:nvGrpSpPr>
        <p:grpSpPr>
          <a:xfrm>
            <a:off x="2113742" y="3299813"/>
            <a:ext cx="360301" cy="295814"/>
            <a:chOff x="2599525" y="3688600"/>
            <a:chExt cx="428675" cy="351950"/>
          </a:xfrm>
        </p:grpSpPr>
        <p:sp>
          <p:nvSpPr>
            <p:cNvPr id="887" name="Google Shape;887;p48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90" name="Google Shape;890;p48"/>
          <p:cNvGrpSpPr/>
          <p:nvPr/>
        </p:nvGrpSpPr>
        <p:grpSpPr>
          <a:xfrm>
            <a:off x="2696125" y="3279346"/>
            <a:ext cx="333700" cy="329077"/>
            <a:chOff x="3292425" y="3664250"/>
            <a:chExt cx="397025" cy="391525"/>
          </a:xfrm>
        </p:grpSpPr>
        <p:sp>
          <p:nvSpPr>
            <p:cNvPr id="891" name="Google Shape;891;p48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3" name="Google Shape;893;p48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94" name="Google Shape;894;p48"/>
          <p:cNvGrpSpPr/>
          <p:nvPr/>
        </p:nvGrpSpPr>
        <p:grpSpPr>
          <a:xfrm>
            <a:off x="3233982" y="3321813"/>
            <a:ext cx="369526" cy="268183"/>
            <a:chOff x="3932350" y="3714775"/>
            <a:chExt cx="439650" cy="319075"/>
          </a:xfrm>
        </p:grpSpPr>
        <p:sp>
          <p:nvSpPr>
            <p:cNvPr id="895" name="Google Shape;895;p48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7" name="Google Shape;897;p48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00" name="Google Shape;900;p48"/>
          <p:cNvGrpSpPr/>
          <p:nvPr/>
        </p:nvGrpSpPr>
        <p:grpSpPr>
          <a:xfrm>
            <a:off x="3798966" y="3321813"/>
            <a:ext cx="369505" cy="268183"/>
            <a:chOff x="4604550" y="3714775"/>
            <a:chExt cx="439625" cy="319075"/>
          </a:xfrm>
        </p:grpSpPr>
        <p:sp>
          <p:nvSpPr>
            <p:cNvPr id="901" name="Google Shape;901;p48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03" name="Google Shape;903;p48"/>
          <p:cNvGrpSpPr/>
          <p:nvPr/>
        </p:nvGrpSpPr>
        <p:grpSpPr>
          <a:xfrm>
            <a:off x="4377251" y="3294181"/>
            <a:ext cx="353136" cy="313738"/>
            <a:chOff x="5292575" y="3681900"/>
            <a:chExt cx="420150" cy="373275"/>
          </a:xfrm>
        </p:grpSpPr>
        <p:sp>
          <p:nvSpPr>
            <p:cNvPr id="904" name="Google Shape;904;p48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8" name="Google Shape;908;p48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11" name="Google Shape;911;p48"/>
          <p:cNvGrpSpPr/>
          <p:nvPr/>
        </p:nvGrpSpPr>
        <p:grpSpPr>
          <a:xfrm>
            <a:off x="4922273" y="3254258"/>
            <a:ext cx="393060" cy="393060"/>
            <a:chOff x="5941025" y="3634400"/>
            <a:chExt cx="467650" cy="467650"/>
          </a:xfrm>
        </p:grpSpPr>
        <p:sp>
          <p:nvSpPr>
            <p:cNvPr id="912" name="Google Shape;912;p48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7" name="Google Shape;917;p48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18" name="Google Shape;918;p48"/>
          <p:cNvGrpSpPr/>
          <p:nvPr/>
        </p:nvGrpSpPr>
        <p:grpSpPr>
          <a:xfrm>
            <a:off x="5512346" y="3279346"/>
            <a:ext cx="342882" cy="342903"/>
            <a:chOff x="6643075" y="3664250"/>
            <a:chExt cx="407950" cy="407975"/>
          </a:xfrm>
        </p:grpSpPr>
        <p:sp>
          <p:nvSpPr>
            <p:cNvPr id="919" name="Google Shape;919;p48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0" name="Google Shape;920;p48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21" name="Google Shape;921;p48"/>
          <p:cNvGrpSpPr/>
          <p:nvPr/>
        </p:nvGrpSpPr>
        <p:grpSpPr>
          <a:xfrm>
            <a:off x="413180" y="3830000"/>
            <a:ext cx="371564" cy="371543"/>
            <a:chOff x="576250" y="4319400"/>
            <a:chExt cx="442075" cy="442050"/>
          </a:xfrm>
        </p:grpSpPr>
        <p:sp>
          <p:nvSpPr>
            <p:cNvPr id="922" name="Google Shape;922;p48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26" name="Google Shape;926;p48"/>
          <p:cNvSpPr/>
          <p:nvPr/>
        </p:nvSpPr>
        <p:spPr>
          <a:xfrm>
            <a:off x="962843" y="390229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7" name="Google Shape;927;p48"/>
          <p:cNvSpPr/>
          <p:nvPr/>
        </p:nvSpPr>
        <p:spPr>
          <a:xfrm>
            <a:off x="3253566" y="3845478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8" name="Google Shape;928;p48"/>
          <p:cNvSpPr/>
          <p:nvPr/>
        </p:nvSpPr>
        <p:spPr>
          <a:xfrm>
            <a:off x="2688561" y="3866974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9" name="Google Shape;929;p48"/>
          <p:cNvSpPr/>
          <p:nvPr/>
        </p:nvSpPr>
        <p:spPr>
          <a:xfrm>
            <a:off x="3817038" y="3843944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930" name="Google Shape;930;p48"/>
          <p:cNvGrpSpPr/>
          <p:nvPr/>
        </p:nvGrpSpPr>
        <p:grpSpPr>
          <a:xfrm>
            <a:off x="4356785" y="3848932"/>
            <a:ext cx="394068" cy="325505"/>
            <a:chOff x="5268225" y="4341925"/>
            <a:chExt cx="468850" cy="387275"/>
          </a:xfrm>
        </p:grpSpPr>
        <p:sp>
          <p:nvSpPr>
            <p:cNvPr id="931" name="Google Shape;931;p48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6" name="Google Shape;936;p48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39" name="Google Shape;939;p48"/>
          <p:cNvGrpSpPr/>
          <p:nvPr/>
        </p:nvGrpSpPr>
        <p:grpSpPr>
          <a:xfrm>
            <a:off x="4941731" y="3838699"/>
            <a:ext cx="354145" cy="354145"/>
            <a:chOff x="5964175" y="4329750"/>
            <a:chExt cx="421350" cy="421350"/>
          </a:xfrm>
        </p:grpSpPr>
        <p:sp>
          <p:nvSpPr>
            <p:cNvPr id="940" name="Google Shape;940;p48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42" name="Google Shape;942;p48"/>
          <p:cNvGrpSpPr/>
          <p:nvPr/>
        </p:nvGrpSpPr>
        <p:grpSpPr>
          <a:xfrm>
            <a:off x="977639" y="4403683"/>
            <a:ext cx="372594" cy="360301"/>
            <a:chOff x="1247825" y="5001950"/>
            <a:chExt cx="443300" cy="428675"/>
          </a:xfrm>
        </p:grpSpPr>
        <p:sp>
          <p:nvSpPr>
            <p:cNvPr id="943" name="Google Shape;943;p48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6" name="Google Shape;946;p48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49" name="Google Shape;949;p48"/>
          <p:cNvGrpSpPr/>
          <p:nvPr/>
        </p:nvGrpSpPr>
        <p:grpSpPr>
          <a:xfrm>
            <a:off x="1575885" y="4385760"/>
            <a:ext cx="306068" cy="389992"/>
            <a:chOff x="1959600" y="4980625"/>
            <a:chExt cx="364150" cy="464000"/>
          </a:xfrm>
        </p:grpSpPr>
        <p:sp>
          <p:nvSpPr>
            <p:cNvPr id="950" name="Google Shape;950;p48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57" name="Google Shape;957;p48"/>
          <p:cNvGrpSpPr/>
          <p:nvPr/>
        </p:nvGrpSpPr>
        <p:grpSpPr>
          <a:xfrm>
            <a:off x="2118365" y="4400615"/>
            <a:ext cx="351077" cy="360806"/>
            <a:chOff x="2605025" y="4998300"/>
            <a:chExt cx="417700" cy="429275"/>
          </a:xfrm>
        </p:grpSpPr>
        <p:sp>
          <p:nvSpPr>
            <p:cNvPr id="958" name="Google Shape;958;p48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9" name="Google Shape;959;p48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0" name="Google Shape;960;p48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61" name="Google Shape;961;p48"/>
          <p:cNvGrpSpPr/>
          <p:nvPr/>
        </p:nvGrpSpPr>
        <p:grpSpPr>
          <a:xfrm>
            <a:off x="2649057" y="4403683"/>
            <a:ext cx="419662" cy="349543"/>
            <a:chOff x="3236425" y="5001950"/>
            <a:chExt cx="499300" cy="415875"/>
          </a:xfrm>
        </p:grpSpPr>
        <p:sp>
          <p:nvSpPr>
            <p:cNvPr id="962" name="Google Shape;962;p48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68" name="Google Shape;968;p48"/>
          <p:cNvGrpSpPr/>
          <p:nvPr/>
        </p:nvGrpSpPr>
        <p:grpSpPr>
          <a:xfrm>
            <a:off x="3264177" y="4385760"/>
            <a:ext cx="319369" cy="380263"/>
            <a:chOff x="3968275" y="4980625"/>
            <a:chExt cx="379975" cy="452425"/>
          </a:xfrm>
        </p:grpSpPr>
        <p:sp>
          <p:nvSpPr>
            <p:cNvPr id="969" name="Google Shape;969;p48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72" name="Google Shape;972;p48"/>
          <p:cNvGrpSpPr/>
          <p:nvPr/>
        </p:nvGrpSpPr>
        <p:grpSpPr>
          <a:xfrm>
            <a:off x="4919710" y="4470713"/>
            <a:ext cx="404323" cy="220085"/>
            <a:chOff x="5937975" y="5081700"/>
            <a:chExt cx="481050" cy="261850"/>
          </a:xfrm>
        </p:grpSpPr>
        <p:sp>
          <p:nvSpPr>
            <p:cNvPr id="973" name="Google Shape;973;p48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4" name="Google Shape;974;p48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5" name="Google Shape;975;p48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76" name="Google Shape;976;p48"/>
          <p:cNvGrpSpPr/>
          <p:nvPr/>
        </p:nvGrpSpPr>
        <p:grpSpPr>
          <a:xfrm>
            <a:off x="5537918" y="4428247"/>
            <a:ext cx="290183" cy="333679"/>
            <a:chOff x="6673500" y="5031175"/>
            <a:chExt cx="345250" cy="397000"/>
          </a:xfrm>
        </p:grpSpPr>
        <p:sp>
          <p:nvSpPr>
            <p:cNvPr id="977" name="Google Shape;977;p48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8" name="Google Shape;978;p48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82" name="Google Shape;982;p48"/>
          <p:cNvGrpSpPr/>
          <p:nvPr/>
        </p:nvGrpSpPr>
        <p:grpSpPr>
          <a:xfrm>
            <a:off x="3229905" y="452892"/>
            <a:ext cx="387933" cy="345971"/>
            <a:chOff x="3927500" y="301425"/>
            <a:chExt cx="461550" cy="411625"/>
          </a:xfrm>
        </p:grpSpPr>
        <p:sp>
          <p:nvSpPr>
            <p:cNvPr id="983" name="Google Shape;983;p48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10" name="Google Shape;1010;p48"/>
          <p:cNvGrpSpPr/>
          <p:nvPr/>
        </p:nvGrpSpPr>
        <p:grpSpPr>
          <a:xfrm>
            <a:off x="5517452" y="459553"/>
            <a:ext cx="332670" cy="332670"/>
            <a:chOff x="6649150" y="309350"/>
            <a:chExt cx="395800" cy="395800"/>
          </a:xfrm>
        </p:grpSpPr>
        <p:sp>
          <p:nvSpPr>
            <p:cNvPr id="1011" name="Google Shape;1011;p48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34" name="Google Shape;1034;p48"/>
          <p:cNvGrpSpPr/>
          <p:nvPr/>
        </p:nvGrpSpPr>
        <p:grpSpPr>
          <a:xfrm>
            <a:off x="4949905" y="467223"/>
            <a:ext cx="337797" cy="319873"/>
            <a:chOff x="5973900" y="318475"/>
            <a:chExt cx="401900" cy="380575"/>
          </a:xfrm>
        </p:grpSpPr>
        <p:sp>
          <p:nvSpPr>
            <p:cNvPr id="1035" name="Google Shape;1035;p48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49" name="Google Shape;1049;p48"/>
          <p:cNvGrpSpPr/>
          <p:nvPr/>
        </p:nvGrpSpPr>
        <p:grpSpPr>
          <a:xfrm>
            <a:off x="995058" y="980516"/>
            <a:ext cx="342882" cy="418128"/>
            <a:chOff x="1268550" y="929175"/>
            <a:chExt cx="407950" cy="497475"/>
          </a:xfrm>
        </p:grpSpPr>
        <p:sp>
          <p:nvSpPr>
            <p:cNvPr id="1050" name="Google Shape;1050;p48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53" name="Google Shape;1053;p48"/>
          <p:cNvGrpSpPr/>
          <p:nvPr/>
        </p:nvGrpSpPr>
        <p:grpSpPr>
          <a:xfrm>
            <a:off x="5481122" y="996380"/>
            <a:ext cx="405331" cy="388962"/>
            <a:chOff x="6605925" y="948050"/>
            <a:chExt cx="482250" cy="462775"/>
          </a:xfrm>
        </p:grpSpPr>
        <p:sp>
          <p:nvSpPr>
            <p:cNvPr id="1054" name="Google Shape;1054;p48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60" name="Google Shape;1060;p48"/>
          <p:cNvGrpSpPr/>
          <p:nvPr/>
        </p:nvGrpSpPr>
        <p:grpSpPr>
          <a:xfrm>
            <a:off x="5575804" y="2148349"/>
            <a:ext cx="215966" cy="342399"/>
            <a:chOff x="6718575" y="2318625"/>
            <a:chExt cx="256950" cy="407375"/>
          </a:xfrm>
        </p:grpSpPr>
        <p:sp>
          <p:nvSpPr>
            <p:cNvPr id="1061" name="Google Shape;1061;p4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69" name="Google Shape;1069;p48"/>
          <p:cNvGrpSpPr/>
          <p:nvPr/>
        </p:nvGrpSpPr>
        <p:grpSpPr>
          <a:xfrm>
            <a:off x="2677193" y="2775257"/>
            <a:ext cx="363369" cy="221115"/>
            <a:chOff x="3269900" y="3064500"/>
            <a:chExt cx="432325" cy="263075"/>
          </a:xfrm>
        </p:grpSpPr>
        <p:sp>
          <p:nvSpPr>
            <p:cNvPr id="1070" name="Google Shape;1070;p48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73" name="Google Shape;1073;p48"/>
          <p:cNvGrpSpPr/>
          <p:nvPr/>
        </p:nvGrpSpPr>
        <p:grpSpPr>
          <a:xfrm>
            <a:off x="5551219" y="2707701"/>
            <a:ext cx="265115" cy="372594"/>
            <a:chOff x="6689325" y="2984125"/>
            <a:chExt cx="315425" cy="443300"/>
          </a:xfrm>
        </p:grpSpPr>
        <p:sp>
          <p:nvSpPr>
            <p:cNvPr id="1074" name="Google Shape;1074;p48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79" name="Google Shape;1079;p48"/>
          <p:cNvGrpSpPr/>
          <p:nvPr/>
        </p:nvGrpSpPr>
        <p:grpSpPr>
          <a:xfrm>
            <a:off x="1599945" y="3802369"/>
            <a:ext cx="256416" cy="414535"/>
            <a:chOff x="1988225" y="4286525"/>
            <a:chExt cx="305075" cy="493200"/>
          </a:xfrm>
        </p:grpSpPr>
        <p:sp>
          <p:nvSpPr>
            <p:cNvPr id="1080" name="Google Shape;1080;p48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87" name="Google Shape;1087;p48"/>
          <p:cNvGrpSpPr/>
          <p:nvPr/>
        </p:nvGrpSpPr>
        <p:grpSpPr>
          <a:xfrm>
            <a:off x="2143937" y="3831534"/>
            <a:ext cx="309640" cy="392030"/>
            <a:chOff x="2635450" y="4321225"/>
            <a:chExt cx="368400" cy="466425"/>
          </a:xfrm>
        </p:grpSpPr>
        <p:sp>
          <p:nvSpPr>
            <p:cNvPr id="1088" name="Google Shape;1088;p48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94" name="Google Shape;1094;p48"/>
          <p:cNvGrpSpPr/>
          <p:nvPr/>
        </p:nvGrpSpPr>
        <p:grpSpPr>
          <a:xfrm>
            <a:off x="5512346" y="3821805"/>
            <a:ext cx="342882" cy="383835"/>
            <a:chOff x="6643075" y="4309650"/>
            <a:chExt cx="407950" cy="456675"/>
          </a:xfrm>
        </p:grpSpPr>
        <p:sp>
          <p:nvSpPr>
            <p:cNvPr id="1095" name="Google Shape;1095;p48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04" name="Google Shape;1104;p48"/>
          <p:cNvGrpSpPr/>
          <p:nvPr/>
        </p:nvGrpSpPr>
        <p:grpSpPr>
          <a:xfrm>
            <a:off x="4327619" y="4363760"/>
            <a:ext cx="452420" cy="433992"/>
            <a:chOff x="5233525" y="4954450"/>
            <a:chExt cx="538275" cy="516350"/>
          </a:xfrm>
        </p:grpSpPr>
        <p:sp>
          <p:nvSpPr>
            <p:cNvPr id="1105" name="Google Shape;1105;p48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16" name="Google Shape;1116;p48"/>
          <p:cNvGrpSpPr/>
          <p:nvPr/>
        </p:nvGrpSpPr>
        <p:grpSpPr>
          <a:xfrm>
            <a:off x="3758538" y="4371429"/>
            <a:ext cx="460615" cy="418653"/>
            <a:chOff x="4556450" y="4963575"/>
            <a:chExt cx="548025" cy="498100"/>
          </a:xfrm>
        </p:grpSpPr>
        <p:sp>
          <p:nvSpPr>
            <p:cNvPr id="1117" name="Google Shape;1117;p48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22" name="Google Shape;1122;p48"/>
          <p:cNvGrpSpPr/>
          <p:nvPr/>
        </p:nvGrpSpPr>
        <p:grpSpPr>
          <a:xfrm>
            <a:off x="375820" y="4462014"/>
            <a:ext cx="445255" cy="246182"/>
            <a:chOff x="531800" y="5071350"/>
            <a:chExt cx="529750" cy="292900"/>
          </a:xfrm>
        </p:grpSpPr>
        <p:sp>
          <p:nvSpPr>
            <p:cNvPr id="1123" name="Google Shape;1123;p48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30" name="Google Shape;1130;p48"/>
          <p:cNvGrpSpPr/>
          <p:nvPr/>
        </p:nvGrpSpPr>
        <p:grpSpPr>
          <a:xfrm>
            <a:off x="7320094" y="1875175"/>
            <a:ext cx="433992" cy="422729"/>
            <a:chOff x="5916675" y="927975"/>
            <a:chExt cx="516350" cy="502950"/>
          </a:xfrm>
        </p:grpSpPr>
        <p:sp>
          <p:nvSpPr>
            <p:cNvPr id="1131" name="Google Shape;1131;p4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3" name="Google Shape;1133;p48"/>
          <p:cNvGrpSpPr/>
          <p:nvPr/>
        </p:nvGrpSpPr>
        <p:grpSpPr>
          <a:xfrm>
            <a:off x="6436114" y="2581077"/>
            <a:ext cx="1079481" cy="1051467"/>
            <a:chOff x="5916675" y="927975"/>
            <a:chExt cx="516350" cy="502950"/>
          </a:xfrm>
        </p:grpSpPr>
        <p:sp>
          <p:nvSpPr>
            <p:cNvPr id="1134" name="Google Shape;1134;p4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6" name="Google Shape;1136;p48"/>
          <p:cNvGrpSpPr/>
          <p:nvPr/>
        </p:nvGrpSpPr>
        <p:grpSpPr>
          <a:xfrm>
            <a:off x="6436257" y="1875175"/>
            <a:ext cx="433992" cy="422729"/>
            <a:chOff x="5916675" y="927975"/>
            <a:chExt cx="516350" cy="502950"/>
          </a:xfrm>
        </p:grpSpPr>
        <p:sp>
          <p:nvSpPr>
            <p:cNvPr id="1137" name="Google Shape;1137;p4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9" name="Google Shape;1139;p48"/>
          <p:cNvSpPr/>
          <p:nvPr/>
        </p:nvSpPr>
        <p:spPr>
          <a:xfrm>
            <a:off x="7512255" y="21115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48"/>
          <p:cNvSpPr/>
          <p:nvPr/>
        </p:nvSpPr>
        <p:spPr>
          <a:xfrm>
            <a:off x="6628418" y="21115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48"/>
          <p:cNvSpPr/>
          <p:nvPr/>
        </p:nvSpPr>
        <p:spPr>
          <a:xfrm>
            <a:off x="6913953" y="3169090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" name="Google Shape;1146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47" name="Google Shape;1147;p49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9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9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9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9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3" name="Google Shape;1153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54" name="Google Shape;1154;p49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9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9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9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8" name="Google Shape;1158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59" name="Google Shape;1159;p49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9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9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2" name="Google Shape;1162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63" name="Google Shape;1163;p49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9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9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8" name="Google Shape;1168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69" name="Google Shape;1169;p49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9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9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73" name="Google Shape;1173;p49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9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78" name="Google Shape;1178;p49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9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3" name="Google Shape;1183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84" name="Google Shape;1184;p49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9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0" name="Google Shape;1190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91" name="Google Shape;1191;p49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9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94" name="Google Shape;1194;p49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9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7" name="Google Shape;1197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98" name="Google Shape;1198;p49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4" name="Google Shape;1204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05" name="Google Shape;1205;p49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11" name="Google Shape;1211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15" name="Google Shape;1215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16" name="Google Shape;1216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26" name="Google Shape;1226;p49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2" name="Google Shape;1232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33" name="Google Shape;1233;p49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38" name="Google Shape;1238;p49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3" name="Google Shape;1243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44" name="Google Shape;1244;p49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0" name="Google Shape;1250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51" name="Google Shape;1251;p49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9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5" name="Google Shape;1255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56" name="Google Shape;1256;p49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0" name="Google Shape;1260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61" name="Google Shape;1261;p49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66" name="Google Shape;1266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67" name="Google Shape;1267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77" name="Google Shape;1277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78" name="Google Shape;1278;p49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1" name="Google Shape;1281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82" name="Google Shape;1282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2" name="Google Shape;1292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93" name="Google Shape;1293;p49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7" name="Google Shape;1297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98" name="Google Shape;1298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1299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08" name="Google Shape;1308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09" name="Google Shape;1309;p49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9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6" name="Google Shape;1316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17" name="Google Shape;1317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22" name="Google Shape;1322;p49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27" name="Google Shape;1327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2" name="Google Shape;1332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33" name="Google Shape;1333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9" name="Google Shape;1339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40" name="Google Shape;1340;p49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3" name="Google Shape;1343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44" name="Google Shape;1344;p49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9" name="Google Shape;1349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50" name="Google Shape;1350;p49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6" name="Google Shape;1356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57" name="Google Shape;1357;p49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0" name="Google Shape;1360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61" name="Google Shape;1361;p49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66" name="Google Shape;1366;p49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2" name="Google Shape;1372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73" name="Google Shape;1373;p49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0" name="Google Shape;1380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81" name="Google Shape;1381;p49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5" name="Google Shape;1385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86" name="Google Shape;1386;p49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9" name="Google Shape;1389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90" name="Google Shape;1390;p49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3" name="Google Shape;1393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94" name="Google Shape;1394;p49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8" name="Google Shape;1398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99" name="Google Shape;1399;p49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3" name="Google Shape;1403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04" name="Google Shape;1404;p49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9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9" name="Google Shape;1409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10" name="Google Shape;1410;p49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9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6" name="Google Shape;1416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17" name="Google Shape;1417;p49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4" name="Google Shape;1424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25" name="Google Shape;1425;p49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9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9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9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9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7" name="Google Shape;1437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38" name="Google Shape;1438;p49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9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2" name="Google Shape;1442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43" name="Google Shape;1443;p49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6" name="Google Shape;1446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47" name="Google Shape;1447;p49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3" name="Google Shape;1453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54" name="Google Shape;1454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49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49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9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9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2" name="Google Shape;1462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63" name="Google Shape;1463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9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9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9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9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9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9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5" name="Google Shape;1475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76" name="Google Shape;1476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9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9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9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8" name="Google Shape;1488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89" name="Google Shape;1489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9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9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49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9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9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1" name="Google Shape;1501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02" name="Google Shape;1502;p49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9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8" name="Google Shape;1508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09" name="Google Shape;1509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9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9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9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9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4" name="Google Shape;1524;p49"/>
          <p:cNvGrpSpPr/>
          <p:nvPr/>
        </p:nvGrpSpPr>
        <p:grpSpPr>
          <a:xfrm>
            <a:off x="1879183" y="4379878"/>
            <a:ext cx="445738" cy="442950"/>
            <a:chOff x="1879183" y="4379878"/>
            <a:chExt cx="445738" cy="442950"/>
          </a:xfrm>
        </p:grpSpPr>
        <p:sp>
          <p:nvSpPr>
            <p:cNvPr id="1525" name="Google Shape;1525;p49"/>
            <p:cNvSpPr/>
            <p:nvPr/>
          </p:nvSpPr>
          <p:spPr>
            <a:xfrm>
              <a:off x="1879183" y="4379878"/>
              <a:ext cx="445738" cy="303917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9"/>
            <p:cNvSpPr/>
            <p:nvPr/>
          </p:nvSpPr>
          <p:spPr>
            <a:xfrm>
              <a:off x="1879183" y="4683795"/>
              <a:ext cx="262365" cy="72893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1977511" y="4711043"/>
              <a:ext cx="164036" cy="45646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9"/>
            <p:cNvSpPr/>
            <p:nvPr/>
          </p:nvSpPr>
          <p:spPr>
            <a:xfrm>
              <a:off x="1977511" y="4756688"/>
              <a:ext cx="82018" cy="66140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9" name="Google Shape;1529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30" name="Google Shape;1530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31" name="Google Shape;1531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4" name="Google Shape;1534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35" name="Google Shape;1535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8" name="Google Shape;1538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39" name="Google Shape;1539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2" name="Google Shape;1542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43" name="Google Shape;1543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46" name="Google Shape;1546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47" name="Google Shape;1547;p49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49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49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49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9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9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49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49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5" name="Google Shape;1555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56" name="Google Shape;1556;p49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49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9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49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9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49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49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49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9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49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49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49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0" name="Google Shape;1580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81" name="Google Shape;1581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82" name="Google Shape;1582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4" name="Google Shape;1584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85" name="Google Shape;158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7" name="Google Shape;1587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88" name="Google Shape;1588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90" name="Google Shape;1590;p49"/>
          <p:cNvSpPr txBox="1"/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91" name="Google Shape;1591;p4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50"/>
          <p:cNvSpPr txBox="1"/>
          <p:nvPr/>
        </p:nvSpPr>
        <p:spPr>
          <a:xfrm>
            <a:off x="808100" y="838100"/>
            <a:ext cx="80325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7" name="Google Shape;1597;p50"/>
          <p:cNvSpPr txBox="1"/>
          <p:nvPr/>
        </p:nvSpPr>
        <p:spPr>
          <a:xfrm>
            <a:off x="808100" y="231408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accen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8" name="Google Shape;1598;p5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1.</a:t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9" name="Google Shape;99;p15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3" name="Google Shape;1603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4" name="Google Shape;1604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05" name="Google Shape;1605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06" name="Google Shape;1606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07" name="Google Shape;1607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08" name="Google Shape;1608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09" name="Google Shape;1609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10" name="Google Shape;1610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1" name="Google Shape;1611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12" name="Google Shape;1612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13" name="Google Shape;1613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4" name="Google Shape;1614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15" name="Google Shape;1615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16" name="Google Shape;1616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7" name="Google Shape;1617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</a:t>
            </a:r>
            <a:r>
              <a:rPr b="1" lang="en">
                <a:solidFill>
                  <a:schemeClr val="accent1"/>
                </a:solidFill>
              </a:rPr>
              <a:t>means of inspiration</a:t>
            </a:r>
            <a:r>
              <a:rPr lang="en"/>
              <a:t> and to invoke philosophical thoughts from the reader.</a:t>
            </a:r>
            <a:endParaRPr/>
          </a:p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4294967295" type="ctrTitle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Big concept</a:t>
            </a:r>
            <a:endParaRPr b="1" sz="6000"/>
          </a:p>
        </p:txBody>
      </p:sp>
      <p:sp>
        <p:nvSpPr>
          <p:cNvPr id="119" name="Google Shape;119;p18"/>
          <p:cNvSpPr txBox="1"/>
          <p:nvPr>
            <p:ph idx="4294967295" type="subTitle"/>
          </p:nvPr>
        </p:nvSpPr>
        <p:spPr>
          <a:xfrm>
            <a:off x="533400" y="2394538"/>
            <a:ext cx="4779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flipH="1" rot="10800000">
            <a:off x="6805299" y="540952"/>
            <a:ext cx="143700" cy="377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4" name="Google Shape;134;p19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2" name="Google Shape;142;p20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3" name="Google Shape;143;p20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