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B6B5-B3DB-4677-8B5B-829A0E8DF9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1182-B447-4C71-8158-F4A7563ADA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4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B6B5-B3DB-4677-8B5B-829A0E8DF9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1182-B447-4C71-8158-F4A7563A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B6B5-B3DB-4677-8B5B-829A0E8DF9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1182-B447-4C71-8158-F4A7563A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4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B6B5-B3DB-4677-8B5B-829A0E8DF9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1182-B447-4C71-8158-F4A7563A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B6B5-B3DB-4677-8B5B-829A0E8DF9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1182-B447-4C71-8158-F4A7563ADA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1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B6B5-B3DB-4677-8B5B-829A0E8DF9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1182-B447-4C71-8158-F4A7563A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B6B5-B3DB-4677-8B5B-829A0E8DF9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1182-B447-4C71-8158-F4A7563A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B6B5-B3DB-4677-8B5B-829A0E8DF9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1182-B447-4C71-8158-F4A7563A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0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B6B5-B3DB-4677-8B5B-829A0E8DF9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1182-B447-4C71-8158-F4A7563A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3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ABB6B5-B3DB-4677-8B5B-829A0E8DF9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9B1182-B447-4C71-8158-F4A7563A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3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B6B5-B3DB-4677-8B5B-829A0E8DF9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1182-B447-4C71-8158-F4A7563A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ABB6B5-B3DB-4677-8B5B-829A0E8DF9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9B1182-B447-4C71-8158-F4A7563ADA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74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" TargetMode="External"/><Relationship Id="rId2" Type="http://schemas.openxmlformats.org/officeDocument/2006/relationships/hyperlink" Target="https://geo.nyu.ed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6E5B-B752-404B-9E93-8869F3E5F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Opening a Gym in New York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834D3-B7E8-4909-8C2F-671390321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Applied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963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FA47-A641-4362-BD89-9536C2C5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BEEBE-13BE-46A0-A9EF-B97B1BEF9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the location opening a new gym or fitness center was discussed. </a:t>
            </a:r>
          </a:p>
          <a:p>
            <a:r>
              <a:rPr lang="en-US" dirty="0"/>
              <a:t>The New York City dataset was be explored for the best place to open a new gym or fitness center. </a:t>
            </a:r>
          </a:p>
          <a:p>
            <a:r>
              <a:rPr lang="en-US" dirty="0"/>
              <a:t>Based of the results of the analysis several neighborhoods were found as good candidates for locations to open a gym or fitness center. </a:t>
            </a:r>
          </a:p>
          <a:p>
            <a:r>
              <a:rPr lang="en-US" dirty="0"/>
              <a:t>Those neighborhoods had no gyms listed as the top 10 venues, nor any junk food within a proximity distance.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8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1AFC-7D49-4CAA-83AA-32577D00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182C-7994-4DEF-9945-2D9F04C2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decision to open a new gym or fitness center requires the consideration of several factors to determine the feasibility of the opening. </a:t>
            </a:r>
          </a:p>
          <a:p>
            <a:r>
              <a:rPr lang="en-US" dirty="0"/>
              <a:t>For example, an entrepreneur must consider the right timing, location, services provided, size of gym or fitness center, and branding/marketing campaign. </a:t>
            </a:r>
          </a:p>
          <a:p>
            <a:r>
              <a:rPr lang="en-US" dirty="0"/>
              <a:t>Of those factors the location of the opening must be studied thoroughly to maintain the successfulness of the new business. </a:t>
            </a:r>
          </a:p>
          <a:p>
            <a:r>
              <a:rPr lang="en-US" dirty="0"/>
              <a:t>In this project, New York City will be explored for the best place to open a new gym or fitness center. </a:t>
            </a:r>
          </a:p>
          <a:p>
            <a:r>
              <a:rPr lang="en-US" dirty="0"/>
              <a:t>The targeted stakeholders for this project would be business corporation or entrepreneurs interested in open a new gym or fitness center at New York.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6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9C93-EE6A-4636-8C28-AC9059EB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573C-A034-40E6-9B4F-7473130E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New York Neighborhood dataset from the repository of NYU</a:t>
            </a:r>
          </a:p>
          <a:p>
            <a:pPr lvl="0"/>
            <a:r>
              <a:rPr lang="en-US" dirty="0"/>
              <a:t> </a:t>
            </a:r>
            <a:r>
              <a:rPr lang="en-US" u="sng" dirty="0">
                <a:hlinkClick r:id="rId2"/>
              </a:rPr>
              <a:t>https://geo.nyu.edu/</a:t>
            </a:r>
            <a:endParaRPr lang="en-US" dirty="0"/>
          </a:p>
          <a:p>
            <a:r>
              <a:rPr lang="en-US" dirty="0"/>
              <a:t>This dataset is needed to explore the neighborhoods segments at New York in addition to the latitude and longitude of each neighborhood.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 err="1"/>
              <a:t>FourSquare</a:t>
            </a:r>
            <a:r>
              <a:rPr lang="en-US" dirty="0"/>
              <a:t> API to get the venues in a given borough at New York </a:t>
            </a:r>
            <a:r>
              <a:rPr lang="en-US" u="sng" dirty="0">
                <a:hlinkClick r:id="rId3"/>
              </a:rPr>
              <a:t>https://developer.foursquare.com/</a:t>
            </a:r>
            <a:endParaRPr lang="en-US" dirty="0"/>
          </a:p>
          <a:p>
            <a:r>
              <a:rPr lang="en-US" dirty="0"/>
              <a:t>This dataset will be used as the source for location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1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39C4-8F6E-46A8-A030-C7A544C2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942A-7BA6-40E9-8D04-7FACC7CE6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dirty="0"/>
              <a:t>The New York Neighborhood dataset was organized using four columns borough, neighborhood, latitude, and longitude using pandas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 err="1"/>
              <a:t>GeoPy</a:t>
            </a:r>
            <a:r>
              <a:rPr lang="en-US" dirty="0"/>
              <a:t> library was used in Python to get the coordinates of New York and the Folium Library was used to visualize the map of New York with neighborhoods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967DB-BA5B-4190-9EFF-00B163B18B21}"/>
              </a:ext>
            </a:extLst>
          </p:cNvPr>
          <p:cNvPicPr/>
          <p:nvPr/>
        </p:nvPicPr>
        <p:blipFill rotWithShape="1">
          <a:blip r:embed="rId2"/>
          <a:srcRect l="22258" r="21290"/>
          <a:stretch/>
        </p:blipFill>
        <p:spPr>
          <a:xfrm>
            <a:off x="7552266" y="1916318"/>
            <a:ext cx="3603413" cy="362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4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93F1-BC44-4B17-AE9C-A1653829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2A41-CD61-4709-B917-DBF913E6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dataset consisted of five boroughs and 306 neighborhoods. When further explored with </a:t>
            </a:r>
            <a:r>
              <a:rPr lang="en-US" dirty="0" err="1"/>
              <a:t>FourSquare</a:t>
            </a:r>
            <a:r>
              <a:rPr lang="en-US" dirty="0"/>
              <a:t> API, New York had 10,412 venues in all neighborhoods.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00CFF-9C8A-4F2A-AC72-AC7138B2F5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45112" y="2772384"/>
            <a:ext cx="7101776" cy="309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93F1-BC44-4B17-AE9C-A1653829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2A41-CD61-4709-B917-DBF913E6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Neighborhoods were grouped and results of the mean of frequency of occurrences for each category resulted in 300 neighborhoods and 431 different categories.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BB234-7770-4222-87C8-44171C41E6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30956" y="2568103"/>
            <a:ext cx="6930088" cy="353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1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93F1-BC44-4B17-AE9C-A1653829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2A41-CD61-4709-B917-DBF913E6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sample for a neighborhood with top 10 venues displayed is show below: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A8457-47BF-4E5A-BD43-113D13CB1F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08081" y="2548647"/>
            <a:ext cx="3175837" cy="283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9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93F1-BC44-4B17-AE9C-A1653829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2A41-CD61-4709-B917-DBF913E6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From the results four terms for venues referring to gym-related activities were found: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Gym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Gym / Fitness Center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Gym Pool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Gymnastics Gym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results of the k-mean clustering displayed the neighborhood in each cluster along with the top 10 venues in order.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69992-953B-4758-BC8F-8D209223A0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2187" y="4470126"/>
            <a:ext cx="8968586" cy="139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8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93F1-BC44-4B17-AE9C-A1653829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2A41-CD61-4709-B917-DBF913E6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results from the above analysis, it is recommended to open a gym or fitness centers on neighborhoods such as </a:t>
            </a:r>
            <a:r>
              <a:rPr lang="en-US" dirty="0" err="1"/>
              <a:t>Todt</a:t>
            </a:r>
            <a:r>
              <a:rPr lang="en-US" dirty="0"/>
              <a:t> Hill where the top 10 venues suggest there is no gym or fitness center. Moreover, there are three pet stores and no junk food restaurants. This makes it a recommended neighborhood.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01F33-9539-4D8B-9B6B-BDBAA73191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85825" y="3228364"/>
            <a:ext cx="2987992" cy="2838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A50EF5-6CE8-41BE-9742-242B8DAF6A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18185" y="3228364"/>
            <a:ext cx="3175837" cy="2838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0EA860-6478-403F-8092-45808BCE5D7E}"/>
              </a:ext>
            </a:extLst>
          </p:cNvPr>
          <p:cNvSpPr/>
          <p:nvPr/>
        </p:nvSpPr>
        <p:spPr>
          <a:xfrm>
            <a:off x="6379801" y="5070672"/>
            <a:ext cx="2694562" cy="46286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ACA03B9-4590-4D8F-ABEA-7DE56354B42A}"/>
              </a:ext>
            </a:extLst>
          </p:cNvPr>
          <p:cNvSpPr/>
          <p:nvPr/>
        </p:nvSpPr>
        <p:spPr>
          <a:xfrm rot="10800000" flipV="1">
            <a:off x="9074363" y="3062136"/>
            <a:ext cx="2167150" cy="68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Recommended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A8CAF40-11E7-47C9-AF5F-459EFE9B0738}"/>
              </a:ext>
            </a:extLst>
          </p:cNvPr>
          <p:cNvSpPr/>
          <p:nvPr/>
        </p:nvSpPr>
        <p:spPr>
          <a:xfrm rot="10800000" flipH="1" flipV="1">
            <a:off x="888696" y="3062135"/>
            <a:ext cx="2167150" cy="68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Recommended</a:t>
            </a:r>
          </a:p>
        </p:txBody>
      </p:sp>
    </p:spTree>
    <p:extLst>
      <p:ext uri="{BB962C8B-B14F-4D97-AF65-F5344CB8AC3E}">
        <p14:creationId xmlns:p14="http://schemas.microsoft.com/office/powerpoint/2010/main" val="24075250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Opening a Gym in New York</vt:lpstr>
      <vt:lpstr>Introduction</vt:lpstr>
      <vt:lpstr>Dataset</vt:lpstr>
      <vt:lpstr>Methodology</vt:lpstr>
      <vt:lpstr>Results</vt:lpstr>
      <vt:lpstr>Results</vt:lpstr>
      <vt:lpstr>Results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Gym in New York</dc:title>
  <dc:creator>Zainab Alqenaei</dc:creator>
  <cp:lastModifiedBy>Zainab Alqenaei</cp:lastModifiedBy>
  <cp:revision>4</cp:revision>
  <dcterms:created xsi:type="dcterms:W3CDTF">2019-08-28T05:26:35Z</dcterms:created>
  <dcterms:modified xsi:type="dcterms:W3CDTF">2019-08-28T05:37:09Z</dcterms:modified>
</cp:coreProperties>
</file>