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434"/>
    <p:restoredTop sz="94613"/>
  </p:normalViewPr>
  <p:slideViewPr>
    <p:cSldViewPr snapToGrid="0" snapToObjects="1">
      <p:cViewPr>
        <p:scale>
          <a:sx n="96" d="100"/>
          <a:sy n="96" d="100"/>
        </p:scale>
        <p:origin x="2056" y="664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3078-F603-6C44-8AC9-6B8705D481A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9975-0760-E24E-AD06-1F2E8BDE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0735-B97B-0B41-A84E-6AEB2920D3E8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F0364-1767-804B-8A40-1A4C0EBD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Helvetica" charset="0"/>
                <a:ea typeface="Helvetica" charset="0"/>
                <a:cs typeface="Helvetica" charset="0"/>
              </a:rPr>
              <a:t>Metagenome Assembly</a:t>
            </a:r>
            <a:endParaRPr lang="en-US" sz="6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With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9" y="640081"/>
            <a:ext cx="3180466" cy="262889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8" y="3589021"/>
            <a:ext cx="3973908" cy="983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Results – Real Datasets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was also run on real datasets as a part of the project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MetaHIT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 The results shown on the side are from running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on three different datasets of human gut microbial data.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was able to output better numbers when compared to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numbers.</a:t>
            </a:r>
          </a:p>
        </p:txBody>
      </p:sp>
    </p:spTree>
    <p:extLst>
      <p:ext uri="{BB962C8B-B14F-4D97-AF65-F5344CB8AC3E}">
        <p14:creationId xmlns:p14="http://schemas.microsoft.com/office/powerpoint/2010/main" val="19584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The problem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Assemble metagenomes from a mixed sequence of reads of multiple species.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The methods of metagenome assembly are very limited, and single genome assemblers are often used for metagenome assembly. However, single-genome assemblers are not designed to assemble multiple genomes.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Implements functions from a single-genome assembly algorithm ‘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’ and adds on to its assembly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pipleline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to resolve the metagenome problem.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724369"/>
            <a:ext cx="4019312" cy="5419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Construct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from the input reads.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Detect peaks in the on the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frequency distribution.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Decompose de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Bruiin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graph into sub-graphs.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Assemble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scaffolds.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64418"/>
            <a:ext cx="6155736" cy="313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charset="0"/>
                <a:ea typeface="Helvetica" charset="0"/>
                <a:cs typeface="Helvetica" charset="0"/>
              </a:rPr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uses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functions to hash the mixed sequence reads of the multiple species by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length. It then creates a de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graph of the hashed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9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33609"/>
            <a:ext cx="6155736" cy="3401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charset="0"/>
                <a:ea typeface="Helvetica" charset="0"/>
                <a:cs typeface="Helvetica" charset="0"/>
              </a:rP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calculates the histogram of the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frequencies and finds the different peaks on the histogram. Each of the peaks on the histogram corresponds to the genome of one specie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then approximates the empirical distributions by a mixture of Poisson distributions and assigns each node in the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to one of the Poisson distribution.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70480"/>
            <a:ext cx="5451627" cy="388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3 &amp; 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distinguishes subgraphs belonging to the same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peak and separates them from the other subgraphs.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then uses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functions to construct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and scaffolds from the decomposed graphs.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845162"/>
            <a:ext cx="6927007" cy="5177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Results –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Experimental Datasets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was able to beat the single-genome assembler, </a:t>
            </a:r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, as well as the metagenome assemblers, </a:t>
            </a:r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SOAPdenovo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and Meta-IDBA, in almost all the categories. However, it does seem to require more memory than the other assembly algorithms.</a:t>
            </a:r>
          </a:p>
        </p:txBody>
      </p:sp>
    </p:spTree>
    <p:extLst>
      <p:ext uri="{BB962C8B-B14F-4D97-AF65-F5344CB8AC3E}">
        <p14:creationId xmlns:p14="http://schemas.microsoft.com/office/powerpoint/2010/main" val="34458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8" y="725679"/>
            <a:ext cx="3973908" cy="2543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8" y="3589021"/>
            <a:ext cx="3973908" cy="2275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Results – Experimental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Datasets </a:t>
            </a:r>
            <a:r>
              <a:rPr lang="en-US" sz="41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4100" dirty="0" err="1" smtClean="0">
                <a:latin typeface="Helvetica" charset="0"/>
                <a:ea typeface="Helvetica" charset="0"/>
                <a:cs typeface="Helvetica" charset="0"/>
              </a:rPr>
              <a:t>con’d</a:t>
            </a:r>
            <a:r>
              <a:rPr lang="en-US" sz="41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37" y="3152963"/>
            <a:ext cx="4954587" cy="2711119"/>
          </a:xfrm>
        </p:spPr>
      </p:pic>
    </p:spTree>
    <p:extLst>
      <p:ext uri="{BB962C8B-B14F-4D97-AF65-F5344CB8AC3E}">
        <p14:creationId xmlns:p14="http://schemas.microsoft.com/office/powerpoint/2010/main" val="2277006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193</TotalTime>
  <Words>280</Words>
  <Application>Microsoft Macintosh PowerPoint</Application>
  <PresentationFormat>Widescreen</PresentationFormat>
  <Paragraphs>35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Helvetica</vt:lpstr>
      <vt:lpstr>Wingdings 2</vt:lpstr>
      <vt:lpstr>View</vt:lpstr>
      <vt:lpstr>Metagenome Assembly</vt:lpstr>
      <vt:lpstr>The problem</vt:lpstr>
      <vt:lpstr>MetaValvet</vt:lpstr>
      <vt:lpstr>MetaValvet pipeline</vt:lpstr>
      <vt:lpstr>Step 1</vt:lpstr>
      <vt:lpstr>Step 2</vt:lpstr>
      <vt:lpstr>Step 3 &amp; 4</vt:lpstr>
      <vt:lpstr>Results – Experimental Datasets</vt:lpstr>
      <vt:lpstr>Results – Experimental Datasets (con’d)</vt:lpstr>
      <vt:lpstr>Results – Real Datasets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MetaValvet</dc:title>
  <dc:creator>Zaid Albirawi</dc:creator>
  <cp:lastModifiedBy>Zaid Albirawi</cp:lastModifiedBy>
  <cp:revision>22</cp:revision>
  <dcterms:created xsi:type="dcterms:W3CDTF">2016-10-22T18:22:35Z</dcterms:created>
  <dcterms:modified xsi:type="dcterms:W3CDTF">2016-10-26T05:24:38Z</dcterms:modified>
</cp:coreProperties>
</file>