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13"/>
  </p:normalViewPr>
  <p:slideViewPr>
    <p:cSldViewPr snapToGrid="0" snapToObjects="1">
      <p:cViewPr>
        <p:scale>
          <a:sx n="109" d="100"/>
          <a:sy n="109" d="100"/>
        </p:scale>
        <p:origin x="124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13078-F603-6C44-8AC9-6B8705D481A1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F9975-0760-E24E-AD06-1F2E8BDEA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A0735-B97B-0B41-A84E-6AEB2920D3E8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F0364-1767-804B-8A40-1A4C0EBDB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73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10/22/16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10/22/16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10/22/16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10/22/16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10/22/16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10/22/16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10/22/16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10/22/16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10/22/16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10/22/16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10/22/16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10/22/16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latin typeface="Helvetica" charset="0"/>
                <a:ea typeface="Helvetica" charset="0"/>
                <a:cs typeface="Helvetica" charset="0"/>
              </a:rPr>
              <a:t>de </a:t>
            </a:r>
            <a:r>
              <a:rPr lang="en-US" sz="6600" dirty="0" err="1">
                <a:latin typeface="Helvetica" charset="0"/>
                <a:ea typeface="Helvetica" charset="0"/>
                <a:cs typeface="Helvetica" charset="0"/>
              </a:rPr>
              <a:t>Brujin</a:t>
            </a:r>
            <a:r>
              <a:rPr lang="en-US" sz="6600" dirty="0">
                <a:latin typeface="Helvetica" charset="0"/>
                <a:ea typeface="Helvetica" charset="0"/>
                <a:cs typeface="Helvetica" charset="0"/>
              </a:rPr>
              <a:t> graph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798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What is a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de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Brujin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A de </a:t>
            </a:r>
            <a:r>
              <a:rPr lang="en-US" sz="2400" dirty="0" err="1" smtClean="0">
                <a:latin typeface="Helvetica" charset="0"/>
                <a:ea typeface="Helvetica" charset="0"/>
                <a:cs typeface="Helvetica" charset="0"/>
              </a:rPr>
              <a:t>Brujin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 graph is a data structure that can efficiently represent a read sequence in terms of k-</a:t>
            </a:r>
            <a:r>
              <a:rPr lang="en-US" sz="2400" dirty="0" err="1" smtClean="0">
                <a:latin typeface="Helvetica" charset="0"/>
                <a:ea typeface="Helvetica" charset="0"/>
                <a:cs typeface="Helvetica" charset="0"/>
              </a:rPr>
              <a:t>mers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082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Example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Lets take the following sequence into consideration: ATGGAAGTCGATGGA.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3009900"/>
            <a:ext cx="81661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7247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105</TotalTime>
  <Words>40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Century Schoolbook</vt:lpstr>
      <vt:lpstr>Helvetica</vt:lpstr>
      <vt:lpstr>Wingdings 2</vt:lpstr>
      <vt:lpstr>Arial</vt:lpstr>
      <vt:lpstr>View</vt:lpstr>
      <vt:lpstr>de Brujin graph</vt:lpstr>
      <vt:lpstr>What is a de Brujin graph</vt:lpstr>
      <vt:lpstr>Example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MetaValvet</dc:title>
  <dc:creator>Zaid Albirawi</dc:creator>
  <cp:lastModifiedBy>Zaid Albirawi</cp:lastModifiedBy>
  <cp:revision>11</cp:revision>
  <dcterms:created xsi:type="dcterms:W3CDTF">2016-10-22T18:22:35Z</dcterms:created>
  <dcterms:modified xsi:type="dcterms:W3CDTF">2016-10-22T20:07:35Z</dcterms:modified>
</cp:coreProperties>
</file>