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5"/>
  </p:notesMasterIdLst>
  <p:handoutMasterIdLst>
    <p:handoutMasterId r:id="rId16"/>
  </p:handoutMasterIdLst>
  <p:sldIdLst>
    <p:sldId id="258" r:id="rId5"/>
    <p:sldId id="284" r:id="rId6"/>
    <p:sldId id="261" r:id="rId7"/>
    <p:sldId id="262" r:id="rId8"/>
    <p:sldId id="264" r:id="rId9"/>
    <p:sldId id="266" r:id="rId10"/>
    <p:sldId id="270" r:id="rId11"/>
    <p:sldId id="272" r:id="rId12"/>
    <p:sldId id="290" r:id="rId13"/>
    <p:sldId id="2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7690" autoAdjust="0"/>
  </p:normalViewPr>
  <p:slideViewPr>
    <p:cSldViewPr snapToGrid="0">
      <p:cViewPr varScale="1">
        <p:scale>
          <a:sx n="74" d="100"/>
          <a:sy n="74" d="100"/>
        </p:scale>
        <p:origin x="994" y="67"/>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harias Alderete" userId="45a08a228418bc67" providerId="LiveId" clId="{B03E2713-62E4-46B3-9222-2128E1F69393}"/>
    <pc:docChg chg="undo custSel delSld modSld">
      <pc:chgData name="Zacharias Alderete" userId="45a08a228418bc67" providerId="LiveId" clId="{B03E2713-62E4-46B3-9222-2128E1F69393}" dt="2024-08-08T00:08:08.812" v="6132" actId="33524"/>
      <pc:docMkLst>
        <pc:docMk/>
      </pc:docMkLst>
      <pc:sldChg chg="modSp mod modNotesTx">
        <pc:chgData name="Zacharias Alderete" userId="45a08a228418bc67" providerId="LiveId" clId="{B03E2713-62E4-46B3-9222-2128E1F69393}" dt="2024-08-07T22:23:55.331" v="3494" actId="20577"/>
        <pc:sldMkLst>
          <pc:docMk/>
          <pc:sldMk cId="4172296837" sldId="258"/>
        </pc:sldMkLst>
        <pc:spChg chg="mod">
          <ac:chgData name="Zacharias Alderete" userId="45a08a228418bc67" providerId="LiveId" clId="{B03E2713-62E4-46B3-9222-2128E1F69393}" dt="2024-08-07T22:23:55.331" v="3494" actId="20577"/>
          <ac:spMkLst>
            <pc:docMk/>
            <pc:sldMk cId="4172296837" sldId="258"/>
            <ac:spMk id="3" creationId="{A017FF9C-6A7E-4A79-81BB-438E8EA9676A}"/>
          </ac:spMkLst>
        </pc:spChg>
        <pc:spChg chg="mod">
          <ac:chgData name="Zacharias Alderete" userId="45a08a228418bc67" providerId="LiveId" clId="{B03E2713-62E4-46B3-9222-2128E1F69393}" dt="2024-08-06T22:43:08.800" v="91" actId="20577"/>
          <ac:spMkLst>
            <pc:docMk/>
            <pc:sldMk cId="4172296837" sldId="258"/>
            <ac:spMk id="4" creationId="{FFFB5E3C-FE17-44EA-B59B-183125D08F7C}"/>
          </ac:spMkLst>
        </pc:spChg>
      </pc:sldChg>
      <pc:sldChg chg="modSp mod modNotesTx">
        <pc:chgData name="Zacharias Alderete" userId="45a08a228418bc67" providerId="LiveId" clId="{B03E2713-62E4-46B3-9222-2128E1F69393}" dt="2024-08-07T22:29:34.816" v="3878" actId="20577"/>
        <pc:sldMkLst>
          <pc:docMk/>
          <pc:sldMk cId="1056707768" sldId="261"/>
        </pc:sldMkLst>
        <pc:spChg chg="mod">
          <ac:chgData name="Zacharias Alderete" userId="45a08a228418bc67" providerId="LiveId" clId="{B03E2713-62E4-46B3-9222-2128E1F69393}" dt="2024-08-06T22:56:32.335" v="274" actId="20577"/>
          <ac:spMkLst>
            <pc:docMk/>
            <pc:sldMk cId="1056707768" sldId="261"/>
            <ac:spMk id="7" creationId="{391097BE-A044-49F5-B5CA-AE183B956585}"/>
          </ac:spMkLst>
        </pc:spChg>
        <pc:spChg chg="mod">
          <ac:chgData name="Zacharias Alderete" userId="45a08a228418bc67" providerId="LiveId" clId="{B03E2713-62E4-46B3-9222-2128E1F69393}" dt="2024-08-07T22:27:15.203" v="3640" actId="20577"/>
          <ac:spMkLst>
            <pc:docMk/>
            <pc:sldMk cId="1056707768" sldId="261"/>
            <ac:spMk id="8" creationId="{411E9392-71EA-4293-909F-1FE7DD38E31D}"/>
          </ac:spMkLst>
        </pc:spChg>
      </pc:sldChg>
      <pc:sldChg chg="modSp mod modNotesTx">
        <pc:chgData name="Zacharias Alderete" userId="45a08a228418bc67" providerId="LiveId" clId="{B03E2713-62E4-46B3-9222-2128E1F69393}" dt="2024-08-07T23:17:03.043" v="5972" actId="20577"/>
        <pc:sldMkLst>
          <pc:docMk/>
          <pc:sldMk cId="1807676731" sldId="262"/>
        </pc:sldMkLst>
        <pc:spChg chg="mod">
          <ac:chgData name="Zacharias Alderete" userId="45a08a228418bc67" providerId="LiveId" clId="{B03E2713-62E4-46B3-9222-2128E1F69393}" dt="2024-08-07T01:24:18.789" v="1013" actId="20577"/>
          <ac:spMkLst>
            <pc:docMk/>
            <pc:sldMk cId="1807676731" sldId="262"/>
            <ac:spMk id="6" creationId="{8146B020-2B12-4533-AB98-A078339B314A}"/>
          </ac:spMkLst>
        </pc:spChg>
        <pc:spChg chg="mod">
          <ac:chgData name="Zacharias Alderete" userId="45a08a228418bc67" providerId="LiveId" clId="{B03E2713-62E4-46B3-9222-2128E1F69393}" dt="2024-08-07T22:40:11.818" v="4094" actId="20577"/>
          <ac:spMkLst>
            <pc:docMk/>
            <pc:sldMk cId="1807676731" sldId="262"/>
            <ac:spMk id="7" creationId="{F3D22D53-586E-4F80-B549-03B4A942D854}"/>
          </ac:spMkLst>
        </pc:spChg>
      </pc:sldChg>
      <pc:sldChg chg="modSp del mod">
        <pc:chgData name="Zacharias Alderete" userId="45a08a228418bc67" providerId="LiveId" clId="{B03E2713-62E4-46B3-9222-2128E1F69393}" dt="2024-08-07T01:29:12.743" v="1548" actId="2696"/>
        <pc:sldMkLst>
          <pc:docMk/>
          <pc:sldMk cId="893224875" sldId="263"/>
        </pc:sldMkLst>
        <pc:spChg chg="mod">
          <ac:chgData name="Zacharias Alderete" userId="45a08a228418bc67" providerId="LiveId" clId="{B03E2713-62E4-46B3-9222-2128E1F69393}" dt="2024-08-07T01:29:03.266" v="1546" actId="14100"/>
          <ac:spMkLst>
            <pc:docMk/>
            <pc:sldMk cId="893224875" sldId="263"/>
            <ac:spMk id="6" creationId="{8146B020-2B12-4533-AB98-A078339B314A}"/>
          </ac:spMkLst>
        </pc:spChg>
        <pc:spChg chg="mod">
          <ac:chgData name="Zacharias Alderete" userId="45a08a228418bc67" providerId="LiveId" clId="{B03E2713-62E4-46B3-9222-2128E1F69393}" dt="2024-08-07T01:29:06.790" v="1547" actId="14100"/>
          <ac:spMkLst>
            <pc:docMk/>
            <pc:sldMk cId="893224875" sldId="263"/>
            <ac:spMk id="7" creationId="{F3D22D53-586E-4F80-B549-03B4A942D854}"/>
          </ac:spMkLst>
        </pc:spChg>
        <pc:picChg chg="mod">
          <ac:chgData name="Zacharias Alderete" userId="45a08a228418bc67" providerId="LiveId" clId="{B03E2713-62E4-46B3-9222-2128E1F69393}" dt="2024-08-07T01:28:56.480" v="1545" actId="14100"/>
          <ac:picMkLst>
            <pc:docMk/>
            <pc:sldMk cId="893224875" sldId="263"/>
            <ac:picMk id="9" creationId="{8CFBDF6E-78AD-4FBA-9B07-1F98608A8B28}"/>
          </ac:picMkLst>
        </pc:picChg>
      </pc:sldChg>
      <pc:sldChg chg="modSp mod modNotesTx">
        <pc:chgData name="Zacharias Alderete" userId="45a08a228418bc67" providerId="LiveId" clId="{B03E2713-62E4-46B3-9222-2128E1F69393}" dt="2024-08-07T22:43:51.288" v="4491" actId="20577"/>
        <pc:sldMkLst>
          <pc:docMk/>
          <pc:sldMk cId="2596897703" sldId="264"/>
        </pc:sldMkLst>
        <pc:spChg chg="mod">
          <ac:chgData name="Zacharias Alderete" userId="45a08a228418bc67" providerId="LiveId" clId="{B03E2713-62E4-46B3-9222-2128E1F69393}" dt="2024-08-07T01:29:24.407" v="1576" actId="20577"/>
          <ac:spMkLst>
            <pc:docMk/>
            <pc:sldMk cId="2596897703" sldId="264"/>
            <ac:spMk id="7" creationId="{36DB04AA-2B2C-4162-AD6D-1FF802682C3D}"/>
          </ac:spMkLst>
        </pc:spChg>
        <pc:spChg chg="mod">
          <ac:chgData name="Zacharias Alderete" userId="45a08a228418bc67" providerId="LiveId" clId="{B03E2713-62E4-46B3-9222-2128E1F69393}" dt="2024-08-07T22:42:42.281" v="4339" actId="20577"/>
          <ac:spMkLst>
            <pc:docMk/>
            <pc:sldMk cId="2596897703" sldId="264"/>
            <ac:spMk id="8" creationId="{6CCBAAA8-DE36-46A7-8728-72C3486FDBF0}"/>
          </ac:spMkLst>
        </pc:spChg>
      </pc:sldChg>
      <pc:sldChg chg="modSp mod modNotesTx">
        <pc:chgData name="Zacharias Alderete" userId="45a08a228418bc67" providerId="LiveId" clId="{B03E2713-62E4-46B3-9222-2128E1F69393}" dt="2024-08-07T23:19:47.587" v="6128" actId="20577"/>
        <pc:sldMkLst>
          <pc:docMk/>
          <pc:sldMk cId="2225727983" sldId="266"/>
        </pc:sldMkLst>
        <pc:spChg chg="mod">
          <ac:chgData name="Zacharias Alderete" userId="45a08a228418bc67" providerId="LiveId" clId="{B03E2713-62E4-46B3-9222-2128E1F69393}" dt="2024-08-07T01:40:07.400" v="2060" actId="20577"/>
          <ac:spMkLst>
            <pc:docMk/>
            <pc:sldMk cId="2225727983" sldId="266"/>
            <ac:spMk id="5" creationId="{B8B72B13-069B-4F8A-9437-FA58C3F1D44B}"/>
          </ac:spMkLst>
        </pc:spChg>
        <pc:spChg chg="mod">
          <ac:chgData name="Zacharias Alderete" userId="45a08a228418bc67" providerId="LiveId" clId="{B03E2713-62E4-46B3-9222-2128E1F69393}" dt="2024-08-07T01:40:01.229" v="2051" actId="20577"/>
          <ac:spMkLst>
            <pc:docMk/>
            <pc:sldMk cId="2225727983" sldId="266"/>
            <ac:spMk id="6" creationId="{2281D70C-EE29-493E-838C-890184A02C07}"/>
          </ac:spMkLst>
        </pc:spChg>
        <pc:picChg chg="mod">
          <ac:chgData name="Zacharias Alderete" userId="45a08a228418bc67" providerId="LiveId" clId="{B03E2713-62E4-46B3-9222-2128E1F69393}" dt="2024-08-07T01:38:57.218" v="1962" actId="1076"/>
          <ac:picMkLst>
            <pc:docMk/>
            <pc:sldMk cId="2225727983" sldId="266"/>
            <ac:picMk id="9" creationId="{73634FB2-CF5B-4C8E-9EF0-593506A28F30}"/>
          </ac:picMkLst>
        </pc:picChg>
      </pc:sldChg>
      <pc:sldChg chg="del">
        <pc:chgData name="Zacharias Alderete" userId="45a08a228418bc67" providerId="LiveId" clId="{B03E2713-62E4-46B3-9222-2128E1F69393}" dt="2024-08-07T01:45:10.408" v="2386" actId="2696"/>
        <pc:sldMkLst>
          <pc:docMk/>
          <pc:sldMk cId="3816056523" sldId="267"/>
        </pc:sldMkLst>
      </pc:sldChg>
      <pc:sldChg chg="del">
        <pc:chgData name="Zacharias Alderete" userId="45a08a228418bc67" providerId="LiveId" clId="{B03E2713-62E4-46B3-9222-2128E1F69393}" dt="2024-08-07T01:45:15.852" v="2387" actId="2696"/>
        <pc:sldMkLst>
          <pc:docMk/>
          <pc:sldMk cId="1284200841" sldId="268"/>
        </pc:sldMkLst>
      </pc:sldChg>
      <pc:sldChg chg="del">
        <pc:chgData name="Zacharias Alderete" userId="45a08a228418bc67" providerId="LiveId" clId="{B03E2713-62E4-46B3-9222-2128E1F69393}" dt="2024-08-07T01:45:21.555" v="2388" actId="2696"/>
        <pc:sldMkLst>
          <pc:docMk/>
          <pc:sldMk cId="174468796" sldId="269"/>
        </pc:sldMkLst>
      </pc:sldChg>
      <pc:sldChg chg="modSp mod modNotesTx">
        <pc:chgData name="Zacharias Alderete" userId="45a08a228418bc67" providerId="LiveId" clId="{B03E2713-62E4-46B3-9222-2128E1F69393}" dt="2024-08-07T23:00:37.395" v="5186" actId="20577"/>
        <pc:sldMkLst>
          <pc:docMk/>
          <pc:sldMk cId="151147474" sldId="270"/>
        </pc:sldMkLst>
        <pc:spChg chg="mod">
          <ac:chgData name="Zacharias Alderete" userId="45a08a228418bc67" providerId="LiveId" clId="{B03E2713-62E4-46B3-9222-2128E1F69393}" dt="2024-08-07T01:47:19.350" v="2418" actId="20577"/>
          <ac:spMkLst>
            <pc:docMk/>
            <pc:sldMk cId="151147474" sldId="270"/>
            <ac:spMk id="7" creationId="{72CC3EF0-F13E-468D-8198-2FFABAAB8360}"/>
          </ac:spMkLst>
        </pc:spChg>
        <pc:spChg chg="mod">
          <ac:chgData name="Zacharias Alderete" userId="45a08a228418bc67" providerId="LiveId" clId="{B03E2713-62E4-46B3-9222-2128E1F69393}" dt="2024-08-07T01:47:37.229" v="2454" actId="20577"/>
          <ac:spMkLst>
            <pc:docMk/>
            <pc:sldMk cId="151147474" sldId="270"/>
            <ac:spMk id="8" creationId="{E22A3650-CE74-4B2A-A714-A99CA1898897}"/>
          </ac:spMkLst>
        </pc:spChg>
        <pc:spChg chg="mod">
          <ac:chgData name="Zacharias Alderete" userId="45a08a228418bc67" providerId="LiveId" clId="{B03E2713-62E4-46B3-9222-2128E1F69393}" dt="2024-08-07T22:53:45.337" v="4731" actId="20577"/>
          <ac:spMkLst>
            <pc:docMk/>
            <pc:sldMk cId="151147474" sldId="270"/>
            <ac:spMk id="9" creationId="{EC401CC4-711A-4213-A098-6A62651D89A1}"/>
          </ac:spMkLst>
        </pc:spChg>
        <pc:spChg chg="mod">
          <ac:chgData name="Zacharias Alderete" userId="45a08a228418bc67" providerId="LiveId" clId="{B03E2713-62E4-46B3-9222-2128E1F69393}" dt="2024-08-07T01:47:44.375" v="2465" actId="20577"/>
          <ac:spMkLst>
            <pc:docMk/>
            <pc:sldMk cId="151147474" sldId="270"/>
            <ac:spMk id="10" creationId="{97F6AE95-B6EE-4C2B-8982-2E15916B0281}"/>
          </ac:spMkLst>
        </pc:spChg>
        <pc:spChg chg="mod">
          <ac:chgData name="Zacharias Alderete" userId="45a08a228418bc67" providerId="LiveId" clId="{B03E2713-62E4-46B3-9222-2128E1F69393}" dt="2024-08-07T23:00:37.395" v="5186" actId="20577"/>
          <ac:spMkLst>
            <pc:docMk/>
            <pc:sldMk cId="151147474" sldId="270"/>
            <ac:spMk id="11" creationId="{5F5CF3C2-A35B-4374-871A-C68ACFAD473F}"/>
          </ac:spMkLst>
        </pc:spChg>
      </pc:sldChg>
      <pc:sldChg chg="del">
        <pc:chgData name="Zacharias Alderete" userId="45a08a228418bc67" providerId="LiveId" clId="{B03E2713-62E4-46B3-9222-2128E1F69393}" dt="2024-08-07T01:58:59.644" v="2952" actId="2696"/>
        <pc:sldMkLst>
          <pc:docMk/>
          <pc:sldMk cId="1293373045" sldId="271"/>
        </pc:sldMkLst>
      </pc:sldChg>
      <pc:sldChg chg="modSp mod modNotesTx">
        <pc:chgData name="Zacharias Alderete" userId="45a08a228418bc67" providerId="LiveId" clId="{B03E2713-62E4-46B3-9222-2128E1F69393}" dt="2024-08-07T23:04:31.897" v="5635" actId="20577"/>
        <pc:sldMkLst>
          <pc:docMk/>
          <pc:sldMk cId="2160388275" sldId="272"/>
        </pc:sldMkLst>
        <pc:spChg chg="mod">
          <ac:chgData name="Zacharias Alderete" userId="45a08a228418bc67" providerId="LiveId" clId="{B03E2713-62E4-46B3-9222-2128E1F69393}" dt="2024-08-07T01:59:18.529" v="2991" actId="20577"/>
          <ac:spMkLst>
            <pc:docMk/>
            <pc:sldMk cId="2160388275" sldId="272"/>
            <ac:spMk id="6" creationId="{5690374C-1A59-4A71-8148-5C0E026A3A75}"/>
          </ac:spMkLst>
        </pc:spChg>
        <pc:spChg chg="mod">
          <ac:chgData name="Zacharias Alderete" userId="45a08a228418bc67" providerId="LiveId" clId="{B03E2713-62E4-46B3-9222-2128E1F69393}" dt="2024-08-07T23:03:10.804" v="5407" actId="20577"/>
          <ac:spMkLst>
            <pc:docMk/>
            <pc:sldMk cId="2160388275" sldId="272"/>
            <ac:spMk id="7" creationId="{21A8359F-00D6-408F-ACF5-D8A1A931CD93}"/>
          </ac:spMkLst>
        </pc:spChg>
      </pc:sldChg>
      <pc:sldChg chg="del">
        <pc:chgData name="Zacharias Alderete" userId="45a08a228418bc67" providerId="LiveId" clId="{B03E2713-62E4-46B3-9222-2128E1F69393}" dt="2024-08-07T02:03:14.807" v="3289" actId="2696"/>
        <pc:sldMkLst>
          <pc:docMk/>
          <pc:sldMk cId="2667405237" sldId="273"/>
        </pc:sldMkLst>
      </pc:sldChg>
      <pc:sldChg chg="del">
        <pc:chgData name="Zacharias Alderete" userId="45a08a228418bc67" providerId="LiveId" clId="{B03E2713-62E4-46B3-9222-2128E1F69393}" dt="2024-08-07T02:03:42.530" v="3297" actId="2696"/>
        <pc:sldMkLst>
          <pc:docMk/>
          <pc:sldMk cId="3145513843" sldId="274"/>
        </pc:sldMkLst>
      </pc:sldChg>
      <pc:sldChg chg="del">
        <pc:chgData name="Zacharias Alderete" userId="45a08a228418bc67" providerId="LiveId" clId="{B03E2713-62E4-46B3-9222-2128E1F69393}" dt="2024-08-07T02:03:39.553" v="3296" actId="2696"/>
        <pc:sldMkLst>
          <pc:docMk/>
          <pc:sldMk cId="3888068549" sldId="275"/>
        </pc:sldMkLst>
      </pc:sldChg>
      <pc:sldChg chg="del">
        <pc:chgData name="Zacharias Alderete" userId="45a08a228418bc67" providerId="LiveId" clId="{B03E2713-62E4-46B3-9222-2128E1F69393}" dt="2024-08-07T02:03:37.311" v="3295" actId="2696"/>
        <pc:sldMkLst>
          <pc:docMk/>
          <pc:sldMk cId="2822882111" sldId="276"/>
        </pc:sldMkLst>
      </pc:sldChg>
      <pc:sldChg chg="del">
        <pc:chgData name="Zacharias Alderete" userId="45a08a228418bc67" providerId="LiveId" clId="{B03E2713-62E4-46B3-9222-2128E1F69393}" dt="2024-08-07T02:03:25.632" v="3291" actId="2696"/>
        <pc:sldMkLst>
          <pc:docMk/>
          <pc:sldMk cId="1108500606" sldId="278"/>
        </pc:sldMkLst>
      </pc:sldChg>
      <pc:sldChg chg="del">
        <pc:chgData name="Zacharias Alderete" userId="45a08a228418bc67" providerId="LiveId" clId="{B03E2713-62E4-46B3-9222-2128E1F69393}" dt="2024-08-07T02:03:28.252" v="3292" actId="2696"/>
        <pc:sldMkLst>
          <pc:docMk/>
          <pc:sldMk cId="2497512844" sldId="279"/>
        </pc:sldMkLst>
      </pc:sldChg>
      <pc:sldChg chg="del">
        <pc:chgData name="Zacharias Alderete" userId="45a08a228418bc67" providerId="LiveId" clId="{B03E2713-62E4-46B3-9222-2128E1F69393}" dt="2024-08-07T02:03:23.419" v="3290" actId="2696"/>
        <pc:sldMkLst>
          <pc:docMk/>
          <pc:sldMk cId="1664008586" sldId="280"/>
        </pc:sldMkLst>
      </pc:sldChg>
      <pc:sldChg chg="del">
        <pc:chgData name="Zacharias Alderete" userId="45a08a228418bc67" providerId="LiveId" clId="{B03E2713-62E4-46B3-9222-2128E1F69393}" dt="2024-08-07T02:03:30.564" v="3293" actId="2696"/>
        <pc:sldMkLst>
          <pc:docMk/>
          <pc:sldMk cId="2640580721" sldId="283"/>
        </pc:sldMkLst>
      </pc:sldChg>
      <pc:sldChg chg="modSp mod modNotesTx">
        <pc:chgData name="Zacharias Alderete" userId="45a08a228418bc67" providerId="LiveId" clId="{B03E2713-62E4-46B3-9222-2128E1F69393}" dt="2024-08-08T00:08:08.812" v="6132" actId="33524"/>
        <pc:sldMkLst>
          <pc:docMk/>
          <pc:sldMk cId="2667318545" sldId="284"/>
        </pc:sldMkLst>
        <pc:spChg chg="mod">
          <ac:chgData name="Zacharias Alderete" userId="45a08a228418bc67" providerId="LiveId" clId="{B03E2713-62E4-46B3-9222-2128E1F69393}" dt="2024-08-07T23:14:22.612" v="5640" actId="20577"/>
          <ac:spMkLst>
            <pc:docMk/>
            <pc:sldMk cId="2667318545" sldId="284"/>
            <ac:spMk id="10" creationId="{40FC70B0-5D08-4BDC-852E-3FD7214DA9BD}"/>
          </ac:spMkLst>
        </pc:spChg>
        <pc:spChg chg="mod">
          <ac:chgData name="Zacharias Alderete" userId="45a08a228418bc67" providerId="LiveId" clId="{B03E2713-62E4-46B3-9222-2128E1F69393}" dt="2024-08-07T01:06:16.427" v="548" actId="1076"/>
          <ac:spMkLst>
            <pc:docMk/>
            <pc:sldMk cId="2667318545" sldId="284"/>
            <ac:spMk id="27" creationId="{BEF34E1C-44B9-4EFC-8126-D51A3EA9BF40}"/>
          </ac:spMkLst>
        </pc:spChg>
        <pc:spChg chg="mod">
          <ac:chgData name="Zacharias Alderete" userId="45a08a228418bc67" providerId="LiveId" clId="{B03E2713-62E4-46B3-9222-2128E1F69393}" dt="2024-08-07T01:06:13.045" v="547" actId="1076"/>
          <ac:spMkLst>
            <pc:docMk/>
            <pc:sldMk cId="2667318545" sldId="284"/>
            <ac:spMk id="28" creationId="{7810A56D-FB7B-429D-835B-7A0CD7BCB96A}"/>
          </ac:spMkLst>
        </pc:spChg>
        <pc:spChg chg="mod">
          <ac:chgData name="Zacharias Alderete" userId="45a08a228418bc67" providerId="LiveId" clId="{B03E2713-62E4-46B3-9222-2128E1F69393}" dt="2024-08-07T01:06:07.884" v="545" actId="1076"/>
          <ac:spMkLst>
            <pc:docMk/>
            <pc:sldMk cId="2667318545" sldId="284"/>
            <ac:spMk id="29" creationId="{9C6EFB52-3349-4B07-BB85-12C3EA673CEA}"/>
          </ac:spMkLst>
        </pc:spChg>
        <pc:spChg chg="mod">
          <ac:chgData name="Zacharias Alderete" userId="45a08a228418bc67" providerId="LiveId" clId="{B03E2713-62E4-46B3-9222-2128E1F69393}" dt="2024-08-07T01:06:11.103" v="546" actId="1076"/>
          <ac:spMkLst>
            <pc:docMk/>
            <pc:sldMk cId="2667318545" sldId="284"/>
            <ac:spMk id="30" creationId="{88F8C9F3-7615-45BF-B785-33C277085718}"/>
          </ac:spMkLst>
        </pc:spChg>
        <pc:spChg chg="mod">
          <ac:chgData name="Zacharias Alderete" userId="45a08a228418bc67" providerId="LiveId" clId="{B03E2713-62E4-46B3-9222-2128E1F69393}" dt="2024-08-07T01:06:02.702" v="543" actId="688"/>
          <ac:spMkLst>
            <pc:docMk/>
            <pc:sldMk cId="2667318545" sldId="284"/>
            <ac:spMk id="31" creationId="{B15A1DA1-0781-4F05-ADA9-ADBE27A12E44}"/>
          </ac:spMkLst>
        </pc:spChg>
      </pc:sldChg>
      <pc:sldChg chg="del">
        <pc:chgData name="Zacharias Alderete" userId="45a08a228418bc67" providerId="LiveId" clId="{B03E2713-62E4-46B3-9222-2128E1F69393}" dt="2024-08-07T01:23:41.003" v="996" actId="2696"/>
        <pc:sldMkLst>
          <pc:docMk/>
          <pc:sldMk cId="796331228" sldId="286"/>
        </pc:sldMkLst>
      </pc:sldChg>
      <pc:sldChg chg="del">
        <pc:chgData name="Zacharias Alderete" userId="45a08a228418bc67" providerId="LiveId" clId="{B03E2713-62E4-46B3-9222-2128E1F69393}" dt="2024-08-07T01:38:52.971" v="1961" actId="2696"/>
        <pc:sldMkLst>
          <pc:docMk/>
          <pc:sldMk cId="380154571" sldId="287"/>
        </pc:sldMkLst>
      </pc:sldChg>
      <pc:sldChg chg="modSp mod">
        <pc:chgData name="Zacharias Alderete" userId="45a08a228418bc67" providerId="LiveId" clId="{B03E2713-62E4-46B3-9222-2128E1F69393}" dt="2024-08-07T23:01:46.789" v="5245" actId="20577"/>
        <pc:sldMkLst>
          <pc:docMk/>
          <pc:sldMk cId="4127971368" sldId="290"/>
        </pc:sldMkLst>
        <pc:spChg chg="mod">
          <ac:chgData name="Zacharias Alderete" userId="45a08a228418bc67" providerId="LiveId" clId="{B03E2713-62E4-46B3-9222-2128E1F69393}" dt="2024-08-07T23:01:46.789" v="5245" actId="20577"/>
          <ac:spMkLst>
            <pc:docMk/>
            <pc:sldMk cId="4127971368" sldId="290"/>
            <ac:spMk id="8" creationId="{D4305886-8ACA-4ED6-AA5B-215F6D741CF0}"/>
          </ac:spMkLst>
        </pc:spChg>
      </pc:sldChg>
      <pc:sldChg chg="del">
        <pc:chgData name="Zacharias Alderete" userId="45a08a228418bc67" providerId="LiveId" clId="{B03E2713-62E4-46B3-9222-2128E1F69393}" dt="2024-08-07T02:03:10.256" v="3288" actId="2696"/>
        <pc:sldMkLst>
          <pc:docMk/>
          <pc:sldMk cId="2517157267" sldId="291"/>
        </pc:sldMkLst>
      </pc:sldChg>
      <pc:sldChg chg="del">
        <pc:chgData name="Zacharias Alderete" userId="45a08a228418bc67" providerId="LiveId" clId="{B03E2713-62E4-46B3-9222-2128E1F69393}" dt="2024-08-07T02:03:33.148" v="3294" actId="2696"/>
        <pc:sldMkLst>
          <pc:docMk/>
          <pc:sldMk cId="3846105816" sldId="292"/>
        </pc:sldMkLst>
      </pc:sldChg>
      <pc:sldChg chg="modSp mod">
        <pc:chgData name="Zacharias Alderete" userId="45a08a228418bc67" providerId="LiveId" clId="{B03E2713-62E4-46B3-9222-2128E1F69393}" dt="2024-08-07T23:22:08.492" v="6131" actId="5793"/>
        <pc:sldMkLst>
          <pc:docMk/>
          <pc:sldMk cId="1488507317" sldId="293"/>
        </pc:sldMkLst>
        <pc:spChg chg="mod">
          <ac:chgData name="Zacharias Alderete" userId="45a08a228418bc67" providerId="LiveId" clId="{B03E2713-62E4-46B3-9222-2128E1F69393}" dt="2024-08-07T23:22:08.492" v="6131" actId="5793"/>
          <ac:spMkLst>
            <pc:docMk/>
            <pc:sldMk cId="1488507317" sldId="293"/>
            <ac:spMk id="3" creationId="{1F766095-9CB9-7A68-296B-44EE265B15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8/7/2024</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8/7/2024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Zach Alderete and I will be presenting a simplified version of a CRM solution designed for Freelancers. The focus is to save time by automating administrative tasks and streamlining project management. My interest comes from a current professional background which requires me to use a CRM daily. I can see the benefits that </a:t>
            </a:r>
            <a:r>
              <a:rPr lang="en-US"/>
              <a:t>it offers and </a:t>
            </a:r>
            <a:r>
              <a:rPr lang="en-US" dirty="0"/>
              <a:t>would like to create a concept for freelancers to take advantage of. </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2</a:t>
            </a:fld>
            <a:endParaRPr lang="en-US" noProof="0" dirty="0"/>
          </a:p>
        </p:txBody>
      </p:sp>
    </p:spTree>
    <p:extLst>
      <p:ext uri="{BB962C8B-B14F-4D97-AF65-F5344CB8AC3E}">
        <p14:creationId xmlns:p14="http://schemas.microsoft.com/office/powerpoint/2010/main" val="1396981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Freelancers among other employee types can often struggle with manual task tracking, which can include renewals, invoices, schedules, and project tracking. Automation in a CRM could help simply these repetitive tasks and free time for other large items. </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3</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CRM systems have evolved over time from a basic contact management tool, to now high feature solutions. There are a variety of current solutions, but they can be rather costly or too complex for a specific niche or roles such as a freelancer. Of the current solutions listed in </a:t>
            </a:r>
            <a:r>
              <a:rPr lang="en-US" dirty="0" err="1"/>
              <a:t>PCMag</a:t>
            </a:r>
            <a:r>
              <a:rPr lang="en-US" dirty="0"/>
              <a:t>, some of the common features in CRM solutions include contact management, project tracking, and invoicing (</a:t>
            </a:r>
            <a:r>
              <a:rPr lang="en-US" dirty="0" err="1"/>
              <a:t>PCMag</a:t>
            </a:r>
            <a:r>
              <a:rPr lang="en-US" dirty="0"/>
              <a:t>). </a:t>
            </a:r>
            <a:r>
              <a:rPr lang="en-US" dirty="0" err="1"/>
              <a:t>SelectHub</a:t>
            </a:r>
            <a:r>
              <a:rPr lang="en-US" dirty="0"/>
              <a:t> goes on to mention the future growth potential of CRMs and incorporating AI to improve processes such as sales and marketing (</a:t>
            </a:r>
            <a:r>
              <a:rPr lang="en-US" dirty="0" err="1"/>
              <a:t>SelectHub</a:t>
            </a:r>
            <a:r>
              <a:rPr lang="en-US" dirty="0"/>
              <a:t>). </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4</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simple and affordable CRM for freelancers can streamline their operations. Having confidence in a trusted CRM frees up valuable time that can be directed to other items such as the project or client relations. </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5</a:t>
            </a:fld>
            <a:endParaRPr lang="en-US" noProof="0" dirty="0"/>
          </a:p>
        </p:txBody>
      </p:sp>
    </p:spTree>
    <p:extLst>
      <p:ext uri="{BB962C8B-B14F-4D97-AF65-F5344CB8AC3E}">
        <p14:creationId xmlns:p14="http://schemas.microsoft.com/office/powerpoint/2010/main" val="2258266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design approach would need to begin with process planning. This is the phase where we can define what are key features needed, and what is the minimum product that would be acceptable to prospecting clients. This can be supported by researching user needs and current solutions to understand the desired product requirements. The focus should be to design a user-friendly UI that reduces manual workloads. </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6</a:t>
            </a:fld>
            <a:endParaRPr lang="en-US" noProof="0" dirty="0"/>
          </a:p>
        </p:txBody>
      </p:sp>
    </p:spTree>
    <p:extLst>
      <p:ext uri="{BB962C8B-B14F-4D97-AF65-F5344CB8AC3E}">
        <p14:creationId xmlns:p14="http://schemas.microsoft.com/office/powerpoint/2010/main" val="4166621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proposal is to include key features that would make the CRM meaningful to customers. Contact management will be able to store and organize client information. Project tracking can help manage timelines or deadlines. Invoicing will allow the generation and tracking of invoices. To compliment these features it should be paired with a user friendly UI. </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3800404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with most products, adjustments or feedback are provided after usage from customers. These open questions or received feedback with drive the research and development process. This poses the question of are their specific features are more desired by freelancers. Or other employee types? Another question is how will AI affect CRMs, and that is difficult to answer considering AI is still rapidly evolving. Future AI integrations can be considered based on feature requests. </a:t>
            </a:r>
          </a:p>
        </p:txBody>
      </p:sp>
      <p:sp>
        <p:nvSpPr>
          <p:cNvPr id="4" name="Slide Number Placeholder 3"/>
          <p:cNvSpPr>
            <a:spLocks noGrp="1"/>
          </p:cNvSpPr>
          <p:nvPr>
            <p:ph type="sldNum" sz="quarter" idx="5"/>
          </p:nvPr>
        </p:nvSpPr>
        <p:spPr/>
        <p:txBody>
          <a:bodyPr/>
          <a:lstStyle/>
          <a:p>
            <a:fld id="{284ECAD9-32EE-4091-BDA5-6BD15ACC5E58}" type="slidenum">
              <a:rPr lang="en-US" noProof="0" smtClean="0"/>
              <a:t>8</a:t>
            </a:fld>
            <a:endParaRPr lang="en-US" noProof="0" dirty="0"/>
          </a:p>
        </p:txBody>
      </p:sp>
    </p:spTree>
    <p:extLst>
      <p:ext uri="{BB962C8B-B14F-4D97-AF65-F5344CB8AC3E}">
        <p14:creationId xmlns:p14="http://schemas.microsoft.com/office/powerpoint/2010/main" val="36552588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10</a:t>
            </a:fld>
            <a:endParaRPr lang="en-US" noProof="0" dirty="0"/>
          </a:p>
        </p:txBody>
      </p:sp>
    </p:spTree>
    <p:extLst>
      <p:ext uri="{BB962C8B-B14F-4D97-AF65-F5344CB8AC3E}">
        <p14:creationId xmlns:p14="http://schemas.microsoft.com/office/powerpoint/2010/main" val="4861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8/7/2024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8/7/2024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8/7/2024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8/7/2024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8/7/2024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8/7/2024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8/7/2024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8/7/2024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8/7/2024</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8/7/2024</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8/7/2024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8/7/2024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8/7/2024</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8/7/2024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8/7/2024</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8/7/2024</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8/7/2024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8/7/2024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8/7/2024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8/7/2024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8/7/2024</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insightly.com/blog/history-of-cr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pcmag.com/picks/the-best-crm-software"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p:txBody>
          <a:bodyPr/>
          <a:lstStyle/>
          <a:p>
            <a:r>
              <a:rPr lang="en-US" dirty="0"/>
              <a:t>CRM Solution for Freelancers</a:t>
            </a: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p:txBody>
          <a:bodyPr>
            <a:normAutofit fontScale="92500" lnSpcReduction="20000"/>
          </a:bodyPr>
          <a:lstStyle/>
          <a:p>
            <a:r>
              <a:rPr lang="en-US" dirty="0">
                <a:latin typeface="+mj-lt"/>
              </a:rPr>
              <a:t>Zach Alderete</a:t>
            </a:r>
          </a:p>
          <a:p>
            <a:r>
              <a:rPr lang="en-US" dirty="0">
                <a:latin typeface="+mj-lt"/>
              </a:rPr>
              <a:t>8/6/2024</a:t>
            </a:r>
          </a:p>
          <a:p>
            <a:r>
              <a:rPr lang="en-US" dirty="0">
                <a:latin typeface="+mj-lt"/>
              </a:rPr>
              <a:t>CIS 129 Final</a:t>
            </a:r>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83019-B8F7-D059-0958-0BEC955D3F0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F766095-9CB9-7A68-296B-44EE265B15ED}"/>
              </a:ext>
            </a:extLst>
          </p:cNvPr>
          <p:cNvSpPr>
            <a:spLocks noGrp="1"/>
          </p:cNvSpPr>
          <p:nvPr>
            <p:ph idx="1"/>
          </p:nvPr>
        </p:nvSpPr>
        <p:spPr/>
        <p:txBody>
          <a:bodyPr/>
          <a:lstStyle/>
          <a:p>
            <a:r>
              <a:rPr lang="en-US" dirty="0">
                <a:hlinkClick r:id="rId3"/>
              </a:rPr>
              <a:t>https://www.insightly.com/blog/history-of-crm/</a:t>
            </a:r>
            <a:endParaRPr lang="en-US" dirty="0"/>
          </a:p>
          <a:p>
            <a:r>
              <a:rPr lang="en-US" dirty="0">
                <a:hlinkClick r:id="rId4"/>
              </a:rPr>
              <a:t>https://www.pcmag.com/picks/the-best-crm-software</a:t>
            </a:r>
            <a:endParaRPr lang="en-US" dirty="0"/>
          </a:p>
          <a:p>
            <a:r>
              <a:rPr lang="en-US" dirty="0"/>
              <a:t>https://www.selecthub.com/customer-relationship-management/future-of-crm/</a:t>
            </a:r>
          </a:p>
          <a:p>
            <a:r>
              <a:rPr lang="en-US" dirty="0"/>
              <a:t>https://www.techtarget.com/searchcustomerexperience/infographic/The-history-and-evolution-of-CRM</a:t>
            </a:r>
          </a:p>
        </p:txBody>
      </p:sp>
    </p:spTree>
    <p:extLst>
      <p:ext uri="{BB962C8B-B14F-4D97-AF65-F5344CB8AC3E}">
        <p14:creationId xmlns:p14="http://schemas.microsoft.com/office/powerpoint/2010/main" val="1488507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dirty="0"/>
              <a:t>Agenda</a:t>
            </a:r>
          </a:p>
        </p:txBody>
      </p:sp>
      <p:sp>
        <p:nvSpPr>
          <p:cNvPr id="10" name="Content Placeholder 9">
            <a:extLst>
              <a:ext uri="{FF2B5EF4-FFF2-40B4-BE49-F238E27FC236}">
                <a16:creationId xmlns:a16="http://schemas.microsoft.com/office/drawing/2014/main" id="{40FC70B0-5D08-4BDC-852E-3FD7214DA9BD}"/>
              </a:ext>
            </a:extLst>
          </p:cNvPr>
          <p:cNvSpPr>
            <a:spLocks noGrp="1"/>
          </p:cNvSpPr>
          <p:nvPr>
            <p:ph idx="1"/>
          </p:nvPr>
        </p:nvSpPr>
        <p:spPr>
          <a:xfrm>
            <a:off x="6071015" y="723900"/>
            <a:ext cx="5186597" cy="4642517"/>
          </a:xfrm>
        </p:spPr>
        <p:txBody>
          <a:bodyPr numCol="2">
            <a:normAutofit/>
          </a:bodyPr>
          <a:lstStyle/>
          <a:p>
            <a:pPr marL="0" indent="0">
              <a:spcBef>
                <a:spcPts val="0"/>
              </a:spcBef>
              <a:spcAft>
                <a:spcPts val="0"/>
              </a:spcAft>
              <a:buNone/>
            </a:pPr>
            <a:r>
              <a:rPr lang="en-US" b="1" dirty="0"/>
              <a:t>Introduction of CRM Solution</a:t>
            </a:r>
          </a:p>
          <a:p>
            <a:pPr marL="0" indent="0">
              <a:spcBef>
                <a:spcPts val="0"/>
              </a:spcBef>
              <a:spcAft>
                <a:spcPts val="0"/>
              </a:spcAft>
              <a:buNone/>
            </a:pPr>
            <a:endParaRPr lang="en-US" dirty="0"/>
          </a:p>
          <a:p>
            <a:pPr marL="0" indent="0">
              <a:spcBef>
                <a:spcPts val="0"/>
              </a:spcBef>
              <a:spcAft>
                <a:spcPts val="0"/>
              </a:spcAft>
              <a:buNone/>
            </a:pPr>
            <a:r>
              <a:rPr lang="en-US" b="1" dirty="0"/>
              <a:t>Summary of Findings</a:t>
            </a:r>
          </a:p>
          <a:p>
            <a:pPr marL="0" lvl="0" indent="0">
              <a:spcBef>
                <a:spcPts val="0"/>
              </a:spcBef>
              <a:spcAft>
                <a:spcPts val="0"/>
              </a:spcAft>
              <a:buNone/>
            </a:pPr>
            <a:endParaRPr lang="en-US" dirty="0"/>
          </a:p>
          <a:p>
            <a:pPr marL="0" indent="0">
              <a:spcBef>
                <a:spcPts val="0"/>
              </a:spcBef>
              <a:spcAft>
                <a:spcPts val="0"/>
              </a:spcAft>
              <a:buNone/>
            </a:pPr>
            <a:r>
              <a:rPr lang="en-US" b="1" dirty="0"/>
              <a:t>World Applications</a:t>
            </a:r>
          </a:p>
          <a:p>
            <a:pPr marL="0" indent="0">
              <a:spcBef>
                <a:spcPts val="0"/>
              </a:spcBef>
              <a:spcAft>
                <a:spcPts val="0"/>
              </a:spcAft>
              <a:buNone/>
            </a:pPr>
            <a:endParaRPr lang="en-US" b="1" dirty="0"/>
          </a:p>
          <a:p>
            <a:pPr marL="0" indent="0">
              <a:spcBef>
                <a:spcPts val="0"/>
              </a:spcBef>
              <a:spcAft>
                <a:spcPts val="0"/>
              </a:spcAft>
              <a:buNone/>
            </a:pPr>
            <a:r>
              <a:rPr lang="en-US" b="1" dirty="0"/>
              <a:t>Design</a:t>
            </a:r>
          </a:p>
          <a:p>
            <a:pPr marL="0" indent="0">
              <a:spcBef>
                <a:spcPts val="0"/>
              </a:spcBef>
              <a:spcAft>
                <a:spcPts val="0"/>
              </a:spcAft>
              <a:buNone/>
            </a:pPr>
            <a:endParaRPr lang="en-US" b="1" dirty="0"/>
          </a:p>
          <a:p>
            <a:pPr marL="0" indent="0">
              <a:spcBef>
                <a:spcPts val="0"/>
              </a:spcBef>
              <a:spcAft>
                <a:spcPts val="0"/>
              </a:spcAft>
              <a:buNone/>
            </a:pPr>
            <a:r>
              <a:rPr lang="en-US" b="1" dirty="0"/>
              <a:t>Closing</a:t>
            </a:r>
          </a:p>
        </p:txBody>
      </p:sp>
      <p:sp>
        <p:nvSpPr>
          <p:cNvPr id="27" name="Rectangle 26" descr="Handshake">
            <a:extLst>
              <a:ext uri="{FF2B5EF4-FFF2-40B4-BE49-F238E27FC236}">
                <a16:creationId xmlns:a16="http://schemas.microsoft.com/office/drawing/2014/main" id="{BEF34E1C-44B9-4EFC-8126-D51A3EA9BF40}"/>
              </a:ext>
            </a:extLst>
          </p:cNvPr>
          <p:cNvSpPr/>
          <p:nvPr/>
        </p:nvSpPr>
        <p:spPr>
          <a:xfrm>
            <a:off x="5463927" y="1518098"/>
            <a:ext cx="499424" cy="499424"/>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28" name="Rectangle 27" descr="Bar chart">
            <a:extLst>
              <a:ext uri="{FF2B5EF4-FFF2-40B4-BE49-F238E27FC236}">
                <a16:creationId xmlns:a16="http://schemas.microsoft.com/office/drawing/2014/main" id="{7810A56D-FB7B-429D-835B-7A0CD7BCB96A}"/>
              </a:ext>
            </a:extLst>
          </p:cNvPr>
          <p:cNvSpPr/>
          <p:nvPr/>
        </p:nvSpPr>
        <p:spPr>
          <a:xfrm>
            <a:off x="5468841" y="2318379"/>
            <a:ext cx="499424" cy="499424"/>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2">
              <a:hueOff val="-332956"/>
              <a:satOff val="-147"/>
              <a:lumOff val="392"/>
              <a:alphaOff val="0"/>
            </a:schemeClr>
          </a:effectRef>
          <a:fontRef idx="minor">
            <a:schemeClr val="lt1"/>
          </a:fontRef>
        </p:style>
        <p:txBody>
          <a:bodyPr/>
          <a:lstStyle/>
          <a:p>
            <a:endParaRPr lang="en-US"/>
          </a:p>
        </p:txBody>
      </p:sp>
      <p:sp>
        <p:nvSpPr>
          <p:cNvPr id="29" name="Rectangle 28" descr="Checkmark">
            <a:extLst>
              <a:ext uri="{FF2B5EF4-FFF2-40B4-BE49-F238E27FC236}">
                <a16:creationId xmlns:a16="http://schemas.microsoft.com/office/drawing/2014/main" id="{9C6EFB52-3349-4B07-BB85-12C3EA673CEA}"/>
              </a:ext>
            </a:extLst>
          </p:cNvPr>
          <p:cNvSpPr/>
          <p:nvPr/>
        </p:nvSpPr>
        <p:spPr>
          <a:xfrm>
            <a:off x="5545851" y="3584608"/>
            <a:ext cx="373900" cy="394492"/>
          </a:xfrm>
          <a:prstGeom prst="rect">
            <a:avLst/>
          </a:prstGeom>
          <a: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665912"/>
              <a:satOff val="-293"/>
              <a:lumOff val="784"/>
              <a:alphaOff val="0"/>
            </a:schemeClr>
          </a:effectRef>
          <a:fontRef idx="minor">
            <a:schemeClr val="lt1"/>
          </a:fontRef>
        </p:style>
        <p:txBody>
          <a:bodyPr/>
          <a:lstStyle/>
          <a:p>
            <a:endParaRPr lang="en-US"/>
          </a:p>
        </p:txBody>
      </p:sp>
      <p:sp>
        <p:nvSpPr>
          <p:cNvPr id="30" name="Rectangle 29" descr="Group">
            <a:extLst>
              <a:ext uri="{FF2B5EF4-FFF2-40B4-BE49-F238E27FC236}">
                <a16:creationId xmlns:a16="http://schemas.microsoft.com/office/drawing/2014/main" id="{88F8C9F3-7615-45BF-B785-33C277085718}"/>
              </a:ext>
            </a:extLst>
          </p:cNvPr>
          <p:cNvSpPr/>
          <p:nvPr/>
        </p:nvSpPr>
        <p:spPr>
          <a:xfrm>
            <a:off x="5468841" y="2920093"/>
            <a:ext cx="499424" cy="499424"/>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2">
            <a:scrgbClr r="0" g="0" b="0"/>
          </a:lnRef>
          <a:fillRef idx="1">
            <a:scrgbClr r="0" g="0" b="0"/>
          </a:fillRef>
          <a:effectRef idx="0">
            <a:schemeClr val="accent2">
              <a:hueOff val="-998868"/>
              <a:satOff val="-440"/>
              <a:lumOff val="1177"/>
              <a:alphaOff val="0"/>
            </a:schemeClr>
          </a:effectRef>
          <a:fontRef idx="minor">
            <a:schemeClr val="lt1"/>
          </a:fontRef>
        </p:style>
        <p:txBody>
          <a:bodyPr/>
          <a:lstStyle/>
          <a:p>
            <a:endParaRPr lang="en-US"/>
          </a:p>
        </p:txBody>
      </p:sp>
      <p:sp>
        <p:nvSpPr>
          <p:cNvPr id="31" name="Rectangle 30" descr="Help">
            <a:extLst>
              <a:ext uri="{FF2B5EF4-FFF2-40B4-BE49-F238E27FC236}">
                <a16:creationId xmlns:a16="http://schemas.microsoft.com/office/drawing/2014/main" id="{B15A1DA1-0781-4F05-ADA9-ADBE27A12E44}"/>
              </a:ext>
            </a:extLst>
          </p:cNvPr>
          <p:cNvSpPr/>
          <p:nvPr/>
        </p:nvSpPr>
        <p:spPr>
          <a:xfrm>
            <a:off x="5468841" y="4183681"/>
            <a:ext cx="499424" cy="499424"/>
          </a:xfrm>
          <a:prstGeom prst="rect">
            <a:avLst/>
          </a:prstGeom>
          <a: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p:spPr>
        <p:style>
          <a:lnRef idx="2">
            <a:scrgbClr r="0" g="0" b="0"/>
          </a:lnRef>
          <a:fillRef idx="1">
            <a:scrgbClr r="0" g="0" b="0"/>
          </a:fillRef>
          <a:effectRef idx="0">
            <a:schemeClr val="accent2">
              <a:hueOff val="-1331824"/>
              <a:satOff val="-586"/>
              <a:lumOff val="1569"/>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2667318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p:txBody>
          <a:bodyPr/>
          <a:lstStyle/>
          <a:p>
            <a:r>
              <a:rPr lang="en-US" dirty="0"/>
              <a:t>Introduction</a:t>
            </a:r>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p:txBody>
          <a:bodyPr/>
          <a:lstStyle/>
          <a:p>
            <a:r>
              <a:rPr lang="en-US" dirty="0"/>
              <a:t>Need a simple CRM for Freelancers</a:t>
            </a:r>
          </a:p>
          <a:p>
            <a:r>
              <a:rPr lang="en-US" dirty="0"/>
              <a:t>Free up valuable time by automation tedious or manual tasks (Insightly)</a:t>
            </a:r>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5670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7"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8146B020-2B12-4533-AB98-A078339B314A}"/>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lumMod val="75000"/>
                    <a:lumOff val="25000"/>
                  </a:schemeClr>
                </a:solidFill>
              </a:rPr>
              <a:t>Findings</a:t>
            </a:r>
          </a:p>
        </p:txBody>
      </p:sp>
      <p:pic>
        <p:nvPicPr>
          <p:cNvPr id="10" name="Picture Placeholder 9" descr="A view of a tall building">
            <a:extLst>
              <a:ext uri="{FF2B5EF4-FFF2-40B4-BE49-F238E27FC236}">
                <a16:creationId xmlns:a16="http://schemas.microsoft.com/office/drawing/2014/main" id="{7E7516D5-86C5-48B5-8E66-B9E6F735DF5D}"/>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a:ext>
            </a:extLst>
          </a:blip>
          <a:srcRect l="6102" r="9892"/>
          <a:stretch/>
        </p:blipFill>
        <p:spPr>
          <a:xfrm>
            <a:off x="20" y="10"/>
            <a:ext cx="4580077" cy="6857990"/>
          </a:xfrm>
          <a:prstGeom prst="rect">
            <a:avLst/>
          </a:prstGeom>
        </p:spPr>
      </p:pic>
      <p:cxnSp>
        <p:nvCxnSpPr>
          <p:cNvPr id="21" name="Straight Connector 2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5172074" y="2108201"/>
            <a:ext cx="5983606" cy="3760891"/>
          </a:xfrm>
        </p:spPr>
        <p:txBody>
          <a:bodyPr vert="horz" lIns="0" tIns="45720" rIns="0" bIns="45720" rtlCol="0">
            <a:normAutofit/>
          </a:bodyPr>
          <a:lstStyle/>
          <a:p>
            <a:r>
              <a:rPr lang="en-US" dirty="0">
                <a:latin typeface="+mj-lt"/>
              </a:rPr>
              <a:t>History - From manual Rolodex to digital databases (TechTarget)</a:t>
            </a:r>
          </a:p>
          <a:p>
            <a:r>
              <a:rPr lang="en-US" dirty="0">
                <a:latin typeface="+mj-lt"/>
              </a:rPr>
              <a:t>Current and top-rated CRM solutions – </a:t>
            </a:r>
            <a:r>
              <a:rPr lang="en-US" dirty="0" err="1">
                <a:latin typeface="+mj-lt"/>
              </a:rPr>
              <a:t>Zoho</a:t>
            </a:r>
            <a:r>
              <a:rPr lang="en-US" dirty="0">
                <a:latin typeface="+mj-lt"/>
              </a:rPr>
              <a:t>, Salesforce, HubSpot (</a:t>
            </a:r>
            <a:r>
              <a:rPr lang="en-US" dirty="0" err="1">
                <a:latin typeface="+mj-lt"/>
              </a:rPr>
              <a:t>PCMag</a:t>
            </a:r>
            <a:r>
              <a:rPr lang="en-US" dirty="0">
                <a:latin typeface="+mj-lt"/>
              </a:rPr>
              <a:t>)</a:t>
            </a:r>
          </a:p>
          <a:p>
            <a:r>
              <a:rPr lang="en-US" dirty="0">
                <a:latin typeface="+mj-lt"/>
              </a:rPr>
              <a:t>Future solutions – Personalized or smaller solutions for small groups.  </a:t>
            </a:r>
          </a:p>
          <a:p>
            <a:r>
              <a:rPr lang="en-US" dirty="0">
                <a:latin typeface="+mj-lt"/>
              </a:rPr>
              <a:t>Future CRM enhancements with evolving AI (</a:t>
            </a:r>
            <a:r>
              <a:rPr lang="en-US" dirty="0" err="1">
                <a:latin typeface="+mj-lt"/>
              </a:rPr>
              <a:t>SelectHub</a:t>
            </a:r>
            <a:r>
              <a:rPr lang="en-US" dirty="0">
                <a:latin typeface="+mj-lt"/>
              </a:rPr>
              <a:t>)</a:t>
            </a:r>
          </a:p>
        </p:txBody>
      </p:sp>
    </p:spTree>
    <p:extLst>
      <p:ext uri="{BB962C8B-B14F-4D97-AF65-F5344CB8AC3E}">
        <p14:creationId xmlns:p14="http://schemas.microsoft.com/office/powerpoint/2010/main" val="1807676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8"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6DB04AA-2B2C-4162-AD6D-1FF802682C3D}"/>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lumMod val="75000"/>
                    <a:lumOff val="25000"/>
                  </a:schemeClr>
                </a:solidFill>
              </a:rPr>
              <a:t>World Applications</a:t>
            </a:r>
          </a:p>
        </p:txBody>
      </p:sp>
      <p:pic>
        <p:nvPicPr>
          <p:cNvPr id="11" name="Picture Placeholder 10" descr="A picture containing sky, water, outdoor, person. It also reflects philosophy, peace&#10;&#10;">
            <a:extLst>
              <a:ext uri="{FF2B5EF4-FFF2-40B4-BE49-F238E27FC236}">
                <a16:creationId xmlns:a16="http://schemas.microsoft.com/office/drawing/2014/main" id="{94B2FFE9-6D1F-4DC1-8532-95405973ABE7}"/>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a:stretch/>
        </p:blipFill>
        <p:spPr>
          <a:xfrm>
            <a:off x="20" y="10"/>
            <a:ext cx="4580077" cy="6857990"/>
          </a:xfrm>
          <a:prstGeom prst="rect">
            <a:avLst/>
          </a:prstGeom>
        </p:spPr>
      </p:pic>
      <p:cxnSp>
        <p:nvCxnSpPr>
          <p:cNvPr id="22" name="Straight Connector 21">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CCBAAA8-DE36-46A7-8728-72C3486FDBF0}"/>
              </a:ext>
            </a:extLst>
          </p:cNvPr>
          <p:cNvSpPr>
            <a:spLocks noGrp="1"/>
          </p:cNvSpPr>
          <p:nvPr>
            <p:ph idx="1"/>
          </p:nvPr>
        </p:nvSpPr>
        <p:spPr>
          <a:xfrm>
            <a:off x="5172074" y="2108201"/>
            <a:ext cx="5983606" cy="3760891"/>
          </a:xfrm>
        </p:spPr>
        <p:txBody>
          <a:bodyPr vert="horz" lIns="0" tIns="45720" rIns="0" bIns="45720" rtlCol="0">
            <a:normAutofit/>
          </a:bodyPr>
          <a:lstStyle/>
          <a:p>
            <a:pPr marL="430213" indent="-342900"/>
            <a:r>
              <a:rPr lang="en-US" dirty="0">
                <a:latin typeface="+mj-lt"/>
              </a:rPr>
              <a:t>Manage clients and communications</a:t>
            </a:r>
          </a:p>
          <a:p>
            <a:pPr marL="430213" indent="-342900"/>
            <a:r>
              <a:rPr lang="en-US" dirty="0">
                <a:latin typeface="+mj-lt"/>
              </a:rPr>
              <a:t>Manage Schedules</a:t>
            </a:r>
          </a:p>
          <a:p>
            <a:pPr marL="430213" indent="-342900"/>
            <a:r>
              <a:rPr lang="en-US" dirty="0">
                <a:latin typeface="+mj-lt"/>
              </a:rPr>
              <a:t>Manage invoices</a:t>
            </a:r>
          </a:p>
          <a:p>
            <a:pPr marL="430213" indent="-342900"/>
            <a:r>
              <a:rPr lang="en-US" dirty="0">
                <a:latin typeface="+mj-lt"/>
              </a:rPr>
              <a:t>Data management</a:t>
            </a:r>
          </a:p>
          <a:p>
            <a:pPr marL="430213" indent="-342900"/>
            <a:r>
              <a:rPr lang="en-US" dirty="0">
                <a:latin typeface="+mj-lt"/>
              </a:rPr>
              <a:t>Opportunity to improve efficiency and client satisfaction. </a:t>
            </a:r>
          </a:p>
        </p:txBody>
      </p:sp>
    </p:spTree>
    <p:extLst>
      <p:ext uri="{BB962C8B-B14F-4D97-AF65-F5344CB8AC3E}">
        <p14:creationId xmlns:p14="http://schemas.microsoft.com/office/powerpoint/2010/main" val="259689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8">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7" name="Straight Connector 3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8" name="Rectangle 32">
            <a:extLst>
              <a:ext uri="{FF2B5EF4-FFF2-40B4-BE49-F238E27FC236}">
                <a16:creationId xmlns:a16="http://schemas.microsoft.com/office/drawing/2014/main" id="{990D0034-F768-41E7-85D4-F38C4DE85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dirty="0"/>
          </a:p>
        </p:txBody>
      </p:sp>
      <p:sp>
        <p:nvSpPr>
          <p:cNvPr id="5" name="Title 4">
            <a:extLst>
              <a:ext uri="{FF2B5EF4-FFF2-40B4-BE49-F238E27FC236}">
                <a16:creationId xmlns:a16="http://schemas.microsoft.com/office/drawing/2014/main" id="{B8B72B13-069B-4F8A-9437-FA58C3F1D44B}"/>
              </a:ext>
            </a:extLst>
          </p:cNvPr>
          <p:cNvSpPr>
            <a:spLocks noGrp="1"/>
          </p:cNvSpPr>
          <p:nvPr>
            <p:ph type="title"/>
          </p:nvPr>
        </p:nvSpPr>
        <p:spPr>
          <a:xfrm>
            <a:off x="477077" y="516836"/>
            <a:ext cx="3697683" cy="1960234"/>
          </a:xfrm>
        </p:spPr>
        <p:txBody>
          <a:bodyPr vert="horz" lIns="91440" tIns="45720" rIns="91440" bIns="45720" rtlCol="0" anchor="b">
            <a:noAutofit/>
          </a:bodyPr>
          <a:lstStyle/>
          <a:p>
            <a:r>
              <a:rPr lang="en-US" sz="4400" dirty="0">
                <a:solidFill>
                  <a:schemeClr val="tx1"/>
                </a:solidFill>
              </a:rPr>
              <a:t>Design Approach</a:t>
            </a:r>
          </a:p>
        </p:txBody>
      </p:sp>
      <p:cxnSp>
        <p:nvCxnSpPr>
          <p:cNvPr id="30" name="Straight Connector 34">
            <a:extLst>
              <a:ext uri="{FF2B5EF4-FFF2-40B4-BE49-F238E27FC236}">
                <a16:creationId xmlns:a16="http://schemas.microsoft.com/office/drawing/2014/main" id="{5A0A5CF6-407C-4691-8122-49DF69D002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0927" y="2633962"/>
            <a:ext cx="28346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2281D70C-EE29-493E-838C-890184A02C07}"/>
              </a:ext>
            </a:extLst>
          </p:cNvPr>
          <p:cNvSpPr>
            <a:spLocks noGrp="1"/>
          </p:cNvSpPr>
          <p:nvPr>
            <p:ph idx="1"/>
          </p:nvPr>
        </p:nvSpPr>
        <p:spPr>
          <a:xfrm>
            <a:off x="492371" y="2790855"/>
            <a:ext cx="3084844" cy="3311766"/>
          </a:xfrm>
        </p:spPr>
        <p:txBody>
          <a:bodyPr vert="horz" lIns="0" tIns="45720" rIns="0" bIns="45720" rtlCol="0">
            <a:normAutofit/>
          </a:bodyPr>
          <a:lstStyle/>
          <a:p>
            <a:r>
              <a:rPr lang="en-US" dirty="0">
                <a:latin typeface="+mj-lt"/>
              </a:rPr>
              <a:t>Process planning</a:t>
            </a:r>
          </a:p>
          <a:p>
            <a:r>
              <a:rPr lang="en-US" dirty="0">
                <a:latin typeface="+mj-lt"/>
              </a:rPr>
              <a:t>Key features</a:t>
            </a:r>
          </a:p>
          <a:p>
            <a:r>
              <a:rPr lang="en-US" dirty="0">
                <a:latin typeface="+mj-lt"/>
              </a:rPr>
              <a:t>Design simple and intuitive UI</a:t>
            </a:r>
          </a:p>
        </p:txBody>
      </p:sp>
      <p:pic>
        <p:nvPicPr>
          <p:cNvPr id="9" name="Picture Placeholder 8" descr="A person with a sunset in the background. This image is also reflects achievements&#10;">
            <a:extLst>
              <a:ext uri="{FF2B5EF4-FFF2-40B4-BE49-F238E27FC236}">
                <a16:creationId xmlns:a16="http://schemas.microsoft.com/office/drawing/2014/main" id="{73634FB2-CF5B-4C8E-9EF0-593506A28F30}"/>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val="0"/>
              </a:ext>
            </a:extLst>
          </a:blip>
          <a:srcRect/>
          <a:stretch/>
        </p:blipFill>
        <p:spPr>
          <a:xfrm>
            <a:off x="6299493" y="0"/>
            <a:ext cx="8111272" cy="6857990"/>
          </a:xfrm>
          <a:prstGeom prst="rect">
            <a:avLst/>
          </a:prstGeom>
        </p:spPr>
      </p:pic>
    </p:spTree>
    <p:extLst>
      <p:ext uri="{BB962C8B-B14F-4D97-AF65-F5344CB8AC3E}">
        <p14:creationId xmlns:p14="http://schemas.microsoft.com/office/powerpoint/2010/main" val="222572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CC3EF0-F13E-468D-8198-2FFABAAB8360}"/>
              </a:ext>
            </a:extLst>
          </p:cNvPr>
          <p:cNvSpPr>
            <a:spLocks noGrp="1"/>
          </p:cNvSpPr>
          <p:nvPr>
            <p:ph type="title"/>
          </p:nvPr>
        </p:nvSpPr>
        <p:spPr/>
        <p:txBody>
          <a:bodyPr/>
          <a:lstStyle/>
          <a:p>
            <a:r>
              <a:rPr lang="en-US" dirty="0"/>
              <a:t>Design Proposal</a:t>
            </a:r>
          </a:p>
        </p:txBody>
      </p:sp>
      <p:sp>
        <p:nvSpPr>
          <p:cNvPr id="8" name="Text Placeholder 7">
            <a:extLst>
              <a:ext uri="{FF2B5EF4-FFF2-40B4-BE49-F238E27FC236}">
                <a16:creationId xmlns:a16="http://schemas.microsoft.com/office/drawing/2014/main" id="{E22A3650-CE74-4B2A-A714-A99CA1898897}"/>
              </a:ext>
            </a:extLst>
          </p:cNvPr>
          <p:cNvSpPr>
            <a:spLocks noGrp="1"/>
          </p:cNvSpPr>
          <p:nvPr>
            <p:ph type="body" idx="1"/>
          </p:nvPr>
        </p:nvSpPr>
        <p:spPr/>
        <p:txBody>
          <a:bodyPr/>
          <a:lstStyle/>
          <a:p>
            <a:r>
              <a:rPr lang="en-US" dirty="0"/>
              <a:t>Features</a:t>
            </a:r>
          </a:p>
        </p:txBody>
      </p:sp>
      <p:sp>
        <p:nvSpPr>
          <p:cNvPr id="9" name="Content Placeholder 8">
            <a:extLst>
              <a:ext uri="{FF2B5EF4-FFF2-40B4-BE49-F238E27FC236}">
                <a16:creationId xmlns:a16="http://schemas.microsoft.com/office/drawing/2014/main" id="{EC401CC4-711A-4213-A098-6A62651D89A1}"/>
              </a:ext>
            </a:extLst>
          </p:cNvPr>
          <p:cNvSpPr>
            <a:spLocks noGrp="1"/>
          </p:cNvSpPr>
          <p:nvPr>
            <p:ph sz="half" idx="2"/>
          </p:nvPr>
        </p:nvSpPr>
        <p:spPr/>
        <p:txBody>
          <a:bodyPr>
            <a:normAutofit/>
          </a:bodyPr>
          <a:lstStyle/>
          <a:p>
            <a:r>
              <a:rPr lang="en-US" sz="1800" dirty="0">
                <a:latin typeface="+mj-lt"/>
              </a:rPr>
              <a:t>Client and contact management</a:t>
            </a:r>
          </a:p>
          <a:p>
            <a:r>
              <a:rPr lang="en-US" sz="1800" dirty="0">
                <a:latin typeface="+mj-lt"/>
              </a:rPr>
              <a:t>Project tracking</a:t>
            </a:r>
          </a:p>
          <a:p>
            <a:r>
              <a:rPr lang="en-US" sz="1800" dirty="0">
                <a:latin typeface="+mj-lt"/>
              </a:rPr>
              <a:t>Invoice tracking</a:t>
            </a:r>
          </a:p>
        </p:txBody>
      </p:sp>
      <p:sp>
        <p:nvSpPr>
          <p:cNvPr id="10" name="Text Placeholder 9">
            <a:extLst>
              <a:ext uri="{FF2B5EF4-FFF2-40B4-BE49-F238E27FC236}">
                <a16:creationId xmlns:a16="http://schemas.microsoft.com/office/drawing/2014/main" id="{97F6AE95-B6EE-4C2B-8982-2E15916B0281}"/>
              </a:ext>
            </a:extLst>
          </p:cNvPr>
          <p:cNvSpPr>
            <a:spLocks noGrp="1"/>
          </p:cNvSpPr>
          <p:nvPr>
            <p:ph type="body" sz="quarter" idx="3"/>
          </p:nvPr>
        </p:nvSpPr>
        <p:spPr/>
        <p:txBody>
          <a:bodyPr/>
          <a:lstStyle/>
          <a:p>
            <a:r>
              <a:rPr lang="en-US" dirty="0"/>
              <a:t>UI</a:t>
            </a:r>
          </a:p>
        </p:txBody>
      </p:sp>
      <p:sp>
        <p:nvSpPr>
          <p:cNvPr id="11" name="Content Placeholder 10">
            <a:extLst>
              <a:ext uri="{FF2B5EF4-FFF2-40B4-BE49-F238E27FC236}">
                <a16:creationId xmlns:a16="http://schemas.microsoft.com/office/drawing/2014/main" id="{5F5CF3C2-A35B-4374-871A-C68ACFAD473F}"/>
              </a:ext>
            </a:extLst>
          </p:cNvPr>
          <p:cNvSpPr>
            <a:spLocks noGrp="1"/>
          </p:cNvSpPr>
          <p:nvPr>
            <p:ph sz="quarter" idx="4"/>
          </p:nvPr>
        </p:nvSpPr>
        <p:spPr/>
        <p:txBody>
          <a:bodyPr>
            <a:normAutofit/>
          </a:bodyPr>
          <a:lstStyle/>
          <a:p>
            <a:r>
              <a:rPr lang="en-US" sz="1800" dirty="0">
                <a:latin typeface="+mj-lt"/>
              </a:rPr>
              <a:t>Dashboard</a:t>
            </a:r>
          </a:p>
          <a:p>
            <a:r>
              <a:rPr lang="en-US" sz="1800" dirty="0">
                <a:latin typeface="+mj-lt"/>
              </a:rPr>
              <a:t>Client Details</a:t>
            </a:r>
          </a:p>
          <a:p>
            <a:r>
              <a:rPr lang="en-US" sz="1800" dirty="0">
                <a:latin typeface="+mj-lt"/>
              </a:rPr>
              <a:t>Calendar and meeting view </a:t>
            </a:r>
          </a:p>
          <a:p>
            <a:r>
              <a:rPr lang="en-US" sz="1800" dirty="0">
                <a:latin typeface="+mj-lt"/>
              </a:rPr>
              <a:t>Please refer to GitHub for Pseudo code</a:t>
            </a:r>
          </a:p>
        </p:txBody>
      </p:sp>
    </p:spTree>
    <p:extLst>
      <p:ext uri="{BB962C8B-B14F-4D97-AF65-F5344CB8AC3E}">
        <p14:creationId xmlns:p14="http://schemas.microsoft.com/office/powerpoint/2010/main" val="15114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690374C-1A59-4A71-8148-5C0E026A3A75}"/>
              </a:ext>
            </a:extLst>
          </p:cNvPr>
          <p:cNvSpPr>
            <a:spLocks noGrp="1"/>
          </p:cNvSpPr>
          <p:nvPr>
            <p:ph type="title"/>
          </p:nvPr>
        </p:nvSpPr>
        <p:spPr/>
        <p:txBody>
          <a:bodyPr/>
          <a:lstStyle/>
          <a:p>
            <a:r>
              <a:rPr lang="en-US" dirty="0"/>
              <a:t>Potential Questions</a:t>
            </a:r>
          </a:p>
        </p:txBody>
      </p:sp>
      <p:sp>
        <p:nvSpPr>
          <p:cNvPr id="7" name="Content Placeholder 6">
            <a:extLst>
              <a:ext uri="{FF2B5EF4-FFF2-40B4-BE49-F238E27FC236}">
                <a16:creationId xmlns:a16="http://schemas.microsoft.com/office/drawing/2014/main" id="{21A8359F-00D6-408F-ACF5-D8A1A931CD93}"/>
              </a:ext>
            </a:extLst>
          </p:cNvPr>
          <p:cNvSpPr>
            <a:spLocks noGrp="1"/>
          </p:cNvSpPr>
          <p:nvPr>
            <p:ph idx="1"/>
          </p:nvPr>
        </p:nvSpPr>
        <p:spPr/>
        <p:txBody>
          <a:bodyPr/>
          <a:lstStyle/>
          <a:p>
            <a:r>
              <a:rPr lang="en-US" dirty="0"/>
              <a:t>Additional features or enhancements</a:t>
            </a:r>
          </a:p>
          <a:p>
            <a:r>
              <a:rPr lang="en-US" dirty="0"/>
              <a:t>AI integration</a:t>
            </a:r>
          </a:p>
        </p:txBody>
      </p:sp>
      <p:sp>
        <p:nvSpPr>
          <p:cNvPr id="8" name="Freeform: Shape 8" descr="Plans">
            <a:extLst>
              <a:ext uri="{FF2B5EF4-FFF2-40B4-BE49-F238E27FC236}">
                <a16:creationId xmlns:a16="http://schemas.microsoft.com/office/drawing/2014/main" id="{2DB38FFA-F8F9-4178-AD76-00851D638B92}"/>
              </a:ext>
            </a:extLst>
          </p:cNvPr>
          <p:cNvSpPr/>
          <p:nvPr/>
        </p:nvSpPr>
        <p:spPr>
          <a:xfrm>
            <a:off x="4757976" y="2553504"/>
            <a:ext cx="515064" cy="757216"/>
          </a:xfrm>
          <a:custGeom>
            <a:avLst/>
            <a:gdLst/>
            <a:ahLst/>
            <a:cxnLst>
              <a:cxn ang="3cd4">
                <a:pos x="hc" y="t"/>
              </a:cxn>
              <a:cxn ang="cd2">
                <a:pos x="l" y="vc"/>
              </a:cxn>
              <a:cxn ang="cd4">
                <a:pos x="hc" y="b"/>
              </a:cxn>
              <a:cxn ang="0">
                <a:pos x="r" y="vc"/>
              </a:cxn>
            </a:cxnLst>
            <a:rect l="l" t="t" r="r" b="b"/>
            <a:pathLst>
              <a:path w="3451" h="5073">
                <a:moveTo>
                  <a:pt x="1718" y="668"/>
                </a:moveTo>
                <a:cubicBezTo>
                  <a:pt x="1813" y="668"/>
                  <a:pt x="1892" y="604"/>
                  <a:pt x="1892" y="509"/>
                </a:cubicBezTo>
                <a:cubicBezTo>
                  <a:pt x="1892" y="413"/>
                  <a:pt x="1813" y="350"/>
                  <a:pt x="1718" y="350"/>
                </a:cubicBezTo>
                <a:cubicBezTo>
                  <a:pt x="1638" y="350"/>
                  <a:pt x="1558" y="413"/>
                  <a:pt x="1558" y="509"/>
                </a:cubicBezTo>
                <a:cubicBezTo>
                  <a:pt x="1558" y="604"/>
                  <a:pt x="1638" y="668"/>
                  <a:pt x="1718" y="668"/>
                </a:cubicBezTo>
                <a:close/>
                <a:moveTo>
                  <a:pt x="2242" y="700"/>
                </a:moveTo>
                <a:cubicBezTo>
                  <a:pt x="2227" y="636"/>
                  <a:pt x="2227" y="573"/>
                  <a:pt x="2227" y="509"/>
                </a:cubicBezTo>
                <a:cubicBezTo>
                  <a:pt x="2227" y="222"/>
                  <a:pt x="2004" y="0"/>
                  <a:pt x="1733" y="0"/>
                </a:cubicBezTo>
                <a:cubicBezTo>
                  <a:pt x="1447" y="0"/>
                  <a:pt x="1209" y="222"/>
                  <a:pt x="1209" y="509"/>
                </a:cubicBezTo>
                <a:lnTo>
                  <a:pt x="1209" y="700"/>
                </a:lnTo>
                <a:lnTo>
                  <a:pt x="238" y="700"/>
                </a:lnTo>
                <a:cubicBezTo>
                  <a:pt x="111" y="700"/>
                  <a:pt x="0" y="811"/>
                  <a:pt x="0" y="938"/>
                </a:cubicBezTo>
                <a:lnTo>
                  <a:pt x="0" y="4835"/>
                </a:lnTo>
                <a:cubicBezTo>
                  <a:pt x="0" y="4962"/>
                  <a:pt x="111" y="5073"/>
                  <a:pt x="238" y="5073"/>
                </a:cubicBezTo>
                <a:lnTo>
                  <a:pt x="3212" y="5073"/>
                </a:lnTo>
                <a:cubicBezTo>
                  <a:pt x="3340" y="5073"/>
                  <a:pt x="3451" y="4962"/>
                  <a:pt x="3451" y="4835"/>
                </a:cubicBezTo>
                <a:lnTo>
                  <a:pt x="3451" y="938"/>
                </a:lnTo>
                <a:cubicBezTo>
                  <a:pt x="3451" y="795"/>
                  <a:pt x="3340" y="700"/>
                  <a:pt x="3212" y="700"/>
                </a:cubicBezTo>
                <a:close/>
                <a:moveTo>
                  <a:pt x="1367" y="509"/>
                </a:moveTo>
                <a:cubicBezTo>
                  <a:pt x="1367" y="318"/>
                  <a:pt x="1527" y="159"/>
                  <a:pt x="1733" y="159"/>
                </a:cubicBezTo>
                <a:cubicBezTo>
                  <a:pt x="1908" y="159"/>
                  <a:pt x="2067" y="318"/>
                  <a:pt x="2067" y="509"/>
                </a:cubicBezTo>
                <a:cubicBezTo>
                  <a:pt x="2067" y="716"/>
                  <a:pt x="2067" y="1082"/>
                  <a:pt x="2497" y="1193"/>
                </a:cubicBezTo>
                <a:cubicBezTo>
                  <a:pt x="2624" y="1225"/>
                  <a:pt x="2719" y="1336"/>
                  <a:pt x="2736" y="1479"/>
                </a:cubicBezTo>
                <a:lnTo>
                  <a:pt x="715" y="1479"/>
                </a:lnTo>
                <a:cubicBezTo>
                  <a:pt x="731" y="1352"/>
                  <a:pt x="811" y="1225"/>
                  <a:pt x="938" y="1193"/>
                </a:cubicBezTo>
                <a:cubicBezTo>
                  <a:pt x="1367" y="1082"/>
                  <a:pt x="1367" y="716"/>
                  <a:pt x="1367" y="509"/>
                </a:cubicBezTo>
                <a:close/>
                <a:moveTo>
                  <a:pt x="668" y="1638"/>
                </a:moveTo>
                <a:lnTo>
                  <a:pt x="2767" y="1638"/>
                </a:lnTo>
                <a:cubicBezTo>
                  <a:pt x="2846" y="1638"/>
                  <a:pt x="2894" y="1591"/>
                  <a:pt x="2894" y="1511"/>
                </a:cubicBezTo>
                <a:cubicBezTo>
                  <a:pt x="2894" y="1383"/>
                  <a:pt x="2846" y="1256"/>
                  <a:pt x="2767" y="1177"/>
                </a:cubicBezTo>
                <a:lnTo>
                  <a:pt x="2879" y="1177"/>
                </a:lnTo>
                <a:cubicBezTo>
                  <a:pt x="2910" y="1177"/>
                  <a:pt x="2926" y="1177"/>
                  <a:pt x="2942" y="1193"/>
                </a:cubicBezTo>
                <a:cubicBezTo>
                  <a:pt x="2958" y="1209"/>
                  <a:pt x="2974" y="1240"/>
                  <a:pt x="2974" y="1256"/>
                </a:cubicBezTo>
                <a:lnTo>
                  <a:pt x="2974" y="4517"/>
                </a:lnTo>
                <a:cubicBezTo>
                  <a:pt x="2974" y="4564"/>
                  <a:pt x="2926" y="4596"/>
                  <a:pt x="2879" y="4596"/>
                </a:cubicBezTo>
                <a:lnTo>
                  <a:pt x="556" y="4596"/>
                </a:lnTo>
                <a:cubicBezTo>
                  <a:pt x="509" y="4596"/>
                  <a:pt x="477" y="4564"/>
                  <a:pt x="477" y="4517"/>
                </a:cubicBezTo>
                <a:lnTo>
                  <a:pt x="477" y="1256"/>
                </a:lnTo>
                <a:cubicBezTo>
                  <a:pt x="477" y="1209"/>
                  <a:pt x="509" y="1177"/>
                  <a:pt x="556" y="1177"/>
                </a:cubicBezTo>
                <a:lnTo>
                  <a:pt x="683" y="1177"/>
                </a:lnTo>
                <a:cubicBezTo>
                  <a:pt x="604" y="1272"/>
                  <a:pt x="556" y="1383"/>
                  <a:pt x="556" y="1511"/>
                </a:cubicBezTo>
                <a:cubicBezTo>
                  <a:pt x="556" y="1574"/>
                  <a:pt x="604" y="1638"/>
                  <a:pt x="668" y="1638"/>
                </a:cubicBezTo>
                <a:close/>
                <a:moveTo>
                  <a:pt x="3292" y="938"/>
                </a:moveTo>
                <a:lnTo>
                  <a:pt x="3292" y="4835"/>
                </a:lnTo>
                <a:cubicBezTo>
                  <a:pt x="3292" y="4883"/>
                  <a:pt x="3244" y="4915"/>
                  <a:pt x="3212" y="4915"/>
                </a:cubicBezTo>
                <a:lnTo>
                  <a:pt x="238" y="4915"/>
                </a:lnTo>
                <a:cubicBezTo>
                  <a:pt x="191" y="4915"/>
                  <a:pt x="159" y="4883"/>
                  <a:pt x="159" y="4835"/>
                </a:cubicBezTo>
                <a:lnTo>
                  <a:pt x="159" y="938"/>
                </a:lnTo>
                <a:cubicBezTo>
                  <a:pt x="159" y="891"/>
                  <a:pt x="191" y="859"/>
                  <a:pt x="238" y="859"/>
                </a:cubicBezTo>
                <a:lnTo>
                  <a:pt x="1161" y="859"/>
                </a:lnTo>
                <a:cubicBezTo>
                  <a:pt x="1129" y="922"/>
                  <a:pt x="1065" y="986"/>
                  <a:pt x="986" y="1018"/>
                </a:cubicBezTo>
                <a:lnTo>
                  <a:pt x="970" y="1018"/>
                </a:lnTo>
                <a:lnTo>
                  <a:pt x="556" y="1018"/>
                </a:lnTo>
                <a:cubicBezTo>
                  <a:pt x="429" y="1018"/>
                  <a:pt x="318" y="1129"/>
                  <a:pt x="318" y="1256"/>
                </a:cubicBezTo>
                <a:lnTo>
                  <a:pt x="318" y="4517"/>
                </a:lnTo>
                <a:cubicBezTo>
                  <a:pt x="318" y="4644"/>
                  <a:pt x="429" y="4755"/>
                  <a:pt x="556" y="4755"/>
                </a:cubicBezTo>
                <a:lnTo>
                  <a:pt x="2879" y="4755"/>
                </a:lnTo>
                <a:cubicBezTo>
                  <a:pt x="3022" y="4755"/>
                  <a:pt x="3133" y="4644"/>
                  <a:pt x="3133" y="4517"/>
                </a:cubicBezTo>
                <a:lnTo>
                  <a:pt x="3133" y="1256"/>
                </a:lnTo>
                <a:cubicBezTo>
                  <a:pt x="3133" y="1193"/>
                  <a:pt x="3101" y="1129"/>
                  <a:pt x="3054" y="1082"/>
                </a:cubicBezTo>
                <a:cubicBezTo>
                  <a:pt x="3006" y="1034"/>
                  <a:pt x="2958" y="1018"/>
                  <a:pt x="2879" y="1018"/>
                </a:cubicBezTo>
                <a:lnTo>
                  <a:pt x="2465" y="1018"/>
                </a:lnTo>
                <a:cubicBezTo>
                  <a:pt x="2370" y="986"/>
                  <a:pt x="2306" y="922"/>
                  <a:pt x="2274" y="859"/>
                </a:cubicBezTo>
                <a:lnTo>
                  <a:pt x="3212" y="859"/>
                </a:lnTo>
                <a:cubicBezTo>
                  <a:pt x="3244" y="859"/>
                  <a:pt x="3292" y="891"/>
                  <a:pt x="3292" y="938"/>
                </a:cubicBezTo>
                <a:close/>
                <a:moveTo>
                  <a:pt x="1400" y="3737"/>
                </a:moveTo>
                <a:cubicBezTo>
                  <a:pt x="1415" y="3754"/>
                  <a:pt x="1431" y="3769"/>
                  <a:pt x="1447" y="3769"/>
                </a:cubicBezTo>
                <a:cubicBezTo>
                  <a:pt x="1463" y="3769"/>
                  <a:pt x="1495" y="3754"/>
                  <a:pt x="1510" y="3737"/>
                </a:cubicBezTo>
                <a:lnTo>
                  <a:pt x="2560" y="2688"/>
                </a:lnTo>
                <a:cubicBezTo>
                  <a:pt x="2592" y="2656"/>
                  <a:pt x="2592" y="2592"/>
                  <a:pt x="2560" y="2561"/>
                </a:cubicBezTo>
                <a:cubicBezTo>
                  <a:pt x="2545" y="2545"/>
                  <a:pt x="2481" y="2545"/>
                  <a:pt x="2449" y="2561"/>
                </a:cubicBezTo>
                <a:lnTo>
                  <a:pt x="1447" y="3579"/>
                </a:lnTo>
                <a:lnTo>
                  <a:pt x="1018" y="3133"/>
                </a:lnTo>
                <a:cubicBezTo>
                  <a:pt x="986" y="3101"/>
                  <a:pt x="938" y="3101"/>
                  <a:pt x="906" y="3133"/>
                </a:cubicBezTo>
                <a:cubicBezTo>
                  <a:pt x="874" y="3165"/>
                  <a:pt x="874" y="3228"/>
                  <a:pt x="906" y="3245"/>
                </a:cubicBezTo>
                <a:close/>
              </a:path>
            </a:pathLst>
          </a:custGeom>
          <a:solidFill>
            <a:schemeClr val="bg1"/>
          </a:solidFill>
          <a:ln cap="flat">
            <a:no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dirty="0">
              <a:ln>
                <a:noFill/>
              </a:ln>
              <a:latin typeface="Arial" pitchFamily="18"/>
              <a:ea typeface="SimSun" pitchFamily="2"/>
              <a:cs typeface="Lucida Sans" pitchFamily="2"/>
            </a:endParaRPr>
          </a:p>
        </p:txBody>
      </p:sp>
    </p:spTree>
    <p:extLst>
      <p:ext uri="{BB962C8B-B14F-4D97-AF65-F5344CB8AC3E}">
        <p14:creationId xmlns:p14="http://schemas.microsoft.com/office/powerpoint/2010/main" val="2160388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endParaRPr lang="en-US" sz="2400" cap="all" spc="200" dirty="0">
              <a:solidFill>
                <a:srgbClr val="FFFFFF"/>
              </a:solidFill>
            </a:endParaRPr>
          </a:p>
        </p:txBody>
      </p:sp>
    </p:spTree>
    <p:extLst>
      <p:ext uri="{BB962C8B-B14F-4D97-AF65-F5344CB8AC3E}">
        <p14:creationId xmlns:p14="http://schemas.microsoft.com/office/powerpoint/2010/main" val="4127971368"/>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2.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389</TotalTime>
  <Words>685</Words>
  <Application>Microsoft Office PowerPoint</Application>
  <PresentationFormat>Widescreen</PresentationFormat>
  <Paragraphs>67</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RetrospectVTI</vt:lpstr>
      <vt:lpstr>CRM Solution for Freelancers</vt:lpstr>
      <vt:lpstr>Agenda</vt:lpstr>
      <vt:lpstr>Introduction</vt:lpstr>
      <vt:lpstr>Findings</vt:lpstr>
      <vt:lpstr>World Applications</vt:lpstr>
      <vt:lpstr>Design Approach</vt:lpstr>
      <vt:lpstr>Design Proposal</vt:lpstr>
      <vt:lpstr>Potential Questions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Zacharias Alderete</dc:creator>
  <cp:lastModifiedBy>Zacharias Alderete</cp:lastModifiedBy>
  <cp:revision>2</cp:revision>
  <dcterms:created xsi:type="dcterms:W3CDTF">2024-08-06T22:41:03Z</dcterms:created>
  <dcterms:modified xsi:type="dcterms:W3CDTF">2024-08-08T00:08:12Z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