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4" r:id="rId3"/>
    <p:sldMasterId id="214748369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Fjalla One"/>
      <p:regular r:id="rId16"/>
    </p:embeddedFont>
    <p:embeddedFont>
      <p:font typeface="Barlow Semi Condensed Medium"/>
      <p:regular r:id="rId17"/>
      <p:bold r:id="rId18"/>
      <p:italic r:id="rId19"/>
      <p:boldItalic r:id="rId20"/>
    </p:embeddedFont>
    <p:embeddedFont>
      <p:font typeface="Barlow Semi Condensed"/>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BarlowSemiCondensedMedium-boldItalic.fntdata"/><Relationship Id="rId22" Type="http://schemas.openxmlformats.org/officeDocument/2006/relationships/font" Target="fonts/BarlowSemiCondensed-bold.fntdata"/><Relationship Id="rId21" Type="http://schemas.openxmlformats.org/officeDocument/2006/relationships/font" Target="fonts/BarlowSemiCondensed-regular.fntdata"/><Relationship Id="rId24" Type="http://schemas.openxmlformats.org/officeDocument/2006/relationships/font" Target="fonts/BarlowSemiCondensed-boldItalic.fntdata"/><Relationship Id="rId23" Type="http://schemas.openxmlformats.org/officeDocument/2006/relationships/font" Target="fonts/BarlowSemiCondense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BarlowSemiCondensedMedium-regular.fntdata"/><Relationship Id="rId16" Type="http://schemas.openxmlformats.org/officeDocument/2006/relationships/font" Target="fonts/FjallaOne-regular.fntdata"/><Relationship Id="rId19" Type="http://schemas.openxmlformats.org/officeDocument/2006/relationships/font" Target="fonts/BarlowSemiCondensedMedium-italic.fntdata"/><Relationship Id="rId18" Type="http://schemas.openxmlformats.org/officeDocument/2006/relationships/font" Target="fonts/BarlowSemiCondensedMedium-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0" name="Shape 1870"/>
        <p:cNvGrpSpPr/>
        <p:nvPr/>
      </p:nvGrpSpPr>
      <p:grpSpPr>
        <a:xfrm>
          <a:off x="0" y="0"/>
          <a:ext cx="0" cy="0"/>
          <a:chOff x="0" y="0"/>
          <a:chExt cx="0" cy="0"/>
        </a:xfrm>
      </p:grpSpPr>
      <p:sp>
        <p:nvSpPr>
          <p:cNvPr id="1871" name="Google Shape;1871;g240916122a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2" name="Google Shape;1872;g240916122a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9" name="Shape 2749"/>
        <p:cNvGrpSpPr/>
        <p:nvPr/>
      </p:nvGrpSpPr>
      <p:grpSpPr>
        <a:xfrm>
          <a:off x="0" y="0"/>
          <a:ext cx="0" cy="0"/>
          <a:chOff x="0" y="0"/>
          <a:chExt cx="0" cy="0"/>
        </a:xfrm>
      </p:grpSpPr>
      <p:sp>
        <p:nvSpPr>
          <p:cNvPr id="2750" name="Google Shape;2750;g240916122a3_1_3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1" name="Google Shape;2751;g240916122a3_1_3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3" name="Shape 2073"/>
        <p:cNvGrpSpPr/>
        <p:nvPr/>
      </p:nvGrpSpPr>
      <p:grpSpPr>
        <a:xfrm>
          <a:off x="0" y="0"/>
          <a:ext cx="0" cy="0"/>
          <a:chOff x="0" y="0"/>
          <a:chExt cx="0" cy="0"/>
        </a:xfrm>
      </p:grpSpPr>
      <p:sp>
        <p:nvSpPr>
          <p:cNvPr id="2074" name="Google Shape;2074;g240916122a3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5" name="Google Shape;2075;g240916122a3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9" name="Shape 2079"/>
        <p:cNvGrpSpPr/>
        <p:nvPr/>
      </p:nvGrpSpPr>
      <p:grpSpPr>
        <a:xfrm>
          <a:off x="0" y="0"/>
          <a:ext cx="0" cy="0"/>
          <a:chOff x="0" y="0"/>
          <a:chExt cx="0" cy="0"/>
        </a:xfrm>
      </p:grpSpPr>
      <p:sp>
        <p:nvSpPr>
          <p:cNvPr id="2080" name="Google Shape;2080;g240916122a3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1" name="Google Shape;2081;g240916122a3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8" name="Shape 2338"/>
        <p:cNvGrpSpPr/>
        <p:nvPr/>
      </p:nvGrpSpPr>
      <p:grpSpPr>
        <a:xfrm>
          <a:off x="0" y="0"/>
          <a:ext cx="0" cy="0"/>
          <a:chOff x="0" y="0"/>
          <a:chExt cx="0" cy="0"/>
        </a:xfrm>
      </p:grpSpPr>
      <p:sp>
        <p:nvSpPr>
          <p:cNvPr id="2339" name="Google Shape;2339;g240916122a3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0" name="Google Shape;2340;g240916122a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4" name="Shape 2604"/>
        <p:cNvGrpSpPr/>
        <p:nvPr/>
      </p:nvGrpSpPr>
      <p:grpSpPr>
        <a:xfrm>
          <a:off x="0" y="0"/>
          <a:ext cx="0" cy="0"/>
          <a:chOff x="0" y="0"/>
          <a:chExt cx="0" cy="0"/>
        </a:xfrm>
      </p:grpSpPr>
      <p:sp>
        <p:nvSpPr>
          <p:cNvPr id="2605" name="Google Shape;2605;g240916122a3_1_2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6" name="Google Shape;2606;g240916122a3_1_2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3" name="Shape 2623"/>
        <p:cNvGrpSpPr/>
        <p:nvPr/>
      </p:nvGrpSpPr>
      <p:grpSpPr>
        <a:xfrm>
          <a:off x="0" y="0"/>
          <a:ext cx="0" cy="0"/>
          <a:chOff x="0" y="0"/>
          <a:chExt cx="0" cy="0"/>
        </a:xfrm>
      </p:grpSpPr>
      <p:sp>
        <p:nvSpPr>
          <p:cNvPr id="2624" name="Google Shape;2624;g241a50f40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5" name="Google Shape;2625;g241a50f40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4" name="Shape 2634"/>
        <p:cNvGrpSpPr/>
        <p:nvPr/>
      </p:nvGrpSpPr>
      <p:grpSpPr>
        <a:xfrm>
          <a:off x="0" y="0"/>
          <a:ext cx="0" cy="0"/>
          <a:chOff x="0" y="0"/>
          <a:chExt cx="0" cy="0"/>
        </a:xfrm>
      </p:grpSpPr>
      <p:sp>
        <p:nvSpPr>
          <p:cNvPr id="2635" name="Google Shape;2635;g241a50f40b0_0_1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6" name="Google Shape;2636;g241a50f40b0_0_1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6" name="Shape 2646"/>
        <p:cNvGrpSpPr/>
        <p:nvPr/>
      </p:nvGrpSpPr>
      <p:grpSpPr>
        <a:xfrm>
          <a:off x="0" y="0"/>
          <a:ext cx="0" cy="0"/>
          <a:chOff x="0" y="0"/>
          <a:chExt cx="0" cy="0"/>
        </a:xfrm>
      </p:grpSpPr>
      <p:sp>
        <p:nvSpPr>
          <p:cNvPr id="2647" name="Google Shape;2647;g241a50f40b0_0_1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8" name="Google Shape;2648;g241a50f40b0_0_1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7" name="Shape 2657"/>
        <p:cNvGrpSpPr/>
        <p:nvPr/>
      </p:nvGrpSpPr>
      <p:grpSpPr>
        <a:xfrm>
          <a:off x="0" y="0"/>
          <a:ext cx="0" cy="0"/>
          <a:chOff x="0" y="0"/>
          <a:chExt cx="0" cy="0"/>
        </a:xfrm>
      </p:grpSpPr>
      <p:sp>
        <p:nvSpPr>
          <p:cNvPr id="2658" name="Google Shape;2658;g240916122a3_1_5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9" name="Google Shape;2659;g240916122a3_1_5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judul 1">
  <p:cSld name="TITLE_1">
    <p:spTree>
      <p:nvGrpSpPr>
        <p:cNvPr id="50" name="Shape 50"/>
        <p:cNvGrpSpPr/>
        <p:nvPr/>
      </p:nvGrpSpPr>
      <p:grpSpPr>
        <a:xfrm>
          <a:off x="0" y="0"/>
          <a:ext cx="0" cy="0"/>
          <a:chOff x="0" y="0"/>
          <a:chExt cx="0" cy="0"/>
        </a:xfrm>
      </p:grpSpPr>
      <p:sp>
        <p:nvSpPr>
          <p:cNvPr id="51" name="Google Shape;51;p13"/>
          <p:cNvSpPr txBox="1"/>
          <p:nvPr>
            <p:ph type="ctrTitle"/>
          </p:nvPr>
        </p:nvSpPr>
        <p:spPr>
          <a:xfrm>
            <a:off x="5248656" y="2002536"/>
            <a:ext cx="3264300" cy="1792200"/>
          </a:xfrm>
          <a:prstGeom prst="rect">
            <a:avLst/>
          </a:prstGeom>
        </p:spPr>
        <p:txBody>
          <a:bodyPr anchorCtr="0" anchor="b" bIns="91425" lIns="91425" spcFirstLastPara="1" rIns="91425" wrap="square" tIns="91425">
            <a:normAutofit/>
          </a:bodyPr>
          <a:lstStyle>
            <a:lvl1pPr lvl="0" rtl="0" algn="r">
              <a:spcBef>
                <a:spcPts val="0"/>
              </a:spcBef>
              <a:spcAft>
                <a:spcPts val="0"/>
              </a:spcAft>
              <a:buSzPts val="5200"/>
              <a:buNone/>
              <a:defRPr sz="5200"/>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52" name="Google Shape;52;p13"/>
          <p:cNvSpPr txBox="1"/>
          <p:nvPr>
            <p:ph idx="1" type="subTitle"/>
          </p:nvPr>
        </p:nvSpPr>
        <p:spPr>
          <a:xfrm>
            <a:off x="5248656" y="3721608"/>
            <a:ext cx="3264300" cy="8961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53" name="Google Shape;53;p13"/>
          <p:cNvCxnSpPr/>
          <p:nvPr/>
        </p:nvCxnSpPr>
        <p:spPr>
          <a:xfrm flipH="1">
            <a:off x="5827050" y="451300"/>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54" name="Google Shape;54;p13"/>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55" name="Google Shape;55;p13"/>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56" name="Google Shape;56;p13"/>
          <p:cNvGrpSpPr/>
          <p:nvPr/>
        </p:nvGrpSpPr>
        <p:grpSpPr>
          <a:xfrm>
            <a:off x="8064275" y="887850"/>
            <a:ext cx="581800" cy="582350"/>
            <a:chOff x="8064275" y="887850"/>
            <a:chExt cx="581800" cy="582350"/>
          </a:xfrm>
        </p:grpSpPr>
        <p:sp>
          <p:nvSpPr>
            <p:cNvPr id="57" name="Google Shape;57;p1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 name="Google Shape;63;p13"/>
          <p:cNvGrpSpPr/>
          <p:nvPr/>
        </p:nvGrpSpPr>
        <p:grpSpPr>
          <a:xfrm>
            <a:off x="7353050" y="316275"/>
            <a:ext cx="292025" cy="292575"/>
            <a:chOff x="7353050" y="316275"/>
            <a:chExt cx="292025" cy="292575"/>
          </a:xfrm>
        </p:grpSpPr>
        <p:sp>
          <p:nvSpPr>
            <p:cNvPr id="64" name="Google Shape;64;p1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 name="Google Shape;68;p13"/>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 name="Google Shape;74;p13"/>
          <p:cNvGrpSpPr/>
          <p:nvPr/>
        </p:nvGrpSpPr>
        <p:grpSpPr>
          <a:xfrm>
            <a:off x="5443350" y="289275"/>
            <a:ext cx="175013" cy="27000"/>
            <a:chOff x="5662375" y="212375"/>
            <a:chExt cx="175013" cy="27000"/>
          </a:xfrm>
        </p:grpSpPr>
        <p:sp>
          <p:nvSpPr>
            <p:cNvPr id="75" name="Google Shape;75;p1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 name="Google Shape;78;p13"/>
          <p:cNvGrpSpPr/>
          <p:nvPr/>
        </p:nvGrpSpPr>
        <p:grpSpPr>
          <a:xfrm>
            <a:off x="8490050" y="170875"/>
            <a:ext cx="175013" cy="27000"/>
            <a:chOff x="5662375" y="212375"/>
            <a:chExt cx="175013" cy="27000"/>
          </a:xfrm>
        </p:grpSpPr>
        <p:sp>
          <p:nvSpPr>
            <p:cNvPr id="79" name="Google Shape;79;p1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13"/>
          <p:cNvGrpSpPr/>
          <p:nvPr/>
        </p:nvGrpSpPr>
        <p:grpSpPr>
          <a:xfrm>
            <a:off x="8068750" y="1581800"/>
            <a:ext cx="175013" cy="27000"/>
            <a:chOff x="5662375" y="212375"/>
            <a:chExt cx="175013" cy="27000"/>
          </a:xfrm>
        </p:grpSpPr>
        <p:sp>
          <p:nvSpPr>
            <p:cNvPr id="83" name="Google Shape;83;p1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
    <p:spTree>
      <p:nvGrpSpPr>
        <p:cNvPr id="86" name="Shape 86"/>
        <p:cNvGrpSpPr/>
        <p:nvPr/>
      </p:nvGrpSpPr>
      <p:grpSpPr>
        <a:xfrm>
          <a:off x="0" y="0"/>
          <a:ext cx="0" cy="0"/>
          <a:chOff x="0" y="0"/>
          <a:chExt cx="0" cy="0"/>
        </a:xfrm>
      </p:grpSpPr>
      <p:sp>
        <p:nvSpPr>
          <p:cNvPr id="87" name="Google Shape;87;p14"/>
          <p:cNvSpPr txBox="1"/>
          <p:nvPr>
            <p:ph type="title"/>
          </p:nvPr>
        </p:nvSpPr>
        <p:spPr>
          <a:xfrm>
            <a:off x="2532888" y="338328"/>
            <a:ext cx="4087500" cy="5760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88" name="Google Shape;88;p14"/>
          <p:cNvSpPr txBox="1"/>
          <p:nvPr>
            <p:ph idx="1" type="body"/>
          </p:nvPr>
        </p:nvSpPr>
        <p:spPr>
          <a:xfrm>
            <a:off x="714650" y="1152150"/>
            <a:ext cx="7705500" cy="35295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indent="-304800" lvl="1" marL="9144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indent="-304800" lvl="2" marL="13716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indent="-304800" lvl="3" marL="1828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indent="-304800" lvl="4" marL="22860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indent="-304800" lvl="5" marL="27432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indent="-304800" lvl="6" marL="32004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indent="-304800" lvl="7" marL="36576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indent="-304800" lvl="8" marL="411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p:txBody>
      </p:sp>
      <p:cxnSp>
        <p:nvCxnSpPr>
          <p:cNvPr id="89" name="Google Shape;89;p14"/>
          <p:cNvCxnSpPr/>
          <p:nvPr/>
        </p:nvCxnSpPr>
        <p:spPr>
          <a:xfrm rot="10800000">
            <a:off x="303000" y="3359375"/>
            <a:ext cx="151800" cy="957300"/>
          </a:xfrm>
          <a:prstGeom prst="straightConnector1">
            <a:avLst/>
          </a:prstGeom>
          <a:noFill/>
          <a:ln cap="flat" cmpd="sng" w="9525">
            <a:solidFill>
              <a:schemeClr val="dk1"/>
            </a:solidFill>
            <a:prstDash val="solid"/>
            <a:round/>
            <a:headEnd len="med" w="med" type="none"/>
            <a:tailEnd len="med" w="med" type="none"/>
          </a:ln>
        </p:spPr>
      </p:cxnSp>
      <p:cxnSp>
        <p:nvCxnSpPr>
          <p:cNvPr id="90" name="Google Shape;90;p14"/>
          <p:cNvCxnSpPr/>
          <p:nvPr/>
        </p:nvCxnSpPr>
        <p:spPr>
          <a:xfrm flipH="1" rot="10800000">
            <a:off x="0" y="4332550"/>
            <a:ext cx="446700" cy="663900"/>
          </a:xfrm>
          <a:prstGeom prst="straightConnector1">
            <a:avLst/>
          </a:prstGeom>
          <a:noFill/>
          <a:ln cap="flat" cmpd="sng" w="9525">
            <a:solidFill>
              <a:schemeClr val="dk1"/>
            </a:solidFill>
            <a:prstDash val="solid"/>
            <a:round/>
            <a:headEnd len="med" w="med" type="none"/>
            <a:tailEnd len="med" w="med" type="none"/>
          </a:ln>
        </p:spPr>
      </p:cxnSp>
      <p:grpSp>
        <p:nvGrpSpPr>
          <p:cNvPr id="91" name="Google Shape;91;p14"/>
          <p:cNvGrpSpPr/>
          <p:nvPr/>
        </p:nvGrpSpPr>
        <p:grpSpPr>
          <a:xfrm flipH="1">
            <a:off x="300738" y="4167800"/>
            <a:ext cx="292025" cy="292575"/>
            <a:chOff x="7353050" y="316275"/>
            <a:chExt cx="292025" cy="292575"/>
          </a:xfrm>
        </p:grpSpPr>
        <p:sp>
          <p:nvSpPr>
            <p:cNvPr id="92" name="Google Shape;92;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 name="Google Shape;96;p14"/>
          <p:cNvGrpSpPr/>
          <p:nvPr/>
        </p:nvGrpSpPr>
        <p:grpSpPr>
          <a:xfrm>
            <a:off x="148789" y="3224300"/>
            <a:ext cx="293111" cy="293388"/>
            <a:chOff x="3164039" y="430875"/>
            <a:chExt cx="293111" cy="293388"/>
          </a:xfrm>
        </p:grpSpPr>
        <p:sp>
          <p:nvSpPr>
            <p:cNvPr id="97" name="Google Shape;97;p1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3" name="Google Shape;103;p14"/>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104" name="Google Shape;104;p14"/>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105" name="Google Shape;105;p14"/>
          <p:cNvGrpSpPr/>
          <p:nvPr/>
        </p:nvGrpSpPr>
        <p:grpSpPr>
          <a:xfrm>
            <a:off x="8064275" y="526925"/>
            <a:ext cx="581800" cy="582350"/>
            <a:chOff x="8064275" y="887850"/>
            <a:chExt cx="581800" cy="582350"/>
          </a:xfrm>
        </p:grpSpPr>
        <p:sp>
          <p:nvSpPr>
            <p:cNvPr id="106" name="Google Shape;106;p1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14"/>
          <p:cNvGrpSpPr/>
          <p:nvPr/>
        </p:nvGrpSpPr>
        <p:grpSpPr>
          <a:xfrm>
            <a:off x="7033875" y="170875"/>
            <a:ext cx="292025" cy="292575"/>
            <a:chOff x="7353050" y="316275"/>
            <a:chExt cx="292025" cy="292575"/>
          </a:xfrm>
        </p:grpSpPr>
        <p:sp>
          <p:nvSpPr>
            <p:cNvPr id="113" name="Google Shape;113;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 name="Google Shape;117;p14"/>
          <p:cNvGrpSpPr/>
          <p:nvPr/>
        </p:nvGrpSpPr>
        <p:grpSpPr>
          <a:xfrm>
            <a:off x="8757950" y="229650"/>
            <a:ext cx="175000" cy="175000"/>
            <a:chOff x="8792300" y="321275"/>
            <a:chExt cx="175000" cy="175000"/>
          </a:xfrm>
        </p:grpSpPr>
        <p:sp>
          <p:nvSpPr>
            <p:cNvPr id="118" name="Google Shape;118;p1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14"/>
          <p:cNvGrpSpPr/>
          <p:nvPr/>
        </p:nvGrpSpPr>
        <p:grpSpPr>
          <a:xfrm>
            <a:off x="8490050" y="170875"/>
            <a:ext cx="175013" cy="27000"/>
            <a:chOff x="5662375" y="212375"/>
            <a:chExt cx="175013" cy="27000"/>
          </a:xfrm>
        </p:grpSpPr>
        <p:sp>
          <p:nvSpPr>
            <p:cNvPr id="123" name="Google Shape;123;p1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 name="Google Shape;126;p14"/>
          <p:cNvGrpSpPr/>
          <p:nvPr/>
        </p:nvGrpSpPr>
        <p:grpSpPr>
          <a:xfrm>
            <a:off x="7916350" y="1124600"/>
            <a:ext cx="175013" cy="27000"/>
            <a:chOff x="5662375" y="212375"/>
            <a:chExt cx="175013" cy="27000"/>
          </a:xfrm>
        </p:grpSpPr>
        <p:sp>
          <p:nvSpPr>
            <p:cNvPr id="127" name="Google Shape;127;p1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30" name="Shape 130"/>
        <p:cNvGrpSpPr/>
        <p:nvPr/>
      </p:nvGrpSpPr>
      <p:grpSpPr>
        <a:xfrm>
          <a:off x="0" y="0"/>
          <a:ext cx="0" cy="0"/>
          <a:chOff x="0" y="0"/>
          <a:chExt cx="0" cy="0"/>
        </a:xfrm>
      </p:grpSpPr>
      <p:sp>
        <p:nvSpPr>
          <p:cNvPr id="131" name="Google Shape;131;p15"/>
          <p:cNvSpPr txBox="1"/>
          <p:nvPr>
            <p:ph type="title"/>
          </p:nvPr>
        </p:nvSpPr>
        <p:spPr>
          <a:xfrm>
            <a:off x="5907024" y="356616"/>
            <a:ext cx="2615100" cy="576000"/>
          </a:xfrm>
          <a:prstGeom prst="rect">
            <a:avLst/>
          </a:prstGeom>
        </p:spPr>
        <p:txBody>
          <a:bodyPr anchorCtr="0" anchor="ctr" bIns="91425" lIns="91425" spcFirstLastPara="1" rIns="91425" wrap="square" tIns="91425">
            <a:normAutofit/>
          </a:bodyPr>
          <a:lstStyle>
            <a:lvl1pPr lvl="0" rtl="0" algn="r">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132" name="Google Shape;132;p15"/>
          <p:cNvSpPr txBox="1"/>
          <p:nvPr>
            <p:ph idx="1" type="subTitle"/>
          </p:nvPr>
        </p:nvSpPr>
        <p:spPr>
          <a:xfrm>
            <a:off x="1664208" y="429768"/>
            <a:ext cx="2615100" cy="3840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1200"/>
              </a:spcBef>
              <a:spcAft>
                <a:spcPts val="120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33" name="Google Shape;133;p15"/>
          <p:cNvSpPr txBox="1"/>
          <p:nvPr>
            <p:ph idx="2" type="subTitle"/>
          </p:nvPr>
        </p:nvSpPr>
        <p:spPr>
          <a:xfrm>
            <a:off x="1664208" y="713232"/>
            <a:ext cx="2615100" cy="5760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p:txBody>
      </p:sp>
      <p:sp>
        <p:nvSpPr>
          <p:cNvPr id="134" name="Google Shape;134;p15"/>
          <p:cNvSpPr txBox="1"/>
          <p:nvPr>
            <p:ph idx="3" type="subTitle"/>
          </p:nvPr>
        </p:nvSpPr>
        <p:spPr>
          <a:xfrm>
            <a:off x="1664208" y="1508760"/>
            <a:ext cx="2615100" cy="3840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1200"/>
              </a:spcBef>
              <a:spcAft>
                <a:spcPts val="120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35" name="Google Shape;135;p15"/>
          <p:cNvSpPr txBox="1"/>
          <p:nvPr>
            <p:ph idx="4" type="subTitle"/>
          </p:nvPr>
        </p:nvSpPr>
        <p:spPr>
          <a:xfrm>
            <a:off x="1664208" y="1792224"/>
            <a:ext cx="2615100" cy="5760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p:txBody>
      </p:sp>
      <p:sp>
        <p:nvSpPr>
          <p:cNvPr id="136" name="Google Shape;136;p15"/>
          <p:cNvSpPr txBox="1"/>
          <p:nvPr>
            <p:ph idx="5" type="subTitle"/>
          </p:nvPr>
        </p:nvSpPr>
        <p:spPr>
          <a:xfrm>
            <a:off x="1664208" y="2587752"/>
            <a:ext cx="2615100" cy="3840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1200"/>
              </a:spcBef>
              <a:spcAft>
                <a:spcPts val="120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37" name="Google Shape;137;p15"/>
          <p:cNvSpPr txBox="1"/>
          <p:nvPr>
            <p:ph idx="6" type="subTitle"/>
          </p:nvPr>
        </p:nvSpPr>
        <p:spPr>
          <a:xfrm>
            <a:off x="1664208" y="2871216"/>
            <a:ext cx="2615100" cy="5760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p:txBody>
      </p:sp>
      <p:sp>
        <p:nvSpPr>
          <p:cNvPr id="138" name="Google Shape;138;p15"/>
          <p:cNvSpPr txBox="1"/>
          <p:nvPr>
            <p:ph idx="7" type="subTitle"/>
          </p:nvPr>
        </p:nvSpPr>
        <p:spPr>
          <a:xfrm>
            <a:off x="1664208" y="3666744"/>
            <a:ext cx="2615100" cy="3840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1200"/>
              </a:spcBef>
              <a:spcAft>
                <a:spcPts val="120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39" name="Google Shape;139;p15"/>
          <p:cNvSpPr txBox="1"/>
          <p:nvPr>
            <p:ph idx="8" type="subTitle"/>
          </p:nvPr>
        </p:nvSpPr>
        <p:spPr>
          <a:xfrm>
            <a:off x="1664208" y="3950208"/>
            <a:ext cx="2615100" cy="5760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p:txBody>
      </p:sp>
      <p:sp>
        <p:nvSpPr>
          <p:cNvPr id="140" name="Google Shape;140;p15"/>
          <p:cNvSpPr txBox="1"/>
          <p:nvPr>
            <p:ph hasCustomPrompt="1" idx="9" type="title"/>
          </p:nvPr>
        </p:nvSpPr>
        <p:spPr>
          <a:xfrm>
            <a:off x="813816" y="722376"/>
            <a:ext cx="457200" cy="347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141" name="Google Shape;141;p15"/>
          <p:cNvSpPr txBox="1"/>
          <p:nvPr>
            <p:ph hasCustomPrompt="1" idx="13" type="title"/>
          </p:nvPr>
        </p:nvSpPr>
        <p:spPr>
          <a:xfrm>
            <a:off x="813816" y="1801368"/>
            <a:ext cx="457200" cy="347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142" name="Google Shape;142;p15"/>
          <p:cNvSpPr txBox="1"/>
          <p:nvPr>
            <p:ph hasCustomPrompt="1" idx="14" type="title"/>
          </p:nvPr>
        </p:nvSpPr>
        <p:spPr>
          <a:xfrm>
            <a:off x="813816" y="2880360"/>
            <a:ext cx="457200" cy="347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143" name="Google Shape;143;p15"/>
          <p:cNvSpPr txBox="1"/>
          <p:nvPr>
            <p:ph hasCustomPrompt="1" idx="15" type="title"/>
          </p:nvPr>
        </p:nvSpPr>
        <p:spPr>
          <a:xfrm>
            <a:off x="813816" y="3959352"/>
            <a:ext cx="457200" cy="347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4">
  <p:cSld name="CUSTOM_14">
    <p:spTree>
      <p:nvGrpSpPr>
        <p:cNvPr id="144" name="Shape 144"/>
        <p:cNvGrpSpPr/>
        <p:nvPr/>
      </p:nvGrpSpPr>
      <p:grpSpPr>
        <a:xfrm>
          <a:off x="0" y="0"/>
          <a:ext cx="0" cy="0"/>
          <a:chOff x="0" y="0"/>
          <a:chExt cx="0" cy="0"/>
        </a:xfrm>
      </p:grpSpPr>
      <p:cxnSp>
        <p:nvCxnSpPr>
          <p:cNvPr id="145" name="Google Shape;145;p16"/>
          <p:cNvCxnSpPr/>
          <p:nvPr/>
        </p:nvCxnSpPr>
        <p:spPr>
          <a:xfrm>
            <a:off x="590450" y="4340600"/>
            <a:ext cx="670200" cy="423000"/>
          </a:xfrm>
          <a:prstGeom prst="straightConnector1">
            <a:avLst/>
          </a:prstGeom>
          <a:noFill/>
          <a:ln cap="flat" cmpd="sng" w="9525">
            <a:solidFill>
              <a:schemeClr val="dk2"/>
            </a:solidFill>
            <a:prstDash val="solid"/>
            <a:round/>
            <a:headEnd len="med" w="med" type="none"/>
            <a:tailEnd len="med" w="med" type="none"/>
          </a:ln>
        </p:spPr>
      </p:cxnSp>
      <p:sp>
        <p:nvSpPr>
          <p:cNvPr id="146" name="Google Shape;146;p16"/>
          <p:cNvSpPr txBox="1"/>
          <p:nvPr>
            <p:ph type="title"/>
          </p:nvPr>
        </p:nvSpPr>
        <p:spPr>
          <a:xfrm>
            <a:off x="2208175" y="342775"/>
            <a:ext cx="47277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47" name="Google Shape;147;p16"/>
          <p:cNvCxnSpPr/>
          <p:nvPr/>
        </p:nvCxnSpPr>
        <p:spPr>
          <a:xfrm flipH="1" rot="10800000">
            <a:off x="0" y="4332550"/>
            <a:ext cx="590700" cy="663900"/>
          </a:xfrm>
          <a:prstGeom prst="straightConnector1">
            <a:avLst/>
          </a:prstGeom>
          <a:noFill/>
          <a:ln cap="flat" cmpd="sng" w="9525">
            <a:solidFill>
              <a:schemeClr val="dk2"/>
            </a:solidFill>
            <a:prstDash val="solid"/>
            <a:round/>
            <a:headEnd len="med" w="med" type="none"/>
            <a:tailEnd len="med" w="med" type="none"/>
          </a:ln>
        </p:spPr>
      </p:cxnSp>
      <p:grpSp>
        <p:nvGrpSpPr>
          <p:cNvPr id="148" name="Google Shape;148;p16"/>
          <p:cNvGrpSpPr/>
          <p:nvPr/>
        </p:nvGrpSpPr>
        <p:grpSpPr>
          <a:xfrm flipH="1">
            <a:off x="431725" y="4183775"/>
            <a:ext cx="292025" cy="292575"/>
            <a:chOff x="7353050" y="316275"/>
            <a:chExt cx="292025" cy="292575"/>
          </a:xfrm>
        </p:grpSpPr>
        <p:sp>
          <p:nvSpPr>
            <p:cNvPr id="149" name="Google Shape;149;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 name="Google Shape;153;p16"/>
          <p:cNvGrpSpPr/>
          <p:nvPr/>
        </p:nvGrpSpPr>
        <p:grpSpPr>
          <a:xfrm>
            <a:off x="1075789" y="4604675"/>
            <a:ext cx="293111" cy="293388"/>
            <a:chOff x="3164039" y="430875"/>
            <a:chExt cx="293111" cy="293388"/>
          </a:xfrm>
        </p:grpSpPr>
        <p:sp>
          <p:nvSpPr>
            <p:cNvPr id="154" name="Google Shape;154;p1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0" name="Google Shape;160;p16"/>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61" name="Google Shape;161;p16"/>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62" name="Google Shape;162;p16"/>
          <p:cNvGrpSpPr/>
          <p:nvPr/>
        </p:nvGrpSpPr>
        <p:grpSpPr>
          <a:xfrm>
            <a:off x="8064275" y="526925"/>
            <a:ext cx="581800" cy="582350"/>
            <a:chOff x="8064275" y="887850"/>
            <a:chExt cx="581800" cy="582350"/>
          </a:xfrm>
        </p:grpSpPr>
        <p:sp>
          <p:nvSpPr>
            <p:cNvPr id="163" name="Google Shape;163;p1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6"/>
          <p:cNvGrpSpPr/>
          <p:nvPr/>
        </p:nvGrpSpPr>
        <p:grpSpPr>
          <a:xfrm>
            <a:off x="7033875" y="170875"/>
            <a:ext cx="292025" cy="292575"/>
            <a:chOff x="7353050" y="316275"/>
            <a:chExt cx="292025" cy="292575"/>
          </a:xfrm>
        </p:grpSpPr>
        <p:sp>
          <p:nvSpPr>
            <p:cNvPr id="170" name="Google Shape;170;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6"/>
          <p:cNvGrpSpPr/>
          <p:nvPr/>
        </p:nvGrpSpPr>
        <p:grpSpPr>
          <a:xfrm>
            <a:off x="8757950" y="229650"/>
            <a:ext cx="175000" cy="175000"/>
            <a:chOff x="8792300" y="321275"/>
            <a:chExt cx="175000" cy="175000"/>
          </a:xfrm>
        </p:grpSpPr>
        <p:sp>
          <p:nvSpPr>
            <p:cNvPr id="175" name="Google Shape;175;p1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 name="Google Shape;179;p16"/>
          <p:cNvGrpSpPr/>
          <p:nvPr/>
        </p:nvGrpSpPr>
        <p:grpSpPr>
          <a:xfrm>
            <a:off x="8490050" y="170875"/>
            <a:ext cx="175013" cy="27000"/>
            <a:chOff x="5662375" y="212375"/>
            <a:chExt cx="175013" cy="27000"/>
          </a:xfrm>
        </p:grpSpPr>
        <p:sp>
          <p:nvSpPr>
            <p:cNvPr id="180" name="Google Shape;180;p1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 name="Google Shape;183;p16"/>
          <p:cNvGrpSpPr/>
          <p:nvPr/>
        </p:nvGrpSpPr>
        <p:grpSpPr>
          <a:xfrm>
            <a:off x="7916350" y="1124600"/>
            <a:ext cx="175013" cy="27000"/>
            <a:chOff x="5662375" y="212375"/>
            <a:chExt cx="175013" cy="27000"/>
          </a:xfrm>
        </p:grpSpPr>
        <p:sp>
          <p:nvSpPr>
            <p:cNvPr id="184" name="Google Shape;184;p1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6"/>
          <p:cNvSpPr txBox="1"/>
          <p:nvPr>
            <p:ph idx="1" type="subTitle"/>
          </p:nvPr>
        </p:nvSpPr>
        <p:spPr>
          <a:xfrm>
            <a:off x="5641848" y="2743200"/>
            <a:ext cx="1865400" cy="4023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1200"/>
              </a:spcBef>
              <a:spcAft>
                <a:spcPts val="120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88" name="Google Shape;188;p16"/>
          <p:cNvSpPr txBox="1"/>
          <p:nvPr>
            <p:ph idx="2" type="subTitle"/>
          </p:nvPr>
        </p:nvSpPr>
        <p:spPr>
          <a:xfrm>
            <a:off x="3639312" y="1636776"/>
            <a:ext cx="1865400" cy="4023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1200"/>
              </a:spcBef>
              <a:spcAft>
                <a:spcPts val="120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89" name="Google Shape;189;p16"/>
          <p:cNvSpPr txBox="1"/>
          <p:nvPr>
            <p:ph idx="3" type="subTitle"/>
          </p:nvPr>
        </p:nvSpPr>
        <p:spPr>
          <a:xfrm>
            <a:off x="1636776" y="2249424"/>
            <a:ext cx="1865400" cy="4023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1200"/>
              </a:spcBef>
              <a:spcAft>
                <a:spcPts val="120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90" name="Google Shape;190;p16"/>
          <p:cNvSpPr txBox="1"/>
          <p:nvPr>
            <p:ph idx="4" type="subTitle"/>
          </p:nvPr>
        </p:nvSpPr>
        <p:spPr>
          <a:xfrm>
            <a:off x="5641848" y="3081528"/>
            <a:ext cx="1865400" cy="6126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p:txBody>
      </p:sp>
      <p:sp>
        <p:nvSpPr>
          <p:cNvPr id="191" name="Google Shape;191;p16"/>
          <p:cNvSpPr txBox="1"/>
          <p:nvPr>
            <p:ph idx="5" type="subTitle"/>
          </p:nvPr>
        </p:nvSpPr>
        <p:spPr>
          <a:xfrm>
            <a:off x="3639312" y="1975104"/>
            <a:ext cx="1865400" cy="6126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p:txBody>
      </p:sp>
      <p:sp>
        <p:nvSpPr>
          <p:cNvPr id="192" name="Google Shape;192;p16"/>
          <p:cNvSpPr txBox="1"/>
          <p:nvPr>
            <p:ph idx="6" type="subTitle"/>
          </p:nvPr>
        </p:nvSpPr>
        <p:spPr>
          <a:xfrm>
            <a:off x="1636776" y="2596896"/>
            <a:ext cx="1865400" cy="6126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5" name="Shape 195"/>
        <p:cNvGrpSpPr/>
        <p:nvPr/>
      </p:nvGrpSpPr>
      <p:grpSpPr>
        <a:xfrm>
          <a:off x="0" y="0"/>
          <a:ext cx="0" cy="0"/>
          <a:chOff x="0" y="0"/>
          <a:chExt cx="0" cy="0"/>
        </a:xfrm>
      </p:grpSpPr>
      <p:sp>
        <p:nvSpPr>
          <p:cNvPr id="196" name="Google Shape;196;p18"/>
          <p:cNvSpPr txBox="1"/>
          <p:nvPr>
            <p:ph type="ctrTitle"/>
          </p:nvPr>
        </p:nvSpPr>
        <p:spPr>
          <a:xfrm>
            <a:off x="5248656" y="2002536"/>
            <a:ext cx="3264300" cy="1792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200"/>
              <a:buNone/>
              <a:defRPr sz="5200"/>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197" name="Google Shape;197;p18"/>
          <p:cNvSpPr txBox="1"/>
          <p:nvPr>
            <p:ph idx="1" type="subTitle"/>
          </p:nvPr>
        </p:nvSpPr>
        <p:spPr>
          <a:xfrm>
            <a:off x="5248656" y="3721608"/>
            <a:ext cx="3264300" cy="896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198" name="Google Shape;198;p18"/>
          <p:cNvCxnSpPr/>
          <p:nvPr/>
        </p:nvCxnSpPr>
        <p:spPr>
          <a:xfrm flipH="1">
            <a:off x="5827050" y="451300"/>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199" name="Google Shape;199;p18"/>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200" name="Google Shape;200;p18"/>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201" name="Google Shape;201;p18"/>
          <p:cNvGrpSpPr/>
          <p:nvPr/>
        </p:nvGrpSpPr>
        <p:grpSpPr>
          <a:xfrm>
            <a:off x="8064275" y="887850"/>
            <a:ext cx="581800" cy="582350"/>
            <a:chOff x="8064275" y="887850"/>
            <a:chExt cx="581800" cy="582350"/>
          </a:xfrm>
        </p:grpSpPr>
        <p:sp>
          <p:nvSpPr>
            <p:cNvPr id="202" name="Google Shape;202;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8"/>
          <p:cNvGrpSpPr/>
          <p:nvPr/>
        </p:nvGrpSpPr>
        <p:grpSpPr>
          <a:xfrm>
            <a:off x="7353050" y="316275"/>
            <a:ext cx="292025" cy="292575"/>
            <a:chOff x="7353050" y="316275"/>
            <a:chExt cx="292025" cy="292575"/>
          </a:xfrm>
        </p:grpSpPr>
        <p:sp>
          <p:nvSpPr>
            <p:cNvPr id="209" name="Google Shape;209;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 name="Google Shape;213;p18"/>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8"/>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8"/>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8"/>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8"/>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8"/>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 name="Google Shape;219;p18"/>
          <p:cNvGrpSpPr/>
          <p:nvPr/>
        </p:nvGrpSpPr>
        <p:grpSpPr>
          <a:xfrm>
            <a:off x="5443350" y="289275"/>
            <a:ext cx="175013" cy="27000"/>
            <a:chOff x="5662375" y="212375"/>
            <a:chExt cx="175013" cy="27000"/>
          </a:xfrm>
        </p:grpSpPr>
        <p:sp>
          <p:nvSpPr>
            <p:cNvPr id="220" name="Google Shape;220;p18"/>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8"/>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8"/>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8"/>
          <p:cNvGrpSpPr/>
          <p:nvPr/>
        </p:nvGrpSpPr>
        <p:grpSpPr>
          <a:xfrm>
            <a:off x="8490050" y="170875"/>
            <a:ext cx="175013" cy="27000"/>
            <a:chOff x="5662375" y="212375"/>
            <a:chExt cx="175013" cy="27000"/>
          </a:xfrm>
        </p:grpSpPr>
        <p:sp>
          <p:nvSpPr>
            <p:cNvPr id="224" name="Google Shape;224;p18"/>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8"/>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8"/>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 name="Google Shape;227;p18"/>
          <p:cNvGrpSpPr/>
          <p:nvPr/>
        </p:nvGrpSpPr>
        <p:grpSpPr>
          <a:xfrm>
            <a:off x="8068750" y="1581800"/>
            <a:ext cx="175013" cy="27000"/>
            <a:chOff x="5662375" y="212375"/>
            <a:chExt cx="175013" cy="27000"/>
          </a:xfrm>
        </p:grpSpPr>
        <p:sp>
          <p:nvSpPr>
            <p:cNvPr id="228" name="Google Shape;228;p18"/>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8"/>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8"/>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1" name="Shape 231"/>
        <p:cNvGrpSpPr/>
        <p:nvPr/>
      </p:nvGrpSpPr>
      <p:grpSpPr>
        <a:xfrm>
          <a:off x="0" y="0"/>
          <a:ext cx="0" cy="0"/>
          <a:chOff x="0" y="0"/>
          <a:chExt cx="0" cy="0"/>
        </a:xfrm>
      </p:grpSpPr>
      <p:grpSp>
        <p:nvGrpSpPr>
          <p:cNvPr id="232" name="Google Shape;232;p19"/>
          <p:cNvGrpSpPr/>
          <p:nvPr/>
        </p:nvGrpSpPr>
        <p:grpSpPr>
          <a:xfrm>
            <a:off x="2132649" y="713253"/>
            <a:ext cx="4878702" cy="3717004"/>
            <a:chOff x="399425" y="238125"/>
            <a:chExt cx="6810025" cy="5187000"/>
          </a:xfrm>
        </p:grpSpPr>
        <p:sp>
          <p:nvSpPr>
            <p:cNvPr id="233" name="Google Shape;233;p19"/>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9"/>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5" name="Google Shape;235;p19"/>
          <p:cNvSpPr txBox="1"/>
          <p:nvPr>
            <p:ph type="title"/>
          </p:nvPr>
        </p:nvSpPr>
        <p:spPr>
          <a:xfrm>
            <a:off x="2971800" y="2231136"/>
            <a:ext cx="3200400" cy="8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36" name="Google Shape;236;p19"/>
          <p:cNvSpPr txBox="1"/>
          <p:nvPr>
            <p:ph hasCustomPrompt="1" idx="2" type="title"/>
          </p:nvPr>
        </p:nvSpPr>
        <p:spPr>
          <a:xfrm>
            <a:off x="2971800" y="1161288"/>
            <a:ext cx="2967600" cy="106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237" name="Google Shape;237;p19"/>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238" name="Google Shape;238;p19"/>
          <p:cNvGrpSpPr/>
          <p:nvPr/>
        </p:nvGrpSpPr>
        <p:grpSpPr>
          <a:xfrm>
            <a:off x="432850" y="0"/>
            <a:ext cx="8278300" cy="5165700"/>
            <a:chOff x="432850" y="0"/>
            <a:chExt cx="8278300" cy="5165700"/>
          </a:xfrm>
        </p:grpSpPr>
        <p:cxnSp>
          <p:nvCxnSpPr>
            <p:cNvPr id="239" name="Google Shape;239;p19"/>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40" name="Google Shape;240;p19"/>
            <p:cNvGrpSpPr/>
            <p:nvPr/>
          </p:nvGrpSpPr>
          <p:grpSpPr>
            <a:xfrm>
              <a:off x="8129350" y="4292175"/>
              <a:ext cx="581800" cy="582350"/>
              <a:chOff x="8064275" y="887850"/>
              <a:chExt cx="581800" cy="582350"/>
            </a:xfrm>
          </p:grpSpPr>
          <p:sp>
            <p:nvSpPr>
              <p:cNvPr id="241" name="Google Shape;241;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 name="Google Shape;247;p19"/>
            <p:cNvGrpSpPr/>
            <p:nvPr/>
          </p:nvGrpSpPr>
          <p:grpSpPr>
            <a:xfrm>
              <a:off x="8274238" y="3720600"/>
              <a:ext cx="292025" cy="292575"/>
              <a:chOff x="7353050" y="316275"/>
              <a:chExt cx="292025" cy="292575"/>
            </a:xfrm>
          </p:grpSpPr>
          <p:sp>
            <p:nvSpPr>
              <p:cNvPr id="248" name="Google Shape;248;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 name="Google Shape;252;p19"/>
            <p:cNvGrpSpPr/>
            <p:nvPr/>
          </p:nvGrpSpPr>
          <p:grpSpPr>
            <a:xfrm>
              <a:off x="8332763" y="3212475"/>
              <a:ext cx="175000" cy="175000"/>
              <a:chOff x="8792300" y="321275"/>
              <a:chExt cx="175000" cy="175000"/>
            </a:xfrm>
          </p:grpSpPr>
          <p:sp>
            <p:nvSpPr>
              <p:cNvPr id="253" name="Google Shape;253;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57" name="Google Shape;257;p19"/>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58" name="Google Shape;258;p19"/>
            <p:cNvGrpSpPr/>
            <p:nvPr/>
          </p:nvGrpSpPr>
          <p:grpSpPr>
            <a:xfrm rot="10800000">
              <a:off x="432850" y="291788"/>
              <a:ext cx="581800" cy="582350"/>
              <a:chOff x="8064275" y="887850"/>
              <a:chExt cx="581800" cy="582350"/>
            </a:xfrm>
          </p:grpSpPr>
          <p:sp>
            <p:nvSpPr>
              <p:cNvPr id="259" name="Google Shape;259;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 name="Google Shape;265;p19"/>
            <p:cNvGrpSpPr/>
            <p:nvPr/>
          </p:nvGrpSpPr>
          <p:grpSpPr>
            <a:xfrm rot="10800000">
              <a:off x="577738" y="1153138"/>
              <a:ext cx="292025" cy="292575"/>
              <a:chOff x="7353050" y="316275"/>
              <a:chExt cx="292025" cy="292575"/>
            </a:xfrm>
          </p:grpSpPr>
          <p:sp>
            <p:nvSpPr>
              <p:cNvPr id="266" name="Google Shape;266;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 name="Google Shape;270;p19"/>
            <p:cNvGrpSpPr/>
            <p:nvPr/>
          </p:nvGrpSpPr>
          <p:grpSpPr>
            <a:xfrm rot="10800000">
              <a:off x="636238" y="1778838"/>
              <a:ext cx="175000" cy="175000"/>
              <a:chOff x="8792300" y="321275"/>
              <a:chExt cx="175000" cy="175000"/>
            </a:xfrm>
          </p:grpSpPr>
          <p:sp>
            <p:nvSpPr>
              <p:cNvPr id="271" name="Google Shape;271;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 name="Google Shape;275;p19"/>
            <p:cNvGrpSpPr/>
            <p:nvPr/>
          </p:nvGrpSpPr>
          <p:grpSpPr>
            <a:xfrm>
              <a:off x="432850" y="2003163"/>
              <a:ext cx="175013" cy="27000"/>
              <a:chOff x="5662375" y="212375"/>
              <a:chExt cx="175013" cy="27000"/>
            </a:xfrm>
          </p:grpSpPr>
          <p:sp>
            <p:nvSpPr>
              <p:cNvPr id="276" name="Google Shape;276;p1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 name="Google Shape;279;p19"/>
            <p:cNvGrpSpPr/>
            <p:nvPr/>
          </p:nvGrpSpPr>
          <p:grpSpPr>
            <a:xfrm>
              <a:off x="788100" y="208488"/>
              <a:ext cx="175013" cy="27000"/>
              <a:chOff x="5662375" y="212375"/>
              <a:chExt cx="175013" cy="27000"/>
            </a:xfrm>
          </p:grpSpPr>
          <p:sp>
            <p:nvSpPr>
              <p:cNvPr id="280" name="Google Shape;280;p1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 name="Google Shape;283;p19"/>
            <p:cNvGrpSpPr/>
            <p:nvPr/>
          </p:nvGrpSpPr>
          <p:grpSpPr>
            <a:xfrm>
              <a:off x="8129350" y="4988725"/>
              <a:ext cx="175013" cy="27000"/>
              <a:chOff x="5662375" y="212375"/>
              <a:chExt cx="175013" cy="27000"/>
            </a:xfrm>
          </p:grpSpPr>
          <p:sp>
            <p:nvSpPr>
              <p:cNvPr id="284" name="Google Shape;284;p1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 name="Google Shape;287;p19"/>
            <p:cNvGrpSpPr/>
            <p:nvPr/>
          </p:nvGrpSpPr>
          <p:grpSpPr>
            <a:xfrm>
              <a:off x="8497550" y="3429425"/>
              <a:ext cx="175013" cy="27000"/>
              <a:chOff x="5662375" y="212375"/>
              <a:chExt cx="175013" cy="27000"/>
            </a:xfrm>
          </p:grpSpPr>
          <p:sp>
            <p:nvSpPr>
              <p:cNvPr id="288" name="Google Shape;288;p1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91" name="Google Shape;291;p19"/>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92" name="Google Shape;292;p19"/>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93" name="Google Shape;293;p19"/>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9"/>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9"/>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9"/>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7" name="Shape 297"/>
        <p:cNvGrpSpPr/>
        <p:nvPr/>
      </p:nvGrpSpPr>
      <p:grpSpPr>
        <a:xfrm>
          <a:off x="0" y="0"/>
          <a:ext cx="0" cy="0"/>
          <a:chOff x="0" y="0"/>
          <a:chExt cx="0" cy="0"/>
        </a:xfrm>
      </p:grpSpPr>
      <p:sp>
        <p:nvSpPr>
          <p:cNvPr id="298" name="Google Shape;298;p20"/>
          <p:cNvSpPr txBox="1"/>
          <p:nvPr>
            <p:ph idx="1" type="subTitle"/>
          </p:nvPr>
        </p:nvSpPr>
        <p:spPr>
          <a:xfrm>
            <a:off x="2167128" y="3054096"/>
            <a:ext cx="4809600" cy="1134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grpSp>
        <p:nvGrpSpPr>
          <p:cNvPr id="299" name="Google Shape;299;p20"/>
          <p:cNvGrpSpPr/>
          <p:nvPr/>
        </p:nvGrpSpPr>
        <p:grpSpPr>
          <a:xfrm>
            <a:off x="4484494" y="4433000"/>
            <a:ext cx="175013" cy="27000"/>
            <a:chOff x="5662375" y="212375"/>
            <a:chExt cx="175013" cy="27000"/>
          </a:xfrm>
        </p:grpSpPr>
        <p:sp>
          <p:nvSpPr>
            <p:cNvPr id="300" name="Google Shape;300;p2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3" name="Google Shape;303;p20"/>
          <p:cNvSpPr txBox="1"/>
          <p:nvPr>
            <p:ph type="title"/>
          </p:nvPr>
        </p:nvSpPr>
        <p:spPr>
          <a:xfrm>
            <a:off x="2167128" y="2478024"/>
            <a:ext cx="48096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304" name="Google Shape;304;p20"/>
          <p:cNvGrpSpPr/>
          <p:nvPr/>
        </p:nvGrpSpPr>
        <p:grpSpPr>
          <a:xfrm>
            <a:off x="432850" y="0"/>
            <a:ext cx="8278300" cy="5165700"/>
            <a:chOff x="432850" y="0"/>
            <a:chExt cx="8278300" cy="5165700"/>
          </a:xfrm>
        </p:grpSpPr>
        <p:cxnSp>
          <p:nvCxnSpPr>
            <p:cNvPr id="305" name="Google Shape;305;p20"/>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306" name="Google Shape;306;p20"/>
            <p:cNvGrpSpPr/>
            <p:nvPr/>
          </p:nvGrpSpPr>
          <p:grpSpPr>
            <a:xfrm>
              <a:off x="8129350" y="4292175"/>
              <a:ext cx="581800" cy="582350"/>
              <a:chOff x="8064275" y="887850"/>
              <a:chExt cx="581800" cy="582350"/>
            </a:xfrm>
          </p:grpSpPr>
          <p:sp>
            <p:nvSpPr>
              <p:cNvPr id="307" name="Google Shape;307;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3" name="Google Shape;313;p20"/>
            <p:cNvGrpSpPr/>
            <p:nvPr/>
          </p:nvGrpSpPr>
          <p:grpSpPr>
            <a:xfrm>
              <a:off x="8274238" y="3720600"/>
              <a:ext cx="292025" cy="292575"/>
              <a:chOff x="7353050" y="316275"/>
              <a:chExt cx="292025" cy="292575"/>
            </a:xfrm>
          </p:grpSpPr>
          <p:sp>
            <p:nvSpPr>
              <p:cNvPr id="314" name="Google Shape;314;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8" name="Google Shape;318;p20"/>
            <p:cNvGrpSpPr/>
            <p:nvPr/>
          </p:nvGrpSpPr>
          <p:grpSpPr>
            <a:xfrm>
              <a:off x="8332763" y="3212475"/>
              <a:ext cx="175000" cy="175000"/>
              <a:chOff x="8792300" y="321275"/>
              <a:chExt cx="175000" cy="175000"/>
            </a:xfrm>
          </p:grpSpPr>
          <p:sp>
            <p:nvSpPr>
              <p:cNvPr id="319" name="Google Shape;319;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23" name="Google Shape;323;p20"/>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324" name="Google Shape;324;p20"/>
            <p:cNvGrpSpPr/>
            <p:nvPr/>
          </p:nvGrpSpPr>
          <p:grpSpPr>
            <a:xfrm rot="10800000">
              <a:off x="432850" y="291788"/>
              <a:ext cx="581800" cy="582350"/>
              <a:chOff x="8064275" y="887850"/>
              <a:chExt cx="581800" cy="582350"/>
            </a:xfrm>
          </p:grpSpPr>
          <p:sp>
            <p:nvSpPr>
              <p:cNvPr id="325" name="Google Shape;325;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20"/>
            <p:cNvGrpSpPr/>
            <p:nvPr/>
          </p:nvGrpSpPr>
          <p:grpSpPr>
            <a:xfrm rot="10800000">
              <a:off x="577738" y="1153138"/>
              <a:ext cx="292025" cy="292575"/>
              <a:chOff x="7353050" y="316275"/>
              <a:chExt cx="292025" cy="292575"/>
            </a:xfrm>
          </p:grpSpPr>
          <p:sp>
            <p:nvSpPr>
              <p:cNvPr id="332" name="Google Shape;332;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6" name="Google Shape;336;p20"/>
            <p:cNvGrpSpPr/>
            <p:nvPr/>
          </p:nvGrpSpPr>
          <p:grpSpPr>
            <a:xfrm rot="10800000">
              <a:off x="636238" y="1778838"/>
              <a:ext cx="175000" cy="175000"/>
              <a:chOff x="8792300" y="321275"/>
              <a:chExt cx="175000" cy="175000"/>
            </a:xfrm>
          </p:grpSpPr>
          <p:sp>
            <p:nvSpPr>
              <p:cNvPr id="337" name="Google Shape;337;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1" name="Google Shape;341;p20"/>
            <p:cNvGrpSpPr/>
            <p:nvPr/>
          </p:nvGrpSpPr>
          <p:grpSpPr>
            <a:xfrm>
              <a:off x="432850" y="2003163"/>
              <a:ext cx="175013" cy="27000"/>
              <a:chOff x="5662375" y="212375"/>
              <a:chExt cx="175013" cy="27000"/>
            </a:xfrm>
          </p:grpSpPr>
          <p:sp>
            <p:nvSpPr>
              <p:cNvPr id="342" name="Google Shape;342;p2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5" name="Google Shape;345;p20"/>
            <p:cNvGrpSpPr/>
            <p:nvPr/>
          </p:nvGrpSpPr>
          <p:grpSpPr>
            <a:xfrm>
              <a:off x="788100" y="208488"/>
              <a:ext cx="175013" cy="27000"/>
              <a:chOff x="5662375" y="212375"/>
              <a:chExt cx="175013" cy="27000"/>
            </a:xfrm>
          </p:grpSpPr>
          <p:sp>
            <p:nvSpPr>
              <p:cNvPr id="346" name="Google Shape;346;p2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9" name="Google Shape;349;p20"/>
            <p:cNvGrpSpPr/>
            <p:nvPr/>
          </p:nvGrpSpPr>
          <p:grpSpPr>
            <a:xfrm>
              <a:off x="8129350" y="4988725"/>
              <a:ext cx="175013" cy="27000"/>
              <a:chOff x="5662375" y="212375"/>
              <a:chExt cx="175013" cy="27000"/>
            </a:xfrm>
          </p:grpSpPr>
          <p:sp>
            <p:nvSpPr>
              <p:cNvPr id="350" name="Google Shape;350;p2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 name="Google Shape;353;p20"/>
            <p:cNvGrpSpPr/>
            <p:nvPr/>
          </p:nvGrpSpPr>
          <p:grpSpPr>
            <a:xfrm>
              <a:off x="8497550" y="3429425"/>
              <a:ext cx="175013" cy="27000"/>
              <a:chOff x="5662375" y="212375"/>
              <a:chExt cx="175013" cy="27000"/>
            </a:xfrm>
          </p:grpSpPr>
          <p:sp>
            <p:nvSpPr>
              <p:cNvPr id="354" name="Google Shape;354;p2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57" name="Google Shape;357;p20"/>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358" name="Google Shape;358;p20"/>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359" name="Google Shape;359;p20"/>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0"/>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0"/>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0"/>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3" name="Shape 363"/>
        <p:cNvGrpSpPr/>
        <p:nvPr/>
      </p:nvGrpSpPr>
      <p:grpSpPr>
        <a:xfrm>
          <a:off x="0" y="0"/>
          <a:ext cx="0" cy="0"/>
          <a:chOff x="0" y="0"/>
          <a:chExt cx="0" cy="0"/>
        </a:xfrm>
      </p:grpSpPr>
      <p:sp>
        <p:nvSpPr>
          <p:cNvPr id="364" name="Google Shape;364;p21"/>
          <p:cNvSpPr txBox="1"/>
          <p:nvPr>
            <p:ph type="title"/>
          </p:nvPr>
        </p:nvSpPr>
        <p:spPr>
          <a:xfrm>
            <a:off x="1807671" y="338325"/>
            <a:ext cx="5528700" cy="612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365" name="Google Shape;365;p21"/>
          <p:cNvSpPr txBox="1"/>
          <p:nvPr>
            <p:ph idx="1" type="subTitle"/>
          </p:nvPr>
        </p:nvSpPr>
        <p:spPr>
          <a:xfrm>
            <a:off x="4956048"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366" name="Google Shape;366;p21"/>
          <p:cNvSpPr txBox="1"/>
          <p:nvPr>
            <p:ph idx="2" type="subTitle"/>
          </p:nvPr>
        </p:nvSpPr>
        <p:spPr>
          <a:xfrm>
            <a:off x="2093976"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367" name="Google Shape;367;p21"/>
          <p:cNvSpPr txBox="1"/>
          <p:nvPr>
            <p:ph idx="3" type="subTitle"/>
          </p:nvPr>
        </p:nvSpPr>
        <p:spPr>
          <a:xfrm>
            <a:off x="4956048" y="2221992"/>
            <a:ext cx="2084700" cy="283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368" name="Google Shape;368;p21"/>
          <p:cNvSpPr txBox="1"/>
          <p:nvPr>
            <p:ph idx="4" type="subTitle"/>
          </p:nvPr>
        </p:nvSpPr>
        <p:spPr>
          <a:xfrm>
            <a:off x="2093976" y="2203704"/>
            <a:ext cx="2084700" cy="3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369" name="Google Shape;369;p21"/>
          <p:cNvSpPr txBox="1"/>
          <p:nvPr>
            <p:ph hasCustomPrompt="1" idx="5" type="title"/>
          </p:nvPr>
        </p:nvSpPr>
        <p:spPr>
          <a:xfrm>
            <a:off x="2779776"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70" name="Google Shape;370;p21"/>
          <p:cNvSpPr txBox="1"/>
          <p:nvPr>
            <p:ph hasCustomPrompt="1" idx="6" type="title"/>
          </p:nvPr>
        </p:nvSpPr>
        <p:spPr>
          <a:xfrm>
            <a:off x="5641848"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371" name="Google Shape;371;p21"/>
          <p:cNvGrpSpPr/>
          <p:nvPr/>
        </p:nvGrpSpPr>
        <p:grpSpPr>
          <a:xfrm>
            <a:off x="432850" y="0"/>
            <a:ext cx="8278300" cy="5165700"/>
            <a:chOff x="432850" y="0"/>
            <a:chExt cx="8278300" cy="5165700"/>
          </a:xfrm>
        </p:grpSpPr>
        <p:cxnSp>
          <p:nvCxnSpPr>
            <p:cNvPr id="372" name="Google Shape;372;p21"/>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373" name="Google Shape;373;p21"/>
            <p:cNvGrpSpPr/>
            <p:nvPr/>
          </p:nvGrpSpPr>
          <p:grpSpPr>
            <a:xfrm>
              <a:off x="8129350" y="4292175"/>
              <a:ext cx="581800" cy="582350"/>
              <a:chOff x="8064275" y="887850"/>
              <a:chExt cx="581800" cy="582350"/>
            </a:xfrm>
          </p:grpSpPr>
          <p:sp>
            <p:nvSpPr>
              <p:cNvPr id="374" name="Google Shape;374;p2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 name="Google Shape;380;p21"/>
            <p:cNvGrpSpPr/>
            <p:nvPr/>
          </p:nvGrpSpPr>
          <p:grpSpPr>
            <a:xfrm>
              <a:off x="8274238" y="3720600"/>
              <a:ext cx="292025" cy="292575"/>
              <a:chOff x="7353050" y="316275"/>
              <a:chExt cx="292025" cy="292575"/>
            </a:xfrm>
          </p:grpSpPr>
          <p:sp>
            <p:nvSpPr>
              <p:cNvPr id="381" name="Google Shape;381;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5" name="Google Shape;385;p21"/>
            <p:cNvGrpSpPr/>
            <p:nvPr/>
          </p:nvGrpSpPr>
          <p:grpSpPr>
            <a:xfrm>
              <a:off x="8332763" y="3212475"/>
              <a:ext cx="175000" cy="175000"/>
              <a:chOff x="8792300" y="321275"/>
              <a:chExt cx="175000" cy="175000"/>
            </a:xfrm>
          </p:grpSpPr>
          <p:sp>
            <p:nvSpPr>
              <p:cNvPr id="386" name="Google Shape;386;p2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90" name="Google Shape;390;p21"/>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391" name="Google Shape;391;p21"/>
            <p:cNvGrpSpPr/>
            <p:nvPr/>
          </p:nvGrpSpPr>
          <p:grpSpPr>
            <a:xfrm rot="10800000">
              <a:off x="432850" y="291788"/>
              <a:ext cx="581800" cy="582350"/>
              <a:chOff x="8064275" y="887850"/>
              <a:chExt cx="581800" cy="582350"/>
            </a:xfrm>
          </p:grpSpPr>
          <p:sp>
            <p:nvSpPr>
              <p:cNvPr id="392" name="Google Shape;392;p2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8" name="Google Shape;398;p21"/>
            <p:cNvGrpSpPr/>
            <p:nvPr/>
          </p:nvGrpSpPr>
          <p:grpSpPr>
            <a:xfrm rot="10800000">
              <a:off x="577738" y="1153138"/>
              <a:ext cx="292025" cy="292575"/>
              <a:chOff x="7353050" y="316275"/>
              <a:chExt cx="292025" cy="292575"/>
            </a:xfrm>
          </p:grpSpPr>
          <p:sp>
            <p:nvSpPr>
              <p:cNvPr id="399" name="Google Shape;399;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3" name="Google Shape;403;p21"/>
            <p:cNvGrpSpPr/>
            <p:nvPr/>
          </p:nvGrpSpPr>
          <p:grpSpPr>
            <a:xfrm rot="10800000">
              <a:off x="636238" y="1778838"/>
              <a:ext cx="175000" cy="175000"/>
              <a:chOff x="8792300" y="321275"/>
              <a:chExt cx="175000" cy="175000"/>
            </a:xfrm>
          </p:grpSpPr>
          <p:sp>
            <p:nvSpPr>
              <p:cNvPr id="404" name="Google Shape;404;p2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8" name="Google Shape;408;p21"/>
            <p:cNvGrpSpPr/>
            <p:nvPr/>
          </p:nvGrpSpPr>
          <p:grpSpPr>
            <a:xfrm>
              <a:off x="432850" y="2003163"/>
              <a:ext cx="175013" cy="27000"/>
              <a:chOff x="5662375" y="212375"/>
              <a:chExt cx="175013" cy="27000"/>
            </a:xfrm>
          </p:grpSpPr>
          <p:sp>
            <p:nvSpPr>
              <p:cNvPr id="409" name="Google Shape;409;p2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2" name="Google Shape;412;p21"/>
            <p:cNvGrpSpPr/>
            <p:nvPr/>
          </p:nvGrpSpPr>
          <p:grpSpPr>
            <a:xfrm>
              <a:off x="788100" y="208488"/>
              <a:ext cx="175013" cy="27000"/>
              <a:chOff x="5662375" y="212375"/>
              <a:chExt cx="175013" cy="27000"/>
            </a:xfrm>
          </p:grpSpPr>
          <p:sp>
            <p:nvSpPr>
              <p:cNvPr id="413" name="Google Shape;413;p2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6" name="Google Shape;416;p21"/>
            <p:cNvGrpSpPr/>
            <p:nvPr/>
          </p:nvGrpSpPr>
          <p:grpSpPr>
            <a:xfrm>
              <a:off x="8129350" y="4988725"/>
              <a:ext cx="175013" cy="27000"/>
              <a:chOff x="5662375" y="212375"/>
              <a:chExt cx="175013" cy="27000"/>
            </a:xfrm>
          </p:grpSpPr>
          <p:sp>
            <p:nvSpPr>
              <p:cNvPr id="417" name="Google Shape;417;p2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0" name="Google Shape;420;p21"/>
            <p:cNvGrpSpPr/>
            <p:nvPr/>
          </p:nvGrpSpPr>
          <p:grpSpPr>
            <a:xfrm>
              <a:off x="8497550" y="3429425"/>
              <a:ext cx="175013" cy="27000"/>
              <a:chOff x="5662375" y="212375"/>
              <a:chExt cx="175013" cy="27000"/>
            </a:xfrm>
          </p:grpSpPr>
          <p:sp>
            <p:nvSpPr>
              <p:cNvPr id="421" name="Google Shape;421;p2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24" name="Google Shape;424;p21"/>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425" name="Google Shape;425;p21"/>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426" name="Google Shape;426;p21"/>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1"/>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1"/>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1"/>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0" name="Shape 430"/>
        <p:cNvGrpSpPr/>
        <p:nvPr/>
      </p:nvGrpSpPr>
      <p:grpSpPr>
        <a:xfrm>
          <a:off x="0" y="0"/>
          <a:ext cx="0" cy="0"/>
          <a:chOff x="0" y="0"/>
          <a:chExt cx="0" cy="0"/>
        </a:xfrm>
      </p:grpSpPr>
      <p:sp>
        <p:nvSpPr>
          <p:cNvPr id="431" name="Google Shape;431;p22"/>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432" name="Google Shape;432;p22"/>
          <p:cNvGrpSpPr/>
          <p:nvPr/>
        </p:nvGrpSpPr>
        <p:grpSpPr>
          <a:xfrm>
            <a:off x="432850" y="0"/>
            <a:ext cx="8278300" cy="5165700"/>
            <a:chOff x="432850" y="0"/>
            <a:chExt cx="8278300" cy="5165700"/>
          </a:xfrm>
        </p:grpSpPr>
        <p:cxnSp>
          <p:nvCxnSpPr>
            <p:cNvPr id="433" name="Google Shape;433;p22"/>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434" name="Google Shape;434;p22"/>
            <p:cNvGrpSpPr/>
            <p:nvPr/>
          </p:nvGrpSpPr>
          <p:grpSpPr>
            <a:xfrm>
              <a:off x="8129350" y="4292175"/>
              <a:ext cx="581800" cy="582350"/>
              <a:chOff x="8064275" y="887850"/>
              <a:chExt cx="581800" cy="582350"/>
            </a:xfrm>
          </p:grpSpPr>
          <p:sp>
            <p:nvSpPr>
              <p:cNvPr id="435" name="Google Shape;435;p2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 name="Google Shape;441;p22"/>
            <p:cNvGrpSpPr/>
            <p:nvPr/>
          </p:nvGrpSpPr>
          <p:grpSpPr>
            <a:xfrm>
              <a:off x="8274238" y="3720600"/>
              <a:ext cx="292025" cy="292575"/>
              <a:chOff x="7353050" y="316275"/>
              <a:chExt cx="292025" cy="292575"/>
            </a:xfrm>
          </p:grpSpPr>
          <p:sp>
            <p:nvSpPr>
              <p:cNvPr id="442" name="Google Shape;442;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6" name="Google Shape;446;p22"/>
            <p:cNvGrpSpPr/>
            <p:nvPr/>
          </p:nvGrpSpPr>
          <p:grpSpPr>
            <a:xfrm>
              <a:off x="8332763" y="3212475"/>
              <a:ext cx="175000" cy="175000"/>
              <a:chOff x="8792300" y="321275"/>
              <a:chExt cx="175000" cy="175000"/>
            </a:xfrm>
          </p:grpSpPr>
          <p:sp>
            <p:nvSpPr>
              <p:cNvPr id="447" name="Google Shape;447;p2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51" name="Google Shape;451;p22"/>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452" name="Google Shape;452;p22"/>
            <p:cNvGrpSpPr/>
            <p:nvPr/>
          </p:nvGrpSpPr>
          <p:grpSpPr>
            <a:xfrm rot="10800000">
              <a:off x="432850" y="291788"/>
              <a:ext cx="581800" cy="582350"/>
              <a:chOff x="8064275" y="887850"/>
              <a:chExt cx="581800" cy="582350"/>
            </a:xfrm>
          </p:grpSpPr>
          <p:sp>
            <p:nvSpPr>
              <p:cNvPr id="453" name="Google Shape;453;p2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9" name="Google Shape;459;p22"/>
            <p:cNvGrpSpPr/>
            <p:nvPr/>
          </p:nvGrpSpPr>
          <p:grpSpPr>
            <a:xfrm rot="10800000">
              <a:off x="577738" y="1153138"/>
              <a:ext cx="292025" cy="292575"/>
              <a:chOff x="7353050" y="316275"/>
              <a:chExt cx="292025" cy="292575"/>
            </a:xfrm>
          </p:grpSpPr>
          <p:sp>
            <p:nvSpPr>
              <p:cNvPr id="460" name="Google Shape;460;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4" name="Google Shape;464;p22"/>
            <p:cNvGrpSpPr/>
            <p:nvPr/>
          </p:nvGrpSpPr>
          <p:grpSpPr>
            <a:xfrm rot="10800000">
              <a:off x="636238" y="1778838"/>
              <a:ext cx="175000" cy="175000"/>
              <a:chOff x="8792300" y="321275"/>
              <a:chExt cx="175000" cy="175000"/>
            </a:xfrm>
          </p:grpSpPr>
          <p:sp>
            <p:nvSpPr>
              <p:cNvPr id="465" name="Google Shape;465;p2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9" name="Google Shape;469;p22"/>
            <p:cNvGrpSpPr/>
            <p:nvPr/>
          </p:nvGrpSpPr>
          <p:grpSpPr>
            <a:xfrm>
              <a:off x="432850" y="2003163"/>
              <a:ext cx="175013" cy="27000"/>
              <a:chOff x="5662375" y="212375"/>
              <a:chExt cx="175013" cy="27000"/>
            </a:xfrm>
          </p:grpSpPr>
          <p:sp>
            <p:nvSpPr>
              <p:cNvPr id="470" name="Google Shape;470;p2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3" name="Google Shape;473;p22"/>
            <p:cNvGrpSpPr/>
            <p:nvPr/>
          </p:nvGrpSpPr>
          <p:grpSpPr>
            <a:xfrm>
              <a:off x="788100" y="208488"/>
              <a:ext cx="175013" cy="27000"/>
              <a:chOff x="5662375" y="212375"/>
              <a:chExt cx="175013" cy="27000"/>
            </a:xfrm>
          </p:grpSpPr>
          <p:sp>
            <p:nvSpPr>
              <p:cNvPr id="474" name="Google Shape;474;p2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7" name="Google Shape;477;p22"/>
            <p:cNvGrpSpPr/>
            <p:nvPr/>
          </p:nvGrpSpPr>
          <p:grpSpPr>
            <a:xfrm>
              <a:off x="8129350" y="4988725"/>
              <a:ext cx="175013" cy="27000"/>
              <a:chOff x="5662375" y="212375"/>
              <a:chExt cx="175013" cy="27000"/>
            </a:xfrm>
          </p:grpSpPr>
          <p:sp>
            <p:nvSpPr>
              <p:cNvPr id="478" name="Google Shape;478;p2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1" name="Google Shape;481;p22"/>
            <p:cNvGrpSpPr/>
            <p:nvPr/>
          </p:nvGrpSpPr>
          <p:grpSpPr>
            <a:xfrm>
              <a:off x="8497550" y="3429425"/>
              <a:ext cx="175013" cy="27000"/>
              <a:chOff x="5662375" y="212375"/>
              <a:chExt cx="175013" cy="27000"/>
            </a:xfrm>
          </p:grpSpPr>
          <p:sp>
            <p:nvSpPr>
              <p:cNvPr id="482" name="Google Shape;482;p2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85" name="Google Shape;485;p22"/>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486" name="Google Shape;486;p22"/>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487" name="Google Shape;487;p22"/>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2"/>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2"/>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2"/>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91" name="Shape 491"/>
        <p:cNvGrpSpPr/>
        <p:nvPr/>
      </p:nvGrpSpPr>
      <p:grpSpPr>
        <a:xfrm>
          <a:off x="0" y="0"/>
          <a:ext cx="0" cy="0"/>
          <a:chOff x="0" y="0"/>
          <a:chExt cx="0" cy="0"/>
        </a:xfrm>
      </p:grpSpPr>
      <p:sp>
        <p:nvSpPr>
          <p:cNvPr id="492" name="Google Shape;492;p23"/>
          <p:cNvSpPr txBox="1"/>
          <p:nvPr>
            <p:ph idx="1" type="subTitle"/>
          </p:nvPr>
        </p:nvSpPr>
        <p:spPr>
          <a:xfrm>
            <a:off x="804672" y="1984248"/>
            <a:ext cx="3291900" cy="1371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p:txBody>
      </p:sp>
      <p:sp>
        <p:nvSpPr>
          <p:cNvPr id="493" name="Google Shape;493;p23"/>
          <p:cNvSpPr txBox="1"/>
          <p:nvPr>
            <p:ph type="title"/>
          </p:nvPr>
        </p:nvSpPr>
        <p:spPr>
          <a:xfrm>
            <a:off x="804672" y="3319272"/>
            <a:ext cx="3291900" cy="4023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rt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rt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rt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rt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rt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rt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rt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rt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494" name="Google Shape;494;p23"/>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495" name="Google Shape;495;p23"/>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96" name="Google Shape;496;p23"/>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97" name="Google Shape;497;p23"/>
          <p:cNvGrpSpPr/>
          <p:nvPr/>
        </p:nvGrpSpPr>
        <p:grpSpPr>
          <a:xfrm flipH="1">
            <a:off x="499400" y="959675"/>
            <a:ext cx="581800" cy="582350"/>
            <a:chOff x="8064275" y="887850"/>
            <a:chExt cx="581800" cy="582350"/>
          </a:xfrm>
        </p:grpSpPr>
        <p:sp>
          <p:nvSpPr>
            <p:cNvPr id="498" name="Google Shape;498;p2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4" name="Google Shape;504;p23"/>
          <p:cNvGrpSpPr/>
          <p:nvPr/>
        </p:nvGrpSpPr>
        <p:grpSpPr>
          <a:xfrm flipH="1">
            <a:off x="1500400" y="388100"/>
            <a:ext cx="292025" cy="292575"/>
            <a:chOff x="7353050" y="316275"/>
            <a:chExt cx="292025" cy="292575"/>
          </a:xfrm>
        </p:grpSpPr>
        <p:sp>
          <p:nvSpPr>
            <p:cNvPr id="505" name="Google Shape;505;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9" name="Google Shape;509;p23"/>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3"/>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3"/>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3"/>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3"/>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3"/>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5" name="Google Shape;515;p23"/>
          <p:cNvGrpSpPr/>
          <p:nvPr/>
        </p:nvGrpSpPr>
        <p:grpSpPr>
          <a:xfrm flipH="1">
            <a:off x="3527112" y="361100"/>
            <a:ext cx="175013" cy="27000"/>
            <a:chOff x="5662375" y="212375"/>
            <a:chExt cx="175013" cy="27000"/>
          </a:xfrm>
        </p:grpSpPr>
        <p:sp>
          <p:nvSpPr>
            <p:cNvPr id="516" name="Google Shape;516;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9" name="Google Shape;519;p23"/>
          <p:cNvGrpSpPr/>
          <p:nvPr/>
        </p:nvGrpSpPr>
        <p:grpSpPr>
          <a:xfrm flipH="1">
            <a:off x="480412" y="242700"/>
            <a:ext cx="175013" cy="27000"/>
            <a:chOff x="5662375" y="212375"/>
            <a:chExt cx="175013" cy="27000"/>
          </a:xfrm>
        </p:grpSpPr>
        <p:sp>
          <p:nvSpPr>
            <p:cNvPr id="520" name="Google Shape;520;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3" name="Google Shape;523;p23"/>
          <p:cNvGrpSpPr/>
          <p:nvPr/>
        </p:nvGrpSpPr>
        <p:grpSpPr>
          <a:xfrm flipH="1">
            <a:off x="901712" y="1653625"/>
            <a:ext cx="175013" cy="27000"/>
            <a:chOff x="5662375" y="212375"/>
            <a:chExt cx="175013" cy="27000"/>
          </a:xfrm>
        </p:grpSpPr>
        <p:sp>
          <p:nvSpPr>
            <p:cNvPr id="524" name="Google Shape;524;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27" name="Google Shape;527;p23"/>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528" name="Google Shape;528;p23"/>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529" name="Google Shape;529;p23"/>
          <p:cNvGrpSpPr/>
          <p:nvPr/>
        </p:nvGrpSpPr>
        <p:grpSpPr>
          <a:xfrm rot="10800000">
            <a:off x="499400" y="3940925"/>
            <a:ext cx="581800" cy="582350"/>
            <a:chOff x="8064275" y="887850"/>
            <a:chExt cx="581800" cy="582350"/>
          </a:xfrm>
        </p:grpSpPr>
        <p:sp>
          <p:nvSpPr>
            <p:cNvPr id="530" name="Google Shape;530;p2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6" name="Google Shape;536;p23"/>
          <p:cNvGrpSpPr/>
          <p:nvPr/>
        </p:nvGrpSpPr>
        <p:grpSpPr>
          <a:xfrm rot="10800000">
            <a:off x="1819575" y="4586750"/>
            <a:ext cx="292025" cy="292575"/>
            <a:chOff x="7353050" y="316275"/>
            <a:chExt cx="292025" cy="292575"/>
          </a:xfrm>
        </p:grpSpPr>
        <p:sp>
          <p:nvSpPr>
            <p:cNvPr id="537" name="Google Shape;537;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1" name="Google Shape;541;p23"/>
          <p:cNvGrpSpPr/>
          <p:nvPr/>
        </p:nvGrpSpPr>
        <p:grpSpPr>
          <a:xfrm rot="10800000">
            <a:off x="212525" y="4645550"/>
            <a:ext cx="175000" cy="175000"/>
            <a:chOff x="8792300" y="321275"/>
            <a:chExt cx="175000" cy="175000"/>
          </a:xfrm>
        </p:grpSpPr>
        <p:sp>
          <p:nvSpPr>
            <p:cNvPr id="542" name="Google Shape;542;p2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6" name="Google Shape;546;p23"/>
          <p:cNvGrpSpPr/>
          <p:nvPr/>
        </p:nvGrpSpPr>
        <p:grpSpPr>
          <a:xfrm rot="10800000">
            <a:off x="480412" y="4852325"/>
            <a:ext cx="175013" cy="27000"/>
            <a:chOff x="5662375" y="212375"/>
            <a:chExt cx="175013" cy="27000"/>
          </a:xfrm>
        </p:grpSpPr>
        <p:sp>
          <p:nvSpPr>
            <p:cNvPr id="547" name="Google Shape;547;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0" name="Google Shape;550;p23"/>
          <p:cNvGrpSpPr/>
          <p:nvPr/>
        </p:nvGrpSpPr>
        <p:grpSpPr>
          <a:xfrm rot="10800000">
            <a:off x="1054112" y="3898600"/>
            <a:ext cx="175013" cy="27000"/>
            <a:chOff x="5662375" y="212375"/>
            <a:chExt cx="175013" cy="27000"/>
          </a:xfrm>
        </p:grpSpPr>
        <p:sp>
          <p:nvSpPr>
            <p:cNvPr id="551" name="Google Shape;551;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54" name="Shape 554"/>
        <p:cNvGrpSpPr/>
        <p:nvPr/>
      </p:nvGrpSpPr>
      <p:grpSpPr>
        <a:xfrm>
          <a:off x="0" y="0"/>
          <a:ext cx="0" cy="0"/>
          <a:chOff x="0" y="0"/>
          <a:chExt cx="0" cy="0"/>
        </a:xfrm>
      </p:grpSpPr>
      <p:grpSp>
        <p:nvGrpSpPr>
          <p:cNvPr id="555" name="Google Shape;555;p24"/>
          <p:cNvGrpSpPr/>
          <p:nvPr/>
        </p:nvGrpSpPr>
        <p:grpSpPr>
          <a:xfrm>
            <a:off x="1349626" y="598417"/>
            <a:ext cx="6453730" cy="3631136"/>
            <a:chOff x="365750" y="1285025"/>
            <a:chExt cx="6934275" cy="3315500"/>
          </a:xfrm>
        </p:grpSpPr>
        <p:sp>
          <p:nvSpPr>
            <p:cNvPr id="556" name="Google Shape;556;p24"/>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4"/>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8" name="Google Shape;558;p24"/>
          <p:cNvSpPr txBox="1"/>
          <p:nvPr>
            <p:ph type="title"/>
          </p:nvPr>
        </p:nvSpPr>
        <p:spPr>
          <a:xfrm>
            <a:off x="2624328" y="1620753"/>
            <a:ext cx="3904500" cy="190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3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559" name="Google Shape;559;p24"/>
          <p:cNvGrpSpPr/>
          <p:nvPr/>
        </p:nvGrpSpPr>
        <p:grpSpPr>
          <a:xfrm>
            <a:off x="-6867" y="-6625"/>
            <a:ext cx="9152342" cy="5102050"/>
            <a:chOff x="-6867" y="-6625"/>
            <a:chExt cx="9152342" cy="5102050"/>
          </a:xfrm>
        </p:grpSpPr>
        <p:cxnSp>
          <p:nvCxnSpPr>
            <p:cNvPr id="560" name="Google Shape;560;p24"/>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561" name="Google Shape;561;p24"/>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562" name="Google Shape;562;p24"/>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563" name="Google Shape;563;p24"/>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564" name="Google Shape;564;p24"/>
            <p:cNvGrpSpPr/>
            <p:nvPr/>
          </p:nvGrpSpPr>
          <p:grpSpPr>
            <a:xfrm flipH="1">
              <a:off x="1278333" y="4513075"/>
              <a:ext cx="581800" cy="582350"/>
              <a:chOff x="8064275" y="887850"/>
              <a:chExt cx="581800" cy="582350"/>
            </a:xfrm>
          </p:grpSpPr>
          <p:sp>
            <p:nvSpPr>
              <p:cNvPr id="565" name="Google Shape;565;p2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1" name="Google Shape;571;p24"/>
            <p:cNvGrpSpPr/>
            <p:nvPr/>
          </p:nvGrpSpPr>
          <p:grpSpPr>
            <a:xfrm flipH="1">
              <a:off x="2747608" y="4340463"/>
              <a:ext cx="292025" cy="292575"/>
              <a:chOff x="7353050" y="316275"/>
              <a:chExt cx="292025" cy="292575"/>
            </a:xfrm>
          </p:grpSpPr>
          <p:sp>
            <p:nvSpPr>
              <p:cNvPr id="572" name="Google Shape;572;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6" name="Google Shape;576;p24"/>
            <p:cNvGrpSpPr/>
            <p:nvPr/>
          </p:nvGrpSpPr>
          <p:grpSpPr>
            <a:xfrm flipH="1">
              <a:off x="171308" y="4315025"/>
              <a:ext cx="175000" cy="175000"/>
              <a:chOff x="8792300" y="321275"/>
              <a:chExt cx="175000" cy="175000"/>
            </a:xfrm>
          </p:grpSpPr>
          <p:sp>
            <p:nvSpPr>
              <p:cNvPr id="577" name="Google Shape;577;p2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1" name="Google Shape;581;p24"/>
            <p:cNvGrpSpPr/>
            <p:nvPr/>
          </p:nvGrpSpPr>
          <p:grpSpPr>
            <a:xfrm>
              <a:off x="3873197" y="4657550"/>
              <a:ext cx="293111" cy="293388"/>
              <a:chOff x="3164039" y="430875"/>
              <a:chExt cx="293111" cy="293388"/>
            </a:xfrm>
          </p:grpSpPr>
          <p:sp>
            <p:nvSpPr>
              <p:cNvPr id="582" name="Google Shape;582;p2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8" name="Google Shape;588;p24"/>
            <p:cNvGrpSpPr/>
            <p:nvPr/>
          </p:nvGrpSpPr>
          <p:grpSpPr>
            <a:xfrm flipH="1">
              <a:off x="242270" y="4142425"/>
              <a:ext cx="175013" cy="27000"/>
              <a:chOff x="5662375" y="212375"/>
              <a:chExt cx="175013" cy="27000"/>
            </a:xfrm>
          </p:grpSpPr>
          <p:sp>
            <p:nvSpPr>
              <p:cNvPr id="589" name="Google Shape;589;p2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92" name="Google Shape;592;p24"/>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593" name="Google Shape;593;p24"/>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594" name="Google Shape;594;p24"/>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595" name="Google Shape;595;p24"/>
            <p:cNvGrpSpPr/>
            <p:nvPr/>
          </p:nvGrpSpPr>
          <p:grpSpPr>
            <a:xfrm>
              <a:off x="8064275" y="1040250"/>
              <a:ext cx="581800" cy="582350"/>
              <a:chOff x="8064275" y="887850"/>
              <a:chExt cx="581800" cy="582350"/>
            </a:xfrm>
          </p:grpSpPr>
          <p:sp>
            <p:nvSpPr>
              <p:cNvPr id="596" name="Google Shape;596;p2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2" name="Google Shape;602;p24"/>
            <p:cNvGrpSpPr/>
            <p:nvPr/>
          </p:nvGrpSpPr>
          <p:grpSpPr>
            <a:xfrm>
              <a:off x="7353050" y="316275"/>
              <a:ext cx="292025" cy="292575"/>
              <a:chOff x="7353050" y="316275"/>
              <a:chExt cx="292025" cy="292575"/>
            </a:xfrm>
          </p:grpSpPr>
          <p:sp>
            <p:nvSpPr>
              <p:cNvPr id="603" name="Google Shape;603;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7" name="Google Shape;607;p24"/>
            <p:cNvGrpSpPr/>
            <p:nvPr/>
          </p:nvGrpSpPr>
          <p:grpSpPr>
            <a:xfrm>
              <a:off x="8792300" y="321275"/>
              <a:ext cx="175000" cy="175000"/>
              <a:chOff x="8792300" y="321275"/>
              <a:chExt cx="175000" cy="175000"/>
            </a:xfrm>
          </p:grpSpPr>
          <p:sp>
            <p:nvSpPr>
              <p:cNvPr id="608" name="Google Shape;608;p2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2" name="Google Shape;612;p24"/>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4"/>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4"/>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4"/>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4"/>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4"/>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8" name="Google Shape;618;p24"/>
            <p:cNvGrpSpPr/>
            <p:nvPr/>
          </p:nvGrpSpPr>
          <p:grpSpPr>
            <a:xfrm>
              <a:off x="8490050" y="170875"/>
              <a:ext cx="175013" cy="27000"/>
              <a:chOff x="5662375" y="212375"/>
              <a:chExt cx="175013" cy="27000"/>
            </a:xfrm>
          </p:grpSpPr>
          <p:sp>
            <p:nvSpPr>
              <p:cNvPr id="619" name="Google Shape;619;p2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2" name="Google Shape;622;p24"/>
            <p:cNvGrpSpPr/>
            <p:nvPr/>
          </p:nvGrpSpPr>
          <p:grpSpPr>
            <a:xfrm>
              <a:off x="8678350" y="1658000"/>
              <a:ext cx="175013" cy="27000"/>
              <a:chOff x="5662375" y="212375"/>
              <a:chExt cx="175013" cy="27000"/>
            </a:xfrm>
          </p:grpSpPr>
          <p:sp>
            <p:nvSpPr>
              <p:cNvPr id="623" name="Google Shape;623;p2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26" name="Shape 626"/>
        <p:cNvGrpSpPr/>
        <p:nvPr/>
      </p:nvGrpSpPr>
      <p:grpSpPr>
        <a:xfrm>
          <a:off x="0" y="0"/>
          <a:ext cx="0" cy="0"/>
          <a:chOff x="0" y="0"/>
          <a:chExt cx="0" cy="0"/>
        </a:xfrm>
      </p:grpSpPr>
      <p:sp>
        <p:nvSpPr>
          <p:cNvPr id="627" name="Google Shape;627;p25"/>
          <p:cNvSpPr txBox="1"/>
          <p:nvPr>
            <p:ph type="title"/>
          </p:nvPr>
        </p:nvSpPr>
        <p:spPr>
          <a:xfrm>
            <a:off x="896112" y="2039112"/>
            <a:ext cx="3566100" cy="136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28" name="Google Shape;628;p25"/>
          <p:cNvSpPr txBox="1"/>
          <p:nvPr>
            <p:ph idx="1" type="body"/>
          </p:nvPr>
        </p:nvSpPr>
        <p:spPr>
          <a:xfrm>
            <a:off x="4899150" y="821850"/>
            <a:ext cx="3096000" cy="3478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indent="-317500" lvl="1" marL="914400" rtl="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indent="-317500" lvl="2" marL="1371600" rtl="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indent="-317500" lvl="3" marL="1828800" rtl="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indent="-317500" lvl="4" marL="2286000" rtl="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indent="-317500" lvl="5" marL="2743200" rtl="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indent="-317500" lvl="6" marL="3200400" rtl="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indent="-317500" lvl="7" marL="3657600" rtl="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indent="-317500" lvl="8" marL="4114800" rtl="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p:txBody>
      </p:sp>
      <p:cxnSp>
        <p:nvCxnSpPr>
          <p:cNvPr id="629" name="Google Shape;629;p25"/>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630" name="Google Shape;630;p25"/>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631" name="Google Shape;631;p25"/>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632" name="Google Shape;632;p25"/>
          <p:cNvGrpSpPr/>
          <p:nvPr/>
        </p:nvGrpSpPr>
        <p:grpSpPr>
          <a:xfrm flipH="1">
            <a:off x="499400" y="959675"/>
            <a:ext cx="581800" cy="582350"/>
            <a:chOff x="8064275" y="887850"/>
            <a:chExt cx="581800" cy="582350"/>
          </a:xfrm>
        </p:grpSpPr>
        <p:sp>
          <p:nvSpPr>
            <p:cNvPr id="633" name="Google Shape;633;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9" name="Google Shape;639;p25"/>
          <p:cNvGrpSpPr/>
          <p:nvPr/>
        </p:nvGrpSpPr>
        <p:grpSpPr>
          <a:xfrm flipH="1">
            <a:off x="1500400" y="388100"/>
            <a:ext cx="292025" cy="292575"/>
            <a:chOff x="7353050" y="316275"/>
            <a:chExt cx="292025" cy="292575"/>
          </a:xfrm>
        </p:grpSpPr>
        <p:sp>
          <p:nvSpPr>
            <p:cNvPr id="640" name="Google Shape;640;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4" name="Google Shape;644;p25"/>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5"/>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5"/>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5"/>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5"/>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5"/>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0" name="Google Shape;650;p25"/>
          <p:cNvGrpSpPr/>
          <p:nvPr/>
        </p:nvGrpSpPr>
        <p:grpSpPr>
          <a:xfrm flipH="1">
            <a:off x="3527112" y="361100"/>
            <a:ext cx="175013" cy="27000"/>
            <a:chOff x="5662375" y="212375"/>
            <a:chExt cx="175013" cy="27000"/>
          </a:xfrm>
        </p:grpSpPr>
        <p:sp>
          <p:nvSpPr>
            <p:cNvPr id="651" name="Google Shape;651;p2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4" name="Google Shape;654;p25"/>
          <p:cNvGrpSpPr/>
          <p:nvPr/>
        </p:nvGrpSpPr>
        <p:grpSpPr>
          <a:xfrm flipH="1">
            <a:off x="480412" y="242700"/>
            <a:ext cx="175013" cy="27000"/>
            <a:chOff x="5662375" y="212375"/>
            <a:chExt cx="175013" cy="27000"/>
          </a:xfrm>
        </p:grpSpPr>
        <p:sp>
          <p:nvSpPr>
            <p:cNvPr id="655" name="Google Shape;655;p2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25"/>
          <p:cNvGrpSpPr/>
          <p:nvPr/>
        </p:nvGrpSpPr>
        <p:grpSpPr>
          <a:xfrm flipH="1">
            <a:off x="901712" y="1653625"/>
            <a:ext cx="175013" cy="27000"/>
            <a:chOff x="5662375" y="212375"/>
            <a:chExt cx="175013" cy="27000"/>
          </a:xfrm>
        </p:grpSpPr>
        <p:sp>
          <p:nvSpPr>
            <p:cNvPr id="659" name="Google Shape;659;p2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62" name="Google Shape;662;p25"/>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663" name="Google Shape;663;p25"/>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664" name="Google Shape;664;p25"/>
          <p:cNvGrpSpPr/>
          <p:nvPr/>
        </p:nvGrpSpPr>
        <p:grpSpPr>
          <a:xfrm rot="10800000">
            <a:off x="499400" y="3940925"/>
            <a:ext cx="581800" cy="582350"/>
            <a:chOff x="8064275" y="887850"/>
            <a:chExt cx="581800" cy="582350"/>
          </a:xfrm>
        </p:grpSpPr>
        <p:sp>
          <p:nvSpPr>
            <p:cNvPr id="665" name="Google Shape;665;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1" name="Google Shape;671;p25"/>
          <p:cNvGrpSpPr/>
          <p:nvPr/>
        </p:nvGrpSpPr>
        <p:grpSpPr>
          <a:xfrm rot="10800000">
            <a:off x="1819575" y="4586750"/>
            <a:ext cx="292025" cy="292575"/>
            <a:chOff x="7353050" y="316275"/>
            <a:chExt cx="292025" cy="292575"/>
          </a:xfrm>
        </p:grpSpPr>
        <p:sp>
          <p:nvSpPr>
            <p:cNvPr id="672" name="Google Shape;672;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6" name="Google Shape;676;p25"/>
          <p:cNvGrpSpPr/>
          <p:nvPr/>
        </p:nvGrpSpPr>
        <p:grpSpPr>
          <a:xfrm rot="10800000">
            <a:off x="212525" y="4645550"/>
            <a:ext cx="175000" cy="175000"/>
            <a:chOff x="8792300" y="321275"/>
            <a:chExt cx="175000" cy="175000"/>
          </a:xfrm>
        </p:grpSpPr>
        <p:sp>
          <p:nvSpPr>
            <p:cNvPr id="677" name="Google Shape;677;p2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1" name="Google Shape;681;p25"/>
          <p:cNvGrpSpPr/>
          <p:nvPr/>
        </p:nvGrpSpPr>
        <p:grpSpPr>
          <a:xfrm rot="10800000">
            <a:off x="480412" y="4852325"/>
            <a:ext cx="175013" cy="27000"/>
            <a:chOff x="5662375" y="212375"/>
            <a:chExt cx="175013" cy="27000"/>
          </a:xfrm>
        </p:grpSpPr>
        <p:sp>
          <p:nvSpPr>
            <p:cNvPr id="682" name="Google Shape;682;p2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5" name="Google Shape;685;p25"/>
          <p:cNvGrpSpPr/>
          <p:nvPr/>
        </p:nvGrpSpPr>
        <p:grpSpPr>
          <a:xfrm rot="10800000">
            <a:off x="1054112" y="3898600"/>
            <a:ext cx="175013" cy="27000"/>
            <a:chOff x="5662375" y="212375"/>
            <a:chExt cx="175013" cy="27000"/>
          </a:xfrm>
        </p:grpSpPr>
        <p:sp>
          <p:nvSpPr>
            <p:cNvPr id="686" name="Google Shape;686;p2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89" name="Shape 689"/>
        <p:cNvGrpSpPr/>
        <p:nvPr/>
      </p:nvGrpSpPr>
      <p:grpSpPr>
        <a:xfrm>
          <a:off x="0" y="0"/>
          <a:ext cx="0" cy="0"/>
          <a:chOff x="0" y="0"/>
          <a:chExt cx="0" cy="0"/>
        </a:xfrm>
      </p:grpSpPr>
      <p:sp>
        <p:nvSpPr>
          <p:cNvPr id="690" name="Google Shape;690;p26"/>
          <p:cNvSpPr txBox="1"/>
          <p:nvPr>
            <p:ph idx="1" type="body"/>
          </p:nvPr>
        </p:nvSpPr>
        <p:spPr>
          <a:xfrm>
            <a:off x="1122050" y="1947672"/>
            <a:ext cx="2788800" cy="1362600"/>
          </a:xfrm>
          <a:prstGeom prst="rect">
            <a:avLst/>
          </a:prstGeom>
          <a:noFill/>
          <a:ln>
            <a:noFill/>
          </a:ln>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p:txBody>
      </p:sp>
      <p:sp>
        <p:nvSpPr>
          <p:cNvPr id="691" name="Google Shape;691;p26"/>
          <p:cNvSpPr txBox="1"/>
          <p:nvPr>
            <p:ph type="title"/>
          </p:nvPr>
        </p:nvSpPr>
        <p:spPr>
          <a:xfrm>
            <a:off x="2100600" y="347472"/>
            <a:ext cx="4947000" cy="58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692" name="Google Shape;692;p26"/>
          <p:cNvCxnSpPr/>
          <p:nvPr/>
        </p:nvCxnSpPr>
        <p:spPr>
          <a:xfrm>
            <a:off x="590450" y="4340600"/>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693" name="Google Shape;693;p26"/>
          <p:cNvCxnSpPr/>
          <p:nvPr/>
        </p:nvCxnSpPr>
        <p:spPr>
          <a:xfrm flipH="1" rot="10800000">
            <a:off x="7975" y="4332600"/>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694" name="Google Shape;694;p26"/>
          <p:cNvGrpSpPr/>
          <p:nvPr/>
        </p:nvGrpSpPr>
        <p:grpSpPr>
          <a:xfrm flipH="1">
            <a:off x="431725" y="4183775"/>
            <a:ext cx="292025" cy="292575"/>
            <a:chOff x="7353050" y="316275"/>
            <a:chExt cx="292025" cy="292575"/>
          </a:xfrm>
        </p:grpSpPr>
        <p:sp>
          <p:nvSpPr>
            <p:cNvPr id="695" name="Google Shape;695;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9" name="Google Shape;699;p26"/>
          <p:cNvGrpSpPr/>
          <p:nvPr/>
        </p:nvGrpSpPr>
        <p:grpSpPr>
          <a:xfrm>
            <a:off x="1646714" y="4616575"/>
            <a:ext cx="293111" cy="293388"/>
            <a:chOff x="3164039" y="430875"/>
            <a:chExt cx="293111" cy="293388"/>
          </a:xfrm>
        </p:grpSpPr>
        <p:sp>
          <p:nvSpPr>
            <p:cNvPr id="700" name="Google Shape;700;p2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06" name="Google Shape;706;p26"/>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707" name="Google Shape;707;p26"/>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708" name="Google Shape;708;p26"/>
          <p:cNvGrpSpPr/>
          <p:nvPr/>
        </p:nvGrpSpPr>
        <p:grpSpPr>
          <a:xfrm>
            <a:off x="8064275" y="526925"/>
            <a:ext cx="581800" cy="582350"/>
            <a:chOff x="8064275" y="887850"/>
            <a:chExt cx="581800" cy="582350"/>
          </a:xfrm>
        </p:grpSpPr>
        <p:sp>
          <p:nvSpPr>
            <p:cNvPr id="709" name="Google Shape;709;p2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5" name="Google Shape;715;p26"/>
          <p:cNvGrpSpPr/>
          <p:nvPr/>
        </p:nvGrpSpPr>
        <p:grpSpPr>
          <a:xfrm>
            <a:off x="7033875" y="170875"/>
            <a:ext cx="292025" cy="292575"/>
            <a:chOff x="7353050" y="316275"/>
            <a:chExt cx="292025" cy="292575"/>
          </a:xfrm>
        </p:grpSpPr>
        <p:sp>
          <p:nvSpPr>
            <p:cNvPr id="716" name="Google Shape;716;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0" name="Google Shape;720;p26"/>
          <p:cNvGrpSpPr/>
          <p:nvPr/>
        </p:nvGrpSpPr>
        <p:grpSpPr>
          <a:xfrm>
            <a:off x="8757950" y="229650"/>
            <a:ext cx="175000" cy="175000"/>
            <a:chOff x="8792300" y="321275"/>
            <a:chExt cx="175000" cy="175000"/>
          </a:xfrm>
        </p:grpSpPr>
        <p:sp>
          <p:nvSpPr>
            <p:cNvPr id="721" name="Google Shape;721;p2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5" name="Google Shape;725;p26"/>
          <p:cNvGrpSpPr/>
          <p:nvPr/>
        </p:nvGrpSpPr>
        <p:grpSpPr>
          <a:xfrm>
            <a:off x="8490050" y="170875"/>
            <a:ext cx="175013" cy="27000"/>
            <a:chOff x="5662375" y="212375"/>
            <a:chExt cx="175013" cy="27000"/>
          </a:xfrm>
        </p:grpSpPr>
        <p:sp>
          <p:nvSpPr>
            <p:cNvPr id="726" name="Google Shape;726;p2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9" name="Google Shape;729;p26"/>
          <p:cNvGrpSpPr/>
          <p:nvPr/>
        </p:nvGrpSpPr>
        <p:grpSpPr>
          <a:xfrm>
            <a:off x="7916350" y="1124600"/>
            <a:ext cx="175013" cy="27000"/>
            <a:chOff x="5662375" y="212375"/>
            <a:chExt cx="175013" cy="27000"/>
          </a:xfrm>
        </p:grpSpPr>
        <p:sp>
          <p:nvSpPr>
            <p:cNvPr id="730" name="Google Shape;730;p2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33" name="Shape 733"/>
        <p:cNvGrpSpPr/>
        <p:nvPr/>
      </p:nvGrpSpPr>
      <p:grpSpPr>
        <a:xfrm>
          <a:off x="0" y="0"/>
          <a:ext cx="0" cy="0"/>
          <a:chOff x="0" y="0"/>
          <a:chExt cx="0" cy="0"/>
        </a:xfrm>
      </p:grpSpPr>
      <p:grpSp>
        <p:nvGrpSpPr>
          <p:cNvPr id="734" name="Google Shape;734;p27"/>
          <p:cNvGrpSpPr/>
          <p:nvPr/>
        </p:nvGrpSpPr>
        <p:grpSpPr>
          <a:xfrm rot="10800000">
            <a:off x="1954823" y="1124844"/>
            <a:ext cx="5234354" cy="3069144"/>
            <a:chOff x="1098425" y="237675"/>
            <a:chExt cx="5358675" cy="5174750"/>
          </a:xfrm>
        </p:grpSpPr>
        <p:sp>
          <p:nvSpPr>
            <p:cNvPr id="735" name="Google Shape;735;p27"/>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7"/>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7"/>
            <p:cNvSpPr/>
            <p:nvPr/>
          </p:nvSpPr>
          <p:spPr>
            <a:xfrm>
              <a:off x="1119425" y="238125"/>
              <a:ext cx="5331675" cy="5174300"/>
            </a:xfrm>
            <a:custGeom>
              <a:rect b="b" l="l" r="r" t="t"/>
              <a:pathLst>
                <a:path extrusionOk="0" h="206972" w="213267">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8" name="Google Shape;738;p27"/>
          <p:cNvSpPr txBox="1"/>
          <p:nvPr>
            <p:ph idx="1" type="subTitle"/>
          </p:nvPr>
        </p:nvSpPr>
        <p:spPr>
          <a:xfrm>
            <a:off x="3227832" y="2816352"/>
            <a:ext cx="2679300" cy="6585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739" name="Google Shape;739;p27"/>
          <p:cNvCxnSpPr/>
          <p:nvPr/>
        </p:nvCxnSpPr>
        <p:spPr>
          <a:xfrm rot="5400000">
            <a:off x="7269708" y="3324550"/>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740" name="Google Shape;740;p27"/>
          <p:cNvCxnSpPr/>
          <p:nvPr/>
        </p:nvCxnSpPr>
        <p:spPr>
          <a:xfrm flipH="1" rot="-5400000">
            <a:off x="7181408" y="2082400"/>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741" name="Google Shape;741;p27"/>
          <p:cNvCxnSpPr/>
          <p:nvPr/>
        </p:nvCxnSpPr>
        <p:spPr>
          <a:xfrm rot="5400000">
            <a:off x="7232433" y="736375"/>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742" name="Google Shape;742;p27"/>
          <p:cNvCxnSpPr/>
          <p:nvPr/>
        </p:nvCxnSpPr>
        <p:spPr>
          <a:xfrm rot="5400000">
            <a:off x="8168433" y="-6660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743" name="Google Shape;743;p27"/>
          <p:cNvGrpSpPr/>
          <p:nvPr/>
        </p:nvGrpSpPr>
        <p:grpSpPr>
          <a:xfrm flipH="1" rot="5400000">
            <a:off x="7407333" y="1284925"/>
            <a:ext cx="581800" cy="582350"/>
            <a:chOff x="8064275" y="887850"/>
            <a:chExt cx="581800" cy="582350"/>
          </a:xfrm>
        </p:grpSpPr>
        <p:sp>
          <p:nvSpPr>
            <p:cNvPr id="744" name="Google Shape;744;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0" name="Google Shape;750;p27"/>
          <p:cNvGrpSpPr/>
          <p:nvPr/>
        </p:nvGrpSpPr>
        <p:grpSpPr>
          <a:xfrm flipH="1" rot="5400000">
            <a:off x="7869720" y="2754200"/>
            <a:ext cx="292025" cy="292575"/>
            <a:chOff x="7353050" y="316275"/>
            <a:chExt cx="292025" cy="292575"/>
          </a:xfrm>
        </p:grpSpPr>
        <p:sp>
          <p:nvSpPr>
            <p:cNvPr id="751" name="Google Shape;751;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5" name="Google Shape;755;p27"/>
          <p:cNvGrpSpPr/>
          <p:nvPr/>
        </p:nvGrpSpPr>
        <p:grpSpPr>
          <a:xfrm flipH="1" rot="5400000">
            <a:off x="8012458" y="178175"/>
            <a:ext cx="175000" cy="175000"/>
            <a:chOff x="8792300" y="321275"/>
            <a:chExt cx="175000" cy="175000"/>
          </a:xfrm>
        </p:grpSpPr>
        <p:sp>
          <p:nvSpPr>
            <p:cNvPr id="756" name="Google Shape;756;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0" name="Google Shape;760;p27"/>
          <p:cNvGrpSpPr/>
          <p:nvPr/>
        </p:nvGrpSpPr>
        <p:grpSpPr>
          <a:xfrm rot="5400000">
            <a:off x="7551683" y="3879926"/>
            <a:ext cx="293111" cy="293388"/>
            <a:chOff x="3164039" y="430875"/>
            <a:chExt cx="293111" cy="293388"/>
          </a:xfrm>
        </p:grpSpPr>
        <p:sp>
          <p:nvSpPr>
            <p:cNvPr id="761" name="Google Shape;761;p2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7" name="Google Shape;767;p27"/>
          <p:cNvGrpSpPr/>
          <p:nvPr/>
        </p:nvGrpSpPr>
        <p:grpSpPr>
          <a:xfrm flipH="1" rot="5400000">
            <a:off x="8259052" y="323144"/>
            <a:ext cx="175013" cy="27000"/>
            <a:chOff x="5662375" y="212375"/>
            <a:chExt cx="175013" cy="27000"/>
          </a:xfrm>
        </p:grpSpPr>
        <p:sp>
          <p:nvSpPr>
            <p:cNvPr id="768" name="Google Shape;768;p2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71" name="Google Shape;771;p27"/>
          <p:cNvCxnSpPr/>
          <p:nvPr/>
        </p:nvCxnSpPr>
        <p:spPr>
          <a:xfrm flipH="1" rot="5400000">
            <a:off x="740850" y="25983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772" name="Google Shape;772;p27"/>
          <p:cNvCxnSpPr/>
          <p:nvPr/>
        </p:nvCxnSpPr>
        <p:spPr>
          <a:xfrm rot="-5400000">
            <a:off x="847100" y="355400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773" name="Google Shape;773;p27"/>
          <p:cNvCxnSpPr/>
          <p:nvPr/>
        </p:nvCxnSpPr>
        <p:spPr>
          <a:xfrm flipH="1" rot="5400000">
            <a:off x="1105775" y="415125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774" name="Google Shape;774;p27"/>
          <p:cNvGrpSpPr/>
          <p:nvPr/>
        </p:nvGrpSpPr>
        <p:grpSpPr>
          <a:xfrm rot="5400000">
            <a:off x="621475" y="4062025"/>
            <a:ext cx="581800" cy="582350"/>
            <a:chOff x="8064275" y="887850"/>
            <a:chExt cx="581800" cy="582350"/>
          </a:xfrm>
        </p:grpSpPr>
        <p:sp>
          <p:nvSpPr>
            <p:cNvPr id="775" name="Google Shape;775;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1" name="Google Shape;781;p27"/>
          <p:cNvGrpSpPr/>
          <p:nvPr/>
        </p:nvGrpSpPr>
        <p:grpSpPr>
          <a:xfrm rot="5400000">
            <a:off x="1482825" y="3350800"/>
            <a:ext cx="292025" cy="292575"/>
            <a:chOff x="7353050" y="316275"/>
            <a:chExt cx="292025" cy="292575"/>
          </a:xfrm>
        </p:grpSpPr>
        <p:sp>
          <p:nvSpPr>
            <p:cNvPr id="782" name="Google Shape;782;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6" name="Google Shape;786;p27"/>
          <p:cNvGrpSpPr/>
          <p:nvPr/>
        </p:nvGrpSpPr>
        <p:grpSpPr>
          <a:xfrm rot="5400000">
            <a:off x="1595125" y="4790325"/>
            <a:ext cx="175000" cy="175000"/>
            <a:chOff x="8792300" y="321275"/>
            <a:chExt cx="175000" cy="175000"/>
          </a:xfrm>
        </p:grpSpPr>
        <p:sp>
          <p:nvSpPr>
            <p:cNvPr id="787" name="Google Shape;787;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1" name="Google Shape;791;p27"/>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7"/>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7"/>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7"/>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7"/>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7"/>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7" name="Google Shape;797;p27"/>
          <p:cNvGrpSpPr/>
          <p:nvPr/>
        </p:nvGrpSpPr>
        <p:grpSpPr>
          <a:xfrm rot="5400000">
            <a:off x="1701119" y="1515381"/>
            <a:ext cx="175013" cy="27000"/>
            <a:chOff x="5662375" y="212375"/>
            <a:chExt cx="175013" cy="27000"/>
          </a:xfrm>
        </p:grpSpPr>
        <p:sp>
          <p:nvSpPr>
            <p:cNvPr id="798" name="Google Shape;798;p2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1" name="Google Shape;801;p27"/>
          <p:cNvGrpSpPr/>
          <p:nvPr/>
        </p:nvGrpSpPr>
        <p:grpSpPr>
          <a:xfrm rot="5400000">
            <a:off x="1819519" y="4562081"/>
            <a:ext cx="175013" cy="27000"/>
            <a:chOff x="5662375" y="212375"/>
            <a:chExt cx="175013" cy="27000"/>
          </a:xfrm>
        </p:grpSpPr>
        <p:sp>
          <p:nvSpPr>
            <p:cNvPr id="802" name="Google Shape;802;p2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5" name="Google Shape;805;p27"/>
          <p:cNvGrpSpPr/>
          <p:nvPr/>
        </p:nvGrpSpPr>
        <p:grpSpPr>
          <a:xfrm rot="5400000">
            <a:off x="408594" y="4140781"/>
            <a:ext cx="175013" cy="27000"/>
            <a:chOff x="5662375" y="212375"/>
            <a:chExt cx="175013" cy="27000"/>
          </a:xfrm>
        </p:grpSpPr>
        <p:sp>
          <p:nvSpPr>
            <p:cNvPr id="806" name="Google Shape;806;p2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9" name="Google Shape;809;p27"/>
          <p:cNvSpPr txBox="1"/>
          <p:nvPr>
            <p:ph hasCustomPrompt="1" type="title"/>
          </p:nvPr>
        </p:nvSpPr>
        <p:spPr>
          <a:xfrm>
            <a:off x="2624328" y="2057400"/>
            <a:ext cx="3904500" cy="78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10" name="Shape 810"/>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811" name="Shape 811"/>
        <p:cNvGrpSpPr/>
        <p:nvPr/>
      </p:nvGrpSpPr>
      <p:grpSpPr>
        <a:xfrm>
          <a:off x="0" y="0"/>
          <a:ext cx="0" cy="0"/>
          <a:chOff x="0" y="0"/>
          <a:chExt cx="0" cy="0"/>
        </a:xfrm>
      </p:grpSpPr>
      <p:sp>
        <p:nvSpPr>
          <p:cNvPr id="812" name="Google Shape;812;p29"/>
          <p:cNvSpPr txBox="1"/>
          <p:nvPr>
            <p:ph type="title"/>
          </p:nvPr>
        </p:nvSpPr>
        <p:spPr>
          <a:xfrm>
            <a:off x="5907024" y="356616"/>
            <a:ext cx="2615100" cy="576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813" name="Google Shape;813;p29"/>
          <p:cNvSpPr txBox="1"/>
          <p:nvPr>
            <p:ph idx="1" type="subTitle"/>
          </p:nvPr>
        </p:nvSpPr>
        <p:spPr>
          <a:xfrm>
            <a:off x="1664208" y="429768"/>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814" name="Google Shape;814;p29"/>
          <p:cNvSpPr txBox="1"/>
          <p:nvPr>
            <p:ph idx="2" type="subTitle"/>
          </p:nvPr>
        </p:nvSpPr>
        <p:spPr>
          <a:xfrm>
            <a:off x="1664208" y="713232"/>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815" name="Google Shape;815;p29"/>
          <p:cNvSpPr txBox="1"/>
          <p:nvPr>
            <p:ph idx="3" type="subTitle"/>
          </p:nvPr>
        </p:nvSpPr>
        <p:spPr>
          <a:xfrm>
            <a:off x="1664208" y="1508760"/>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816" name="Google Shape;816;p29"/>
          <p:cNvSpPr txBox="1"/>
          <p:nvPr>
            <p:ph idx="4" type="subTitle"/>
          </p:nvPr>
        </p:nvSpPr>
        <p:spPr>
          <a:xfrm>
            <a:off x="1664208" y="1792224"/>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817" name="Google Shape;817;p29"/>
          <p:cNvSpPr txBox="1"/>
          <p:nvPr>
            <p:ph idx="5" type="subTitle"/>
          </p:nvPr>
        </p:nvSpPr>
        <p:spPr>
          <a:xfrm>
            <a:off x="1664208" y="2587752"/>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818" name="Google Shape;818;p29"/>
          <p:cNvSpPr txBox="1"/>
          <p:nvPr>
            <p:ph idx="6" type="subTitle"/>
          </p:nvPr>
        </p:nvSpPr>
        <p:spPr>
          <a:xfrm>
            <a:off x="1664208" y="2871216"/>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819" name="Google Shape;819;p29"/>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820" name="Google Shape;820;p29"/>
          <p:cNvSpPr txBox="1"/>
          <p:nvPr>
            <p:ph idx="8" type="subTitle"/>
          </p:nvPr>
        </p:nvSpPr>
        <p:spPr>
          <a:xfrm>
            <a:off x="1664208" y="3950208"/>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821" name="Google Shape;821;p29"/>
          <p:cNvSpPr txBox="1"/>
          <p:nvPr>
            <p:ph hasCustomPrompt="1" idx="9" type="title"/>
          </p:nvPr>
        </p:nvSpPr>
        <p:spPr>
          <a:xfrm>
            <a:off x="813816" y="722376"/>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822" name="Google Shape;822;p29"/>
          <p:cNvSpPr txBox="1"/>
          <p:nvPr>
            <p:ph hasCustomPrompt="1" idx="13" type="title"/>
          </p:nvPr>
        </p:nvSpPr>
        <p:spPr>
          <a:xfrm>
            <a:off x="813816" y="1801368"/>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823" name="Google Shape;823;p29"/>
          <p:cNvSpPr txBox="1"/>
          <p:nvPr>
            <p:ph hasCustomPrompt="1" idx="14" type="title"/>
          </p:nvPr>
        </p:nvSpPr>
        <p:spPr>
          <a:xfrm>
            <a:off x="813816" y="2880360"/>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824" name="Google Shape;824;p29"/>
          <p:cNvSpPr txBox="1"/>
          <p:nvPr>
            <p:ph hasCustomPrompt="1" idx="15" type="title"/>
          </p:nvPr>
        </p:nvSpPr>
        <p:spPr>
          <a:xfrm>
            <a:off x="813816" y="3959352"/>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p:cSld name="CUSTOM_1">
    <p:spTree>
      <p:nvGrpSpPr>
        <p:cNvPr id="825" name="Shape 825"/>
        <p:cNvGrpSpPr/>
        <p:nvPr/>
      </p:nvGrpSpPr>
      <p:grpSpPr>
        <a:xfrm>
          <a:off x="0" y="0"/>
          <a:ext cx="0" cy="0"/>
          <a:chOff x="0" y="0"/>
          <a:chExt cx="0" cy="0"/>
        </a:xfrm>
      </p:grpSpPr>
      <p:sp>
        <p:nvSpPr>
          <p:cNvPr id="826" name="Google Shape;826;p30"/>
          <p:cNvSpPr txBox="1"/>
          <p:nvPr>
            <p:ph type="title"/>
          </p:nvPr>
        </p:nvSpPr>
        <p:spPr>
          <a:xfrm>
            <a:off x="1719072" y="338328"/>
            <a:ext cx="5577900" cy="59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827" name="Google Shape;827;p30"/>
          <p:cNvSpPr txBox="1"/>
          <p:nvPr>
            <p:ph idx="1" type="subTitle"/>
          </p:nvPr>
        </p:nvSpPr>
        <p:spPr>
          <a:xfrm>
            <a:off x="3694176"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828" name="Google Shape;828;p30"/>
          <p:cNvSpPr txBox="1"/>
          <p:nvPr>
            <p:ph idx="2" type="subTitle"/>
          </p:nvPr>
        </p:nvSpPr>
        <p:spPr>
          <a:xfrm>
            <a:off x="1024128"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829" name="Google Shape;829;p30"/>
          <p:cNvSpPr txBox="1"/>
          <p:nvPr>
            <p:ph idx="3" type="subTitle"/>
          </p:nvPr>
        </p:nvSpPr>
        <p:spPr>
          <a:xfrm>
            <a:off x="6355080"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830" name="Google Shape;830;p30"/>
          <p:cNvSpPr txBox="1"/>
          <p:nvPr>
            <p:ph idx="4" type="subTitle"/>
          </p:nvPr>
        </p:nvSpPr>
        <p:spPr>
          <a:xfrm>
            <a:off x="3694176"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831" name="Google Shape;831;p30"/>
          <p:cNvSpPr txBox="1"/>
          <p:nvPr>
            <p:ph idx="5" type="subTitle"/>
          </p:nvPr>
        </p:nvSpPr>
        <p:spPr>
          <a:xfrm>
            <a:off x="1024128"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832" name="Google Shape;832;p30"/>
          <p:cNvSpPr txBox="1"/>
          <p:nvPr>
            <p:ph idx="6" type="subTitle"/>
          </p:nvPr>
        </p:nvSpPr>
        <p:spPr>
          <a:xfrm>
            <a:off x="6355080"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833" name="Google Shape;833;p30"/>
          <p:cNvGrpSpPr/>
          <p:nvPr/>
        </p:nvGrpSpPr>
        <p:grpSpPr>
          <a:xfrm>
            <a:off x="261711" y="-1158"/>
            <a:ext cx="8550326" cy="3981600"/>
            <a:chOff x="261711" y="-1158"/>
            <a:chExt cx="8550326" cy="3981600"/>
          </a:xfrm>
        </p:grpSpPr>
        <p:cxnSp>
          <p:nvCxnSpPr>
            <p:cNvPr id="834" name="Google Shape;834;p30"/>
            <p:cNvCxnSpPr/>
            <p:nvPr/>
          </p:nvCxnSpPr>
          <p:spPr>
            <a:xfrm>
              <a:off x="515925" y="-1158"/>
              <a:ext cx="0" cy="3981600"/>
            </a:xfrm>
            <a:prstGeom prst="straightConnector1">
              <a:avLst/>
            </a:prstGeom>
            <a:noFill/>
            <a:ln cap="flat" cmpd="sng" w="9525">
              <a:solidFill>
                <a:schemeClr val="dk1"/>
              </a:solidFill>
              <a:prstDash val="solid"/>
              <a:round/>
              <a:headEnd len="med" w="med" type="none"/>
              <a:tailEnd len="med" w="med" type="none"/>
            </a:ln>
          </p:spPr>
        </p:cxnSp>
        <p:cxnSp>
          <p:nvCxnSpPr>
            <p:cNvPr id="835" name="Google Shape;835;p30"/>
            <p:cNvCxnSpPr/>
            <p:nvPr/>
          </p:nvCxnSpPr>
          <p:spPr>
            <a:xfrm>
              <a:off x="8666025" y="-1158"/>
              <a:ext cx="0" cy="1902000"/>
            </a:xfrm>
            <a:prstGeom prst="straightConnector1">
              <a:avLst/>
            </a:prstGeom>
            <a:noFill/>
            <a:ln cap="flat" cmpd="sng" w="9525">
              <a:solidFill>
                <a:schemeClr val="dk1"/>
              </a:solidFill>
              <a:prstDash val="solid"/>
              <a:round/>
              <a:headEnd len="med" w="med" type="none"/>
              <a:tailEnd len="med" w="med" type="none"/>
            </a:ln>
          </p:spPr>
        </p:cxnSp>
        <p:grpSp>
          <p:nvGrpSpPr>
            <p:cNvPr id="836" name="Google Shape;836;p30"/>
            <p:cNvGrpSpPr/>
            <p:nvPr/>
          </p:nvGrpSpPr>
          <p:grpSpPr>
            <a:xfrm rot="10800000">
              <a:off x="343275" y="3300779"/>
              <a:ext cx="344736" cy="345385"/>
              <a:chOff x="7353050" y="316275"/>
              <a:chExt cx="292025" cy="292575"/>
            </a:xfrm>
          </p:grpSpPr>
          <p:sp>
            <p:nvSpPr>
              <p:cNvPr id="837" name="Google Shape;837;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1" name="Google Shape;841;p30"/>
            <p:cNvGrpSpPr/>
            <p:nvPr/>
          </p:nvGrpSpPr>
          <p:grpSpPr>
            <a:xfrm rot="10800000">
              <a:off x="8520013" y="714742"/>
              <a:ext cx="292025" cy="292575"/>
              <a:chOff x="7353050" y="316275"/>
              <a:chExt cx="292025" cy="292575"/>
            </a:xfrm>
          </p:grpSpPr>
          <p:sp>
            <p:nvSpPr>
              <p:cNvPr id="842" name="Google Shape;842;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6" name="Google Shape;846;p30"/>
            <p:cNvGrpSpPr/>
            <p:nvPr/>
          </p:nvGrpSpPr>
          <p:grpSpPr>
            <a:xfrm rot="10800000">
              <a:off x="261711" y="465077"/>
              <a:ext cx="507562" cy="507984"/>
              <a:chOff x="8064275" y="887850"/>
              <a:chExt cx="581800" cy="582350"/>
            </a:xfrm>
          </p:grpSpPr>
          <p:sp>
            <p:nvSpPr>
              <p:cNvPr id="847" name="Google Shape;847;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of text">
  <p:cSld name="CUSTOM_2">
    <p:spTree>
      <p:nvGrpSpPr>
        <p:cNvPr id="853" name="Shape 853"/>
        <p:cNvGrpSpPr/>
        <p:nvPr/>
      </p:nvGrpSpPr>
      <p:grpSpPr>
        <a:xfrm>
          <a:off x="0" y="0"/>
          <a:ext cx="0" cy="0"/>
          <a:chOff x="0" y="0"/>
          <a:chExt cx="0" cy="0"/>
        </a:xfrm>
      </p:grpSpPr>
      <p:sp>
        <p:nvSpPr>
          <p:cNvPr id="854" name="Google Shape;854;p31"/>
          <p:cNvSpPr txBox="1"/>
          <p:nvPr>
            <p:ph type="title"/>
          </p:nvPr>
        </p:nvSpPr>
        <p:spPr>
          <a:xfrm>
            <a:off x="1568775" y="442350"/>
            <a:ext cx="6006300" cy="59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855" name="Google Shape;855;p31"/>
          <p:cNvSpPr txBox="1"/>
          <p:nvPr>
            <p:ph idx="1" type="subTitle"/>
          </p:nvPr>
        </p:nvSpPr>
        <p:spPr>
          <a:xfrm>
            <a:off x="1709928" y="1545336"/>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856" name="Google Shape;856;p31"/>
          <p:cNvSpPr txBox="1"/>
          <p:nvPr>
            <p:ph idx="2" type="subTitle"/>
          </p:nvPr>
        </p:nvSpPr>
        <p:spPr>
          <a:xfrm>
            <a:off x="1709928" y="1938528"/>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857" name="Google Shape;857;p31"/>
          <p:cNvSpPr txBox="1"/>
          <p:nvPr>
            <p:ph idx="3" type="subTitle"/>
          </p:nvPr>
        </p:nvSpPr>
        <p:spPr>
          <a:xfrm>
            <a:off x="5468112" y="1545336"/>
            <a:ext cx="19476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858" name="Google Shape;858;p31"/>
          <p:cNvSpPr txBox="1"/>
          <p:nvPr>
            <p:ph idx="4" type="subTitle"/>
          </p:nvPr>
        </p:nvSpPr>
        <p:spPr>
          <a:xfrm>
            <a:off x="5468112" y="1938528"/>
            <a:ext cx="19476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859" name="Google Shape;859;p31"/>
          <p:cNvSpPr txBox="1"/>
          <p:nvPr>
            <p:ph idx="5" type="subTitle"/>
          </p:nvPr>
        </p:nvSpPr>
        <p:spPr>
          <a:xfrm>
            <a:off x="2825496" y="3200400"/>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860" name="Google Shape;860;p31"/>
          <p:cNvSpPr txBox="1"/>
          <p:nvPr>
            <p:ph idx="6" type="subTitle"/>
          </p:nvPr>
        </p:nvSpPr>
        <p:spPr>
          <a:xfrm>
            <a:off x="2825496" y="3593592"/>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861" name="Google Shape;861;p31"/>
          <p:cNvSpPr txBox="1"/>
          <p:nvPr>
            <p:ph idx="7" type="subTitle"/>
          </p:nvPr>
        </p:nvSpPr>
        <p:spPr>
          <a:xfrm>
            <a:off x="6464808" y="3200400"/>
            <a:ext cx="19935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862" name="Google Shape;862;p31"/>
          <p:cNvSpPr txBox="1"/>
          <p:nvPr>
            <p:ph idx="8" type="subTitle"/>
          </p:nvPr>
        </p:nvSpPr>
        <p:spPr>
          <a:xfrm>
            <a:off x="6464808" y="3593592"/>
            <a:ext cx="19935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cxnSp>
        <p:nvCxnSpPr>
          <p:cNvPr id="863" name="Google Shape;863;p31"/>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864" name="Google Shape;864;p31"/>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865" name="Google Shape;865;p31"/>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866" name="Google Shape;866;p31"/>
          <p:cNvGrpSpPr/>
          <p:nvPr/>
        </p:nvGrpSpPr>
        <p:grpSpPr>
          <a:xfrm flipH="1">
            <a:off x="423750" y="125363"/>
            <a:ext cx="292025" cy="292575"/>
            <a:chOff x="7353050" y="316275"/>
            <a:chExt cx="292025" cy="292575"/>
          </a:xfrm>
        </p:grpSpPr>
        <p:sp>
          <p:nvSpPr>
            <p:cNvPr id="867" name="Google Shape;867;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1" name="Google Shape;871;p31"/>
          <p:cNvGrpSpPr/>
          <p:nvPr/>
        </p:nvGrpSpPr>
        <p:grpSpPr>
          <a:xfrm>
            <a:off x="1638739" y="558163"/>
            <a:ext cx="293111" cy="293388"/>
            <a:chOff x="3164039" y="430875"/>
            <a:chExt cx="293111" cy="293388"/>
          </a:xfrm>
        </p:grpSpPr>
        <p:sp>
          <p:nvSpPr>
            <p:cNvPr id="872" name="Google Shape;872;p3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8" name="Google Shape;878;p31"/>
          <p:cNvGrpSpPr/>
          <p:nvPr/>
        </p:nvGrpSpPr>
        <p:grpSpPr>
          <a:xfrm>
            <a:off x="1591750" y="362600"/>
            <a:ext cx="175013" cy="27000"/>
            <a:chOff x="5662375" y="212375"/>
            <a:chExt cx="175013" cy="27000"/>
          </a:xfrm>
        </p:grpSpPr>
        <p:sp>
          <p:nvSpPr>
            <p:cNvPr id="879" name="Google Shape;879;p3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82" name="Google Shape;882;p31"/>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883" name="Google Shape;883;p31"/>
          <p:cNvGrpSpPr/>
          <p:nvPr/>
        </p:nvGrpSpPr>
        <p:grpSpPr>
          <a:xfrm>
            <a:off x="7823875" y="202375"/>
            <a:ext cx="581800" cy="582350"/>
            <a:chOff x="8064275" y="887850"/>
            <a:chExt cx="581800" cy="582350"/>
          </a:xfrm>
        </p:grpSpPr>
        <p:sp>
          <p:nvSpPr>
            <p:cNvPr id="884" name="Google Shape;884;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0" name="Google Shape;890;p31"/>
          <p:cNvGrpSpPr/>
          <p:nvPr/>
        </p:nvGrpSpPr>
        <p:grpSpPr>
          <a:xfrm flipH="1">
            <a:off x="8698650" y="1117488"/>
            <a:ext cx="292025" cy="292575"/>
            <a:chOff x="7353050" y="316275"/>
            <a:chExt cx="292025" cy="292575"/>
          </a:xfrm>
        </p:grpSpPr>
        <p:sp>
          <p:nvSpPr>
            <p:cNvPr id="891" name="Google Shape;891;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5" name="Google Shape;895;p31"/>
          <p:cNvGrpSpPr/>
          <p:nvPr/>
        </p:nvGrpSpPr>
        <p:grpSpPr>
          <a:xfrm>
            <a:off x="8678350" y="1581800"/>
            <a:ext cx="175013" cy="27000"/>
            <a:chOff x="5662375" y="212375"/>
            <a:chExt cx="175013" cy="27000"/>
          </a:xfrm>
        </p:grpSpPr>
        <p:sp>
          <p:nvSpPr>
            <p:cNvPr id="896" name="Google Shape;896;p3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2">
  <p:cSld name="CUSTOM_7">
    <p:spTree>
      <p:nvGrpSpPr>
        <p:cNvPr id="899" name="Shape 899"/>
        <p:cNvGrpSpPr/>
        <p:nvPr/>
      </p:nvGrpSpPr>
      <p:grpSpPr>
        <a:xfrm>
          <a:off x="0" y="0"/>
          <a:ext cx="0" cy="0"/>
          <a:chOff x="0" y="0"/>
          <a:chExt cx="0" cy="0"/>
        </a:xfrm>
      </p:grpSpPr>
      <p:cxnSp>
        <p:nvCxnSpPr>
          <p:cNvPr id="900" name="Google Shape;900;p32"/>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sp>
        <p:nvSpPr>
          <p:cNvPr id="901" name="Google Shape;901;p32"/>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902" name="Google Shape;902;p32"/>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903" name="Google Shape;903;p32"/>
          <p:cNvGrpSpPr/>
          <p:nvPr/>
        </p:nvGrpSpPr>
        <p:grpSpPr>
          <a:xfrm flipH="1">
            <a:off x="431725" y="4183775"/>
            <a:ext cx="292025" cy="292575"/>
            <a:chOff x="7353050" y="316275"/>
            <a:chExt cx="292025" cy="292575"/>
          </a:xfrm>
        </p:grpSpPr>
        <p:sp>
          <p:nvSpPr>
            <p:cNvPr id="904" name="Google Shape;904;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8" name="Google Shape;908;p32"/>
          <p:cNvGrpSpPr/>
          <p:nvPr/>
        </p:nvGrpSpPr>
        <p:grpSpPr>
          <a:xfrm>
            <a:off x="1075789" y="4604675"/>
            <a:ext cx="293111" cy="293388"/>
            <a:chOff x="3164039" y="430875"/>
            <a:chExt cx="293111" cy="293388"/>
          </a:xfrm>
        </p:grpSpPr>
        <p:sp>
          <p:nvSpPr>
            <p:cNvPr id="909" name="Google Shape;909;p3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15" name="Google Shape;915;p32"/>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916" name="Google Shape;916;p32"/>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917" name="Google Shape;917;p32"/>
          <p:cNvGrpSpPr/>
          <p:nvPr/>
        </p:nvGrpSpPr>
        <p:grpSpPr>
          <a:xfrm>
            <a:off x="8064275" y="526925"/>
            <a:ext cx="581800" cy="582350"/>
            <a:chOff x="8064275" y="887850"/>
            <a:chExt cx="581800" cy="582350"/>
          </a:xfrm>
        </p:grpSpPr>
        <p:sp>
          <p:nvSpPr>
            <p:cNvPr id="918" name="Google Shape;918;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4" name="Google Shape;924;p32"/>
          <p:cNvGrpSpPr/>
          <p:nvPr/>
        </p:nvGrpSpPr>
        <p:grpSpPr>
          <a:xfrm>
            <a:off x="7033875" y="170875"/>
            <a:ext cx="292025" cy="292575"/>
            <a:chOff x="7353050" y="316275"/>
            <a:chExt cx="292025" cy="292575"/>
          </a:xfrm>
        </p:grpSpPr>
        <p:sp>
          <p:nvSpPr>
            <p:cNvPr id="925" name="Google Shape;925;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9" name="Google Shape;929;p32"/>
          <p:cNvGrpSpPr/>
          <p:nvPr/>
        </p:nvGrpSpPr>
        <p:grpSpPr>
          <a:xfrm>
            <a:off x="8757950" y="229650"/>
            <a:ext cx="175000" cy="175000"/>
            <a:chOff x="8792300" y="321275"/>
            <a:chExt cx="175000" cy="175000"/>
          </a:xfrm>
        </p:grpSpPr>
        <p:sp>
          <p:nvSpPr>
            <p:cNvPr id="930" name="Google Shape;930;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4" name="Google Shape;934;p32"/>
          <p:cNvGrpSpPr/>
          <p:nvPr/>
        </p:nvGrpSpPr>
        <p:grpSpPr>
          <a:xfrm>
            <a:off x="8490050" y="170875"/>
            <a:ext cx="175013" cy="27000"/>
            <a:chOff x="5662375" y="212375"/>
            <a:chExt cx="175013" cy="27000"/>
          </a:xfrm>
        </p:grpSpPr>
        <p:sp>
          <p:nvSpPr>
            <p:cNvPr id="935" name="Google Shape;935;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8" name="Google Shape;938;p32"/>
          <p:cNvGrpSpPr/>
          <p:nvPr/>
        </p:nvGrpSpPr>
        <p:grpSpPr>
          <a:xfrm>
            <a:off x="7916350" y="1124600"/>
            <a:ext cx="175013" cy="27000"/>
            <a:chOff x="5662375" y="212375"/>
            <a:chExt cx="175013" cy="27000"/>
          </a:xfrm>
        </p:grpSpPr>
        <p:sp>
          <p:nvSpPr>
            <p:cNvPr id="939" name="Google Shape;939;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2" name="Google Shape;942;p32"/>
          <p:cNvSpPr txBox="1"/>
          <p:nvPr>
            <p:ph idx="1" type="subTitle"/>
          </p:nvPr>
        </p:nvSpPr>
        <p:spPr>
          <a:xfrm>
            <a:off x="6217920"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943" name="Google Shape;943;p32"/>
          <p:cNvSpPr txBox="1"/>
          <p:nvPr>
            <p:ph idx="2" type="subTitle"/>
          </p:nvPr>
        </p:nvSpPr>
        <p:spPr>
          <a:xfrm>
            <a:off x="3749040" y="1252728"/>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944" name="Google Shape;944;p32"/>
          <p:cNvSpPr txBox="1"/>
          <p:nvPr>
            <p:ph idx="3" type="subTitle"/>
          </p:nvPr>
        </p:nvSpPr>
        <p:spPr>
          <a:xfrm>
            <a:off x="1289304"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945" name="Google Shape;945;p32"/>
          <p:cNvSpPr txBox="1"/>
          <p:nvPr>
            <p:ph idx="4" type="subTitle"/>
          </p:nvPr>
        </p:nvSpPr>
        <p:spPr>
          <a:xfrm>
            <a:off x="6217920" y="2139696"/>
            <a:ext cx="1636800" cy="877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defRPr>
            </a:lvl1pPr>
            <a:lvl2pPr lvl="1" rtl="0" algn="ctr">
              <a:spcBef>
                <a:spcPts val="0"/>
              </a:spcBef>
              <a:spcAft>
                <a:spcPts val="0"/>
              </a:spcAft>
              <a:buNone/>
              <a:defRPr sz="1600">
                <a:solidFill>
                  <a:schemeClr val="dk2"/>
                </a:solidFill>
              </a:defRPr>
            </a:lvl2pPr>
            <a:lvl3pPr lvl="2" rtl="0" algn="ctr">
              <a:spcBef>
                <a:spcPts val="0"/>
              </a:spcBef>
              <a:spcAft>
                <a:spcPts val="0"/>
              </a:spcAft>
              <a:buNone/>
              <a:defRPr sz="1600">
                <a:solidFill>
                  <a:schemeClr val="dk2"/>
                </a:solidFill>
              </a:defRPr>
            </a:lvl3pPr>
            <a:lvl4pPr lvl="3" rtl="0" algn="ctr">
              <a:spcBef>
                <a:spcPts val="0"/>
              </a:spcBef>
              <a:spcAft>
                <a:spcPts val="0"/>
              </a:spcAft>
              <a:buNone/>
              <a:defRPr sz="1600">
                <a:solidFill>
                  <a:schemeClr val="dk2"/>
                </a:solidFill>
              </a:defRPr>
            </a:lvl4pPr>
            <a:lvl5pPr lvl="4" rtl="0" algn="ctr">
              <a:spcBef>
                <a:spcPts val="0"/>
              </a:spcBef>
              <a:spcAft>
                <a:spcPts val="0"/>
              </a:spcAft>
              <a:buNone/>
              <a:defRPr sz="1600">
                <a:solidFill>
                  <a:schemeClr val="dk2"/>
                </a:solidFill>
              </a:defRPr>
            </a:lvl5pPr>
            <a:lvl6pPr lvl="5" rtl="0" algn="ctr">
              <a:spcBef>
                <a:spcPts val="0"/>
              </a:spcBef>
              <a:spcAft>
                <a:spcPts val="0"/>
              </a:spcAft>
              <a:buNone/>
              <a:defRPr sz="1600">
                <a:solidFill>
                  <a:schemeClr val="dk2"/>
                </a:solidFill>
              </a:defRPr>
            </a:lvl6pPr>
            <a:lvl7pPr lvl="6" rtl="0" algn="ctr">
              <a:spcBef>
                <a:spcPts val="0"/>
              </a:spcBef>
              <a:spcAft>
                <a:spcPts val="0"/>
              </a:spcAft>
              <a:buNone/>
              <a:defRPr sz="1600">
                <a:solidFill>
                  <a:schemeClr val="dk2"/>
                </a:solidFill>
              </a:defRPr>
            </a:lvl7pPr>
            <a:lvl8pPr lvl="7" rtl="0" algn="ctr">
              <a:spcBef>
                <a:spcPts val="0"/>
              </a:spcBef>
              <a:spcAft>
                <a:spcPts val="0"/>
              </a:spcAft>
              <a:buNone/>
              <a:defRPr sz="1600">
                <a:solidFill>
                  <a:schemeClr val="dk2"/>
                </a:solidFill>
              </a:defRPr>
            </a:lvl8pPr>
            <a:lvl9pPr lvl="8" rtl="0" algn="ctr">
              <a:spcBef>
                <a:spcPts val="0"/>
              </a:spcBef>
              <a:spcAft>
                <a:spcPts val="0"/>
              </a:spcAft>
              <a:buNone/>
              <a:defRPr sz="1600">
                <a:solidFill>
                  <a:schemeClr val="dk2"/>
                </a:solidFill>
              </a:defRPr>
            </a:lvl9pPr>
          </a:lstStyle>
          <a:p/>
        </p:txBody>
      </p:sp>
      <p:sp>
        <p:nvSpPr>
          <p:cNvPr id="946" name="Google Shape;946;p32"/>
          <p:cNvSpPr txBox="1"/>
          <p:nvPr>
            <p:ph idx="5" type="subTitle"/>
          </p:nvPr>
        </p:nvSpPr>
        <p:spPr>
          <a:xfrm>
            <a:off x="3749040" y="1581912"/>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947" name="Google Shape;947;p32"/>
          <p:cNvSpPr txBox="1"/>
          <p:nvPr>
            <p:ph idx="6" type="subTitle"/>
          </p:nvPr>
        </p:nvSpPr>
        <p:spPr>
          <a:xfrm>
            <a:off x="1289304" y="2139696"/>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of text">
  <p:cSld name="CUSTOM_8">
    <p:spTree>
      <p:nvGrpSpPr>
        <p:cNvPr id="948" name="Shape 948"/>
        <p:cNvGrpSpPr/>
        <p:nvPr/>
      </p:nvGrpSpPr>
      <p:grpSpPr>
        <a:xfrm>
          <a:off x="0" y="0"/>
          <a:ext cx="0" cy="0"/>
          <a:chOff x="0" y="0"/>
          <a:chExt cx="0" cy="0"/>
        </a:xfrm>
      </p:grpSpPr>
      <p:sp>
        <p:nvSpPr>
          <p:cNvPr id="949" name="Google Shape;949;p33"/>
          <p:cNvSpPr txBox="1"/>
          <p:nvPr>
            <p:ph type="title"/>
          </p:nvPr>
        </p:nvSpPr>
        <p:spPr>
          <a:xfrm>
            <a:off x="3090672" y="338328"/>
            <a:ext cx="29628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950" name="Google Shape;950;p33"/>
          <p:cNvSpPr txBox="1"/>
          <p:nvPr>
            <p:ph idx="1" type="subTitle"/>
          </p:nvPr>
        </p:nvSpPr>
        <p:spPr>
          <a:xfrm>
            <a:off x="152242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951" name="Google Shape;951;p33"/>
          <p:cNvSpPr txBox="1"/>
          <p:nvPr>
            <p:ph idx="2" type="subTitle"/>
          </p:nvPr>
        </p:nvSpPr>
        <p:spPr>
          <a:xfrm>
            <a:off x="152242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52" name="Google Shape;952;p33"/>
          <p:cNvSpPr txBox="1"/>
          <p:nvPr>
            <p:ph idx="3" type="subTitle"/>
          </p:nvPr>
        </p:nvSpPr>
        <p:spPr>
          <a:xfrm>
            <a:off x="3689552" y="1588336"/>
            <a:ext cx="1764900" cy="457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953" name="Google Shape;953;p33"/>
          <p:cNvSpPr txBox="1"/>
          <p:nvPr>
            <p:ph idx="4" type="subTitle"/>
          </p:nvPr>
        </p:nvSpPr>
        <p:spPr>
          <a:xfrm>
            <a:off x="3689552"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p:txBody>
      </p:sp>
      <p:sp>
        <p:nvSpPr>
          <p:cNvPr id="954" name="Google Shape;954;p33"/>
          <p:cNvSpPr txBox="1"/>
          <p:nvPr>
            <p:ph idx="5" type="subTitle"/>
          </p:nvPr>
        </p:nvSpPr>
        <p:spPr>
          <a:xfrm>
            <a:off x="585667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955" name="Google Shape;955;p33"/>
          <p:cNvSpPr txBox="1"/>
          <p:nvPr>
            <p:ph idx="6" type="subTitle"/>
          </p:nvPr>
        </p:nvSpPr>
        <p:spPr>
          <a:xfrm>
            <a:off x="585667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56" name="Google Shape;956;p33"/>
          <p:cNvSpPr txBox="1"/>
          <p:nvPr>
            <p:ph idx="7" type="subTitle"/>
          </p:nvPr>
        </p:nvSpPr>
        <p:spPr>
          <a:xfrm>
            <a:off x="152242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957" name="Google Shape;957;p33"/>
          <p:cNvSpPr txBox="1"/>
          <p:nvPr>
            <p:ph idx="8" type="subTitle"/>
          </p:nvPr>
        </p:nvSpPr>
        <p:spPr>
          <a:xfrm>
            <a:off x="152242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58" name="Google Shape;958;p33"/>
          <p:cNvSpPr txBox="1"/>
          <p:nvPr>
            <p:ph idx="9" type="subTitle"/>
          </p:nvPr>
        </p:nvSpPr>
        <p:spPr>
          <a:xfrm>
            <a:off x="3597450" y="3215961"/>
            <a:ext cx="19491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959" name="Google Shape;959;p33"/>
          <p:cNvSpPr txBox="1"/>
          <p:nvPr>
            <p:ph idx="13" type="subTitle"/>
          </p:nvPr>
        </p:nvSpPr>
        <p:spPr>
          <a:xfrm>
            <a:off x="3597500" y="3556017"/>
            <a:ext cx="19491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60" name="Google Shape;960;p33"/>
          <p:cNvSpPr txBox="1"/>
          <p:nvPr>
            <p:ph idx="14" type="subTitle"/>
          </p:nvPr>
        </p:nvSpPr>
        <p:spPr>
          <a:xfrm>
            <a:off x="585667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961" name="Google Shape;961;p33"/>
          <p:cNvSpPr txBox="1"/>
          <p:nvPr>
            <p:ph idx="15" type="subTitle"/>
          </p:nvPr>
        </p:nvSpPr>
        <p:spPr>
          <a:xfrm>
            <a:off x="585667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962" name="Google Shape;962;p33"/>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963" name="Google Shape;963;p33"/>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964" name="Google Shape;964;p33"/>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965" name="Google Shape;965;p33"/>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966" name="Google Shape;966;p33"/>
          <p:cNvGrpSpPr/>
          <p:nvPr/>
        </p:nvGrpSpPr>
        <p:grpSpPr>
          <a:xfrm flipH="1">
            <a:off x="1278333" y="4513075"/>
            <a:ext cx="581800" cy="582350"/>
            <a:chOff x="8064275" y="887850"/>
            <a:chExt cx="581800" cy="582350"/>
          </a:xfrm>
        </p:grpSpPr>
        <p:sp>
          <p:nvSpPr>
            <p:cNvPr id="967" name="Google Shape;967;p3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3" name="Google Shape;973;p33"/>
          <p:cNvGrpSpPr/>
          <p:nvPr/>
        </p:nvGrpSpPr>
        <p:grpSpPr>
          <a:xfrm flipH="1">
            <a:off x="2747608" y="4340463"/>
            <a:ext cx="292025" cy="292575"/>
            <a:chOff x="7353050" y="316275"/>
            <a:chExt cx="292025" cy="292575"/>
          </a:xfrm>
        </p:grpSpPr>
        <p:sp>
          <p:nvSpPr>
            <p:cNvPr id="974" name="Google Shape;974;p3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8" name="Google Shape;978;p33"/>
          <p:cNvGrpSpPr/>
          <p:nvPr/>
        </p:nvGrpSpPr>
        <p:grpSpPr>
          <a:xfrm flipH="1">
            <a:off x="171308" y="4315025"/>
            <a:ext cx="175000" cy="175000"/>
            <a:chOff x="8792300" y="321275"/>
            <a:chExt cx="175000" cy="175000"/>
          </a:xfrm>
        </p:grpSpPr>
        <p:sp>
          <p:nvSpPr>
            <p:cNvPr id="979" name="Google Shape;979;p3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3" name="Google Shape;983;p33"/>
          <p:cNvGrpSpPr/>
          <p:nvPr/>
        </p:nvGrpSpPr>
        <p:grpSpPr>
          <a:xfrm>
            <a:off x="3873197" y="4657550"/>
            <a:ext cx="293111" cy="293388"/>
            <a:chOff x="3164039" y="430875"/>
            <a:chExt cx="293111" cy="293388"/>
          </a:xfrm>
        </p:grpSpPr>
        <p:sp>
          <p:nvSpPr>
            <p:cNvPr id="984" name="Google Shape;984;p3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0" name="Google Shape;990;p33"/>
          <p:cNvGrpSpPr/>
          <p:nvPr/>
        </p:nvGrpSpPr>
        <p:grpSpPr>
          <a:xfrm flipH="1">
            <a:off x="242270" y="4142425"/>
            <a:ext cx="175013" cy="27000"/>
            <a:chOff x="5662375" y="212375"/>
            <a:chExt cx="175013" cy="27000"/>
          </a:xfrm>
        </p:grpSpPr>
        <p:sp>
          <p:nvSpPr>
            <p:cNvPr id="991" name="Google Shape;991;p3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94" name="Google Shape;994;p33"/>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995" name="Google Shape;995;p33"/>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996" name="Google Shape;996;p33"/>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997" name="Google Shape;997;p33"/>
          <p:cNvGrpSpPr/>
          <p:nvPr/>
        </p:nvGrpSpPr>
        <p:grpSpPr>
          <a:xfrm>
            <a:off x="8064275" y="1040250"/>
            <a:ext cx="581800" cy="582350"/>
            <a:chOff x="8064275" y="887850"/>
            <a:chExt cx="581800" cy="582350"/>
          </a:xfrm>
        </p:grpSpPr>
        <p:sp>
          <p:nvSpPr>
            <p:cNvPr id="998" name="Google Shape;998;p3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4" name="Google Shape;1004;p33"/>
          <p:cNvGrpSpPr/>
          <p:nvPr/>
        </p:nvGrpSpPr>
        <p:grpSpPr>
          <a:xfrm>
            <a:off x="7353050" y="316275"/>
            <a:ext cx="292025" cy="292575"/>
            <a:chOff x="7353050" y="316275"/>
            <a:chExt cx="292025" cy="292575"/>
          </a:xfrm>
        </p:grpSpPr>
        <p:sp>
          <p:nvSpPr>
            <p:cNvPr id="1005" name="Google Shape;1005;p3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9" name="Google Shape;1009;p33"/>
          <p:cNvGrpSpPr/>
          <p:nvPr/>
        </p:nvGrpSpPr>
        <p:grpSpPr>
          <a:xfrm>
            <a:off x="8792300" y="321275"/>
            <a:ext cx="175000" cy="175000"/>
            <a:chOff x="8792300" y="321275"/>
            <a:chExt cx="175000" cy="175000"/>
          </a:xfrm>
        </p:grpSpPr>
        <p:sp>
          <p:nvSpPr>
            <p:cNvPr id="1010" name="Google Shape;1010;p3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4" name="Google Shape;1014;p33"/>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3"/>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3"/>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3"/>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3"/>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3"/>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0" name="Google Shape;1020;p33"/>
          <p:cNvGrpSpPr/>
          <p:nvPr/>
        </p:nvGrpSpPr>
        <p:grpSpPr>
          <a:xfrm>
            <a:off x="8490050" y="170875"/>
            <a:ext cx="175013" cy="27000"/>
            <a:chOff x="5662375" y="212375"/>
            <a:chExt cx="175013" cy="27000"/>
          </a:xfrm>
        </p:grpSpPr>
        <p:sp>
          <p:nvSpPr>
            <p:cNvPr id="1021" name="Google Shape;1021;p3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4" name="Google Shape;1024;p33"/>
          <p:cNvGrpSpPr/>
          <p:nvPr/>
        </p:nvGrpSpPr>
        <p:grpSpPr>
          <a:xfrm>
            <a:off x="8678350" y="1658000"/>
            <a:ext cx="175013" cy="27000"/>
            <a:chOff x="5662375" y="212375"/>
            <a:chExt cx="175013" cy="27000"/>
          </a:xfrm>
        </p:grpSpPr>
        <p:sp>
          <p:nvSpPr>
            <p:cNvPr id="1025" name="Google Shape;1025;p3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0">
    <p:spTree>
      <p:nvGrpSpPr>
        <p:cNvPr id="1028" name="Shape 1028"/>
        <p:cNvGrpSpPr/>
        <p:nvPr/>
      </p:nvGrpSpPr>
      <p:grpSpPr>
        <a:xfrm>
          <a:off x="0" y="0"/>
          <a:ext cx="0" cy="0"/>
          <a:chOff x="0" y="0"/>
          <a:chExt cx="0" cy="0"/>
        </a:xfrm>
      </p:grpSpPr>
      <p:sp>
        <p:nvSpPr>
          <p:cNvPr id="1029" name="Google Shape;1029;p34"/>
          <p:cNvSpPr txBox="1"/>
          <p:nvPr>
            <p:ph type="title"/>
          </p:nvPr>
        </p:nvSpPr>
        <p:spPr>
          <a:xfrm>
            <a:off x="1271016" y="338328"/>
            <a:ext cx="6611100" cy="548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030" name="Google Shape;1030;p34"/>
          <p:cNvSpPr txBox="1"/>
          <p:nvPr>
            <p:ph idx="1" type="subTitle"/>
          </p:nvPr>
        </p:nvSpPr>
        <p:spPr>
          <a:xfrm>
            <a:off x="4690875" y="1491351"/>
            <a:ext cx="3557100" cy="265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1031" name="Google Shape;1031;p34"/>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1032" name="Google Shape;1032;p34"/>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1033" name="Google Shape;1033;p34"/>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1034" name="Google Shape;1034;p34"/>
          <p:cNvGrpSpPr/>
          <p:nvPr/>
        </p:nvGrpSpPr>
        <p:grpSpPr>
          <a:xfrm flipH="1">
            <a:off x="423750" y="125363"/>
            <a:ext cx="292025" cy="292575"/>
            <a:chOff x="7353050" y="316275"/>
            <a:chExt cx="292025" cy="292575"/>
          </a:xfrm>
        </p:grpSpPr>
        <p:sp>
          <p:nvSpPr>
            <p:cNvPr id="1035" name="Google Shape;1035;p3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34"/>
          <p:cNvGrpSpPr/>
          <p:nvPr/>
        </p:nvGrpSpPr>
        <p:grpSpPr>
          <a:xfrm>
            <a:off x="1638739" y="558163"/>
            <a:ext cx="293111" cy="293388"/>
            <a:chOff x="3164039" y="430875"/>
            <a:chExt cx="293111" cy="293388"/>
          </a:xfrm>
        </p:grpSpPr>
        <p:sp>
          <p:nvSpPr>
            <p:cNvPr id="1040" name="Google Shape;1040;p3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6" name="Google Shape;1046;p34"/>
          <p:cNvGrpSpPr/>
          <p:nvPr/>
        </p:nvGrpSpPr>
        <p:grpSpPr>
          <a:xfrm>
            <a:off x="1591750" y="362600"/>
            <a:ext cx="175013" cy="27000"/>
            <a:chOff x="5662375" y="212375"/>
            <a:chExt cx="175013" cy="27000"/>
          </a:xfrm>
        </p:grpSpPr>
        <p:sp>
          <p:nvSpPr>
            <p:cNvPr id="1047" name="Google Shape;1047;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50" name="Google Shape;1050;p34"/>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1051" name="Google Shape;1051;p34"/>
          <p:cNvGrpSpPr/>
          <p:nvPr/>
        </p:nvGrpSpPr>
        <p:grpSpPr>
          <a:xfrm>
            <a:off x="7823875" y="202375"/>
            <a:ext cx="581800" cy="582350"/>
            <a:chOff x="8064275" y="887850"/>
            <a:chExt cx="581800" cy="582350"/>
          </a:xfrm>
        </p:grpSpPr>
        <p:sp>
          <p:nvSpPr>
            <p:cNvPr id="1052" name="Google Shape;1052;p3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8" name="Google Shape;1058;p34"/>
          <p:cNvGrpSpPr/>
          <p:nvPr/>
        </p:nvGrpSpPr>
        <p:grpSpPr>
          <a:xfrm flipH="1">
            <a:off x="8698650" y="1117488"/>
            <a:ext cx="292025" cy="292575"/>
            <a:chOff x="7353050" y="316275"/>
            <a:chExt cx="292025" cy="292575"/>
          </a:xfrm>
        </p:grpSpPr>
        <p:sp>
          <p:nvSpPr>
            <p:cNvPr id="1059" name="Google Shape;1059;p3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3" name="Google Shape;1063;p34"/>
          <p:cNvGrpSpPr/>
          <p:nvPr/>
        </p:nvGrpSpPr>
        <p:grpSpPr>
          <a:xfrm>
            <a:off x="8678350" y="1581800"/>
            <a:ext cx="175013" cy="27000"/>
            <a:chOff x="5662375" y="212375"/>
            <a:chExt cx="175013" cy="27000"/>
          </a:xfrm>
        </p:grpSpPr>
        <p:sp>
          <p:nvSpPr>
            <p:cNvPr id="1064" name="Google Shape;1064;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67" name="Google Shape;1067;p34"/>
          <p:cNvCxnSpPr/>
          <p:nvPr/>
        </p:nvCxnSpPr>
        <p:spPr>
          <a:xfrm flipH="1">
            <a:off x="5101704"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1068" name="Google Shape;1068;p34"/>
          <p:cNvCxnSpPr/>
          <p:nvPr/>
        </p:nvCxnSpPr>
        <p:spPr>
          <a:xfrm rot="10800000">
            <a:off x="6234804"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1069" name="Google Shape;1069;p34"/>
          <p:cNvCxnSpPr/>
          <p:nvPr/>
        </p:nvCxnSpPr>
        <p:spPr>
          <a:xfrm flipH="1">
            <a:off x="7547529"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1070" name="Google Shape;1070;p34"/>
          <p:cNvCxnSpPr/>
          <p:nvPr/>
        </p:nvCxnSpPr>
        <p:spPr>
          <a:xfrm flipH="1">
            <a:off x="8872054"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1071" name="Google Shape;1071;p34"/>
          <p:cNvGrpSpPr/>
          <p:nvPr/>
        </p:nvGrpSpPr>
        <p:grpSpPr>
          <a:xfrm>
            <a:off x="7278954" y="4513075"/>
            <a:ext cx="581800" cy="582350"/>
            <a:chOff x="8064275" y="887850"/>
            <a:chExt cx="581800" cy="582350"/>
          </a:xfrm>
        </p:grpSpPr>
        <p:sp>
          <p:nvSpPr>
            <p:cNvPr id="1072" name="Google Shape;1072;p3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8" name="Google Shape;1078;p34"/>
          <p:cNvGrpSpPr/>
          <p:nvPr/>
        </p:nvGrpSpPr>
        <p:grpSpPr>
          <a:xfrm>
            <a:off x="6099454" y="4340463"/>
            <a:ext cx="292025" cy="292575"/>
            <a:chOff x="7353050" y="316275"/>
            <a:chExt cx="292025" cy="292575"/>
          </a:xfrm>
        </p:grpSpPr>
        <p:sp>
          <p:nvSpPr>
            <p:cNvPr id="1079" name="Google Shape;1079;p3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3" name="Google Shape;1083;p34"/>
          <p:cNvGrpSpPr/>
          <p:nvPr/>
        </p:nvGrpSpPr>
        <p:grpSpPr>
          <a:xfrm>
            <a:off x="8792779" y="4315025"/>
            <a:ext cx="175000" cy="175000"/>
            <a:chOff x="8792300" y="321275"/>
            <a:chExt cx="175000" cy="175000"/>
          </a:xfrm>
        </p:grpSpPr>
        <p:sp>
          <p:nvSpPr>
            <p:cNvPr id="1084" name="Google Shape;1084;p3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8" name="Google Shape;1088;p34"/>
          <p:cNvGrpSpPr/>
          <p:nvPr/>
        </p:nvGrpSpPr>
        <p:grpSpPr>
          <a:xfrm flipH="1">
            <a:off x="4972779" y="4657550"/>
            <a:ext cx="293111" cy="293388"/>
            <a:chOff x="3164039" y="430875"/>
            <a:chExt cx="293111" cy="293388"/>
          </a:xfrm>
        </p:grpSpPr>
        <p:sp>
          <p:nvSpPr>
            <p:cNvPr id="1089" name="Google Shape;1089;p3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5" name="Google Shape;1095;p34"/>
          <p:cNvGrpSpPr/>
          <p:nvPr/>
        </p:nvGrpSpPr>
        <p:grpSpPr>
          <a:xfrm>
            <a:off x="8721804" y="4142425"/>
            <a:ext cx="175013" cy="27000"/>
            <a:chOff x="5662375" y="212375"/>
            <a:chExt cx="175013" cy="27000"/>
          </a:xfrm>
        </p:grpSpPr>
        <p:sp>
          <p:nvSpPr>
            <p:cNvPr id="1096" name="Google Shape;1096;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1099" name="Shape 1099"/>
        <p:cNvGrpSpPr/>
        <p:nvPr/>
      </p:nvGrpSpPr>
      <p:grpSpPr>
        <a:xfrm>
          <a:off x="0" y="0"/>
          <a:ext cx="0" cy="0"/>
          <a:chOff x="0" y="0"/>
          <a:chExt cx="0" cy="0"/>
        </a:xfrm>
      </p:grpSpPr>
      <p:sp>
        <p:nvSpPr>
          <p:cNvPr id="1100" name="Google Shape;1100;p35"/>
          <p:cNvSpPr txBox="1"/>
          <p:nvPr>
            <p:ph type="title"/>
          </p:nvPr>
        </p:nvSpPr>
        <p:spPr>
          <a:xfrm>
            <a:off x="2105425" y="384048"/>
            <a:ext cx="4937700" cy="1079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4800"/>
            </a:lvl1pPr>
            <a:lvl2pPr lvl="1" rtl="0">
              <a:spcBef>
                <a:spcPts val="0"/>
              </a:spcBef>
              <a:spcAft>
                <a:spcPts val="0"/>
              </a:spcAft>
              <a:buNone/>
              <a:defRPr sz="4800"/>
            </a:lvl2pPr>
            <a:lvl3pPr lvl="2" rtl="0">
              <a:spcBef>
                <a:spcPts val="0"/>
              </a:spcBef>
              <a:spcAft>
                <a:spcPts val="0"/>
              </a:spcAft>
              <a:buNone/>
              <a:defRPr sz="4800"/>
            </a:lvl3pPr>
            <a:lvl4pPr lvl="3" rtl="0">
              <a:spcBef>
                <a:spcPts val="0"/>
              </a:spcBef>
              <a:spcAft>
                <a:spcPts val="0"/>
              </a:spcAft>
              <a:buNone/>
              <a:defRPr sz="4800"/>
            </a:lvl4pPr>
            <a:lvl5pPr lvl="4" rtl="0">
              <a:spcBef>
                <a:spcPts val="0"/>
              </a:spcBef>
              <a:spcAft>
                <a:spcPts val="0"/>
              </a:spcAft>
              <a:buNone/>
              <a:defRPr sz="4800"/>
            </a:lvl5pPr>
            <a:lvl6pPr lvl="5" rtl="0">
              <a:spcBef>
                <a:spcPts val="0"/>
              </a:spcBef>
              <a:spcAft>
                <a:spcPts val="0"/>
              </a:spcAft>
              <a:buNone/>
              <a:defRPr sz="4800"/>
            </a:lvl6pPr>
            <a:lvl7pPr lvl="6" rtl="0">
              <a:spcBef>
                <a:spcPts val="0"/>
              </a:spcBef>
              <a:spcAft>
                <a:spcPts val="0"/>
              </a:spcAft>
              <a:buNone/>
              <a:defRPr sz="4800"/>
            </a:lvl7pPr>
            <a:lvl8pPr lvl="7" rtl="0">
              <a:spcBef>
                <a:spcPts val="0"/>
              </a:spcBef>
              <a:spcAft>
                <a:spcPts val="0"/>
              </a:spcAft>
              <a:buNone/>
              <a:defRPr sz="4800"/>
            </a:lvl8pPr>
            <a:lvl9pPr lvl="8" rtl="0">
              <a:spcBef>
                <a:spcPts val="0"/>
              </a:spcBef>
              <a:spcAft>
                <a:spcPts val="0"/>
              </a:spcAft>
              <a:buNone/>
              <a:defRPr sz="4800"/>
            </a:lvl9pPr>
          </a:lstStyle>
          <a:p/>
        </p:txBody>
      </p:sp>
      <p:sp>
        <p:nvSpPr>
          <p:cNvPr id="1101" name="Google Shape;1101;p35"/>
          <p:cNvSpPr txBox="1"/>
          <p:nvPr>
            <p:ph idx="1" type="subTitle"/>
          </p:nvPr>
        </p:nvSpPr>
        <p:spPr>
          <a:xfrm>
            <a:off x="3017520" y="1709928"/>
            <a:ext cx="3099900" cy="14355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latin typeface="Barlow Semi Condensed"/>
                <a:ea typeface="Barlow Semi Condensed"/>
                <a:cs typeface="Barlow Semi Condensed"/>
                <a:sym typeface="Barlow Semi Condensed"/>
              </a:defRPr>
            </a:lvl1pPr>
            <a:lvl2pPr lvl="1" rtl="0">
              <a:spcBef>
                <a:spcPts val="0"/>
              </a:spcBef>
              <a:spcAft>
                <a:spcPts val="0"/>
              </a:spcAft>
              <a:buNone/>
              <a:defRPr>
                <a:latin typeface="Barlow Semi Condensed"/>
                <a:ea typeface="Barlow Semi Condensed"/>
                <a:cs typeface="Barlow Semi Condensed"/>
                <a:sym typeface="Barlow Semi Condensed"/>
              </a:defRPr>
            </a:lvl2pPr>
            <a:lvl3pPr lvl="2" rtl="0">
              <a:spcBef>
                <a:spcPts val="0"/>
              </a:spcBef>
              <a:spcAft>
                <a:spcPts val="0"/>
              </a:spcAft>
              <a:buNone/>
              <a:defRPr>
                <a:latin typeface="Barlow Semi Condensed"/>
                <a:ea typeface="Barlow Semi Condensed"/>
                <a:cs typeface="Barlow Semi Condensed"/>
                <a:sym typeface="Barlow Semi Condensed"/>
              </a:defRPr>
            </a:lvl3pPr>
            <a:lvl4pPr lvl="3" rtl="0">
              <a:spcBef>
                <a:spcPts val="0"/>
              </a:spcBef>
              <a:spcAft>
                <a:spcPts val="0"/>
              </a:spcAft>
              <a:buNone/>
              <a:defRPr>
                <a:latin typeface="Barlow Semi Condensed"/>
                <a:ea typeface="Barlow Semi Condensed"/>
                <a:cs typeface="Barlow Semi Condensed"/>
                <a:sym typeface="Barlow Semi Condensed"/>
              </a:defRPr>
            </a:lvl4pPr>
            <a:lvl5pPr lvl="4" rtl="0">
              <a:spcBef>
                <a:spcPts val="0"/>
              </a:spcBef>
              <a:spcAft>
                <a:spcPts val="0"/>
              </a:spcAft>
              <a:buNone/>
              <a:defRPr>
                <a:latin typeface="Barlow Semi Condensed"/>
                <a:ea typeface="Barlow Semi Condensed"/>
                <a:cs typeface="Barlow Semi Condensed"/>
                <a:sym typeface="Barlow Semi Condensed"/>
              </a:defRPr>
            </a:lvl5pPr>
            <a:lvl6pPr lvl="5" rtl="0">
              <a:spcBef>
                <a:spcPts val="0"/>
              </a:spcBef>
              <a:spcAft>
                <a:spcPts val="0"/>
              </a:spcAft>
              <a:buNone/>
              <a:defRPr>
                <a:latin typeface="Barlow Semi Condensed"/>
                <a:ea typeface="Barlow Semi Condensed"/>
                <a:cs typeface="Barlow Semi Condensed"/>
                <a:sym typeface="Barlow Semi Condensed"/>
              </a:defRPr>
            </a:lvl6pPr>
            <a:lvl7pPr lvl="6" rtl="0">
              <a:spcBef>
                <a:spcPts val="0"/>
              </a:spcBef>
              <a:spcAft>
                <a:spcPts val="0"/>
              </a:spcAft>
              <a:buNone/>
              <a:defRPr>
                <a:latin typeface="Barlow Semi Condensed"/>
                <a:ea typeface="Barlow Semi Condensed"/>
                <a:cs typeface="Barlow Semi Condensed"/>
                <a:sym typeface="Barlow Semi Condensed"/>
              </a:defRPr>
            </a:lvl7pPr>
            <a:lvl8pPr lvl="7" rtl="0">
              <a:spcBef>
                <a:spcPts val="0"/>
              </a:spcBef>
              <a:spcAft>
                <a:spcPts val="0"/>
              </a:spcAft>
              <a:buNone/>
              <a:defRPr>
                <a:latin typeface="Barlow Semi Condensed"/>
                <a:ea typeface="Barlow Semi Condensed"/>
                <a:cs typeface="Barlow Semi Condensed"/>
                <a:sym typeface="Barlow Semi Condensed"/>
              </a:defRPr>
            </a:lvl8pPr>
            <a:lvl9pPr lvl="8" rtl="0">
              <a:spcBef>
                <a:spcPts val="0"/>
              </a:spcBef>
              <a:spcAft>
                <a:spcPts val="0"/>
              </a:spcAft>
              <a:buNone/>
              <a:defRPr>
                <a:latin typeface="Barlow Semi Condensed"/>
                <a:ea typeface="Barlow Semi Condensed"/>
                <a:cs typeface="Barlow Semi Condensed"/>
                <a:sym typeface="Barlow Semi Condensed"/>
              </a:defRPr>
            </a:lvl9pPr>
          </a:lstStyle>
          <a:p/>
        </p:txBody>
      </p:sp>
      <p:sp>
        <p:nvSpPr>
          <p:cNvPr id="1102" name="Google Shape;1102;p35"/>
          <p:cNvSpPr txBox="1"/>
          <p:nvPr/>
        </p:nvSpPr>
        <p:spPr>
          <a:xfrm>
            <a:off x="2489375" y="3664200"/>
            <a:ext cx="4161600" cy="762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id" sz="1100">
                <a:solidFill>
                  <a:schemeClr val="accent1"/>
                </a:solidFill>
                <a:latin typeface="Barlow Semi Condensed Medium"/>
                <a:ea typeface="Barlow Semi Condensed Medium"/>
                <a:cs typeface="Barlow Semi Condensed Medium"/>
                <a:sym typeface="Barlow Semi Condensed Medium"/>
              </a:rPr>
              <a:t>CREDITS:</a:t>
            </a:r>
            <a:r>
              <a:rPr lang="id" sz="1100">
                <a:solidFill>
                  <a:schemeClr val="dk2"/>
                </a:solidFill>
                <a:latin typeface="Barlow Semi Condensed"/>
                <a:ea typeface="Barlow Semi Condensed"/>
                <a:cs typeface="Barlow Semi Condensed"/>
                <a:sym typeface="Barlow Semi Condensed"/>
              </a:rPr>
              <a:t> This presentation template was created by </a:t>
            </a:r>
            <a:r>
              <a:rPr lang="id"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val="tx"/>
                    </a:ext>
                  </a:extLst>
                </a:hlinkClick>
              </a:rPr>
              <a:t>Slidesgo</a:t>
            </a:r>
            <a:r>
              <a:rPr lang="id" sz="1100">
                <a:solidFill>
                  <a:schemeClr val="dk2"/>
                </a:solidFill>
                <a:latin typeface="Barlow Semi Condensed"/>
                <a:ea typeface="Barlow Semi Condensed"/>
                <a:cs typeface="Barlow Semi Condensed"/>
                <a:sym typeface="Barlow Semi Condensed"/>
              </a:rPr>
              <a:t>, including icons by </a:t>
            </a:r>
            <a:r>
              <a:rPr lang="id"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val="tx"/>
                    </a:ext>
                  </a:extLst>
                </a:hlinkClick>
              </a:rPr>
              <a:t>Flaticon</a:t>
            </a:r>
            <a:r>
              <a:rPr lang="id" sz="1100">
                <a:solidFill>
                  <a:schemeClr val="dk2"/>
                </a:solidFill>
                <a:latin typeface="Barlow Semi Condensed"/>
                <a:ea typeface="Barlow Semi Condensed"/>
                <a:cs typeface="Barlow Semi Condensed"/>
                <a:sym typeface="Barlow Semi Condensed"/>
              </a:rPr>
              <a:t>, infographics &amp; images by </a:t>
            </a:r>
            <a:r>
              <a:rPr lang="id"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val="tx"/>
                    </a:ext>
                  </a:extLst>
                </a:hlinkClick>
              </a:rPr>
              <a:t>Freepik</a:t>
            </a:r>
            <a:r>
              <a:rPr lang="id" sz="1100">
                <a:solidFill>
                  <a:schemeClr val="dk2"/>
                </a:solidFill>
                <a:latin typeface="Barlow Semi Condensed"/>
                <a:ea typeface="Barlow Semi Condensed"/>
                <a:cs typeface="Barlow Semi Condensed"/>
                <a:sym typeface="Barlow Semi Condensed"/>
              </a:rPr>
              <a:t> and illustrations by </a:t>
            </a:r>
            <a:r>
              <a:rPr lang="id"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indent="0" lvl="0" marL="0" rtl="0" algn="ctr">
              <a:spcBef>
                <a:spcPts val="0"/>
              </a:spcBef>
              <a:spcAft>
                <a:spcPts val="0"/>
              </a:spcAft>
              <a:buNone/>
            </a:pPr>
            <a:r>
              <a:t/>
            </a:r>
            <a:endParaRPr>
              <a:solidFill>
                <a:schemeClr val="dk2"/>
              </a:solidFill>
              <a:latin typeface="Barlow Semi Condensed"/>
              <a:ea typeface="Barlow Semi Condensed"/>
              <a:cs typeface="Barlow Semi Condensed"/>
              <a:sym typeface="Barlow Semi Condensed"/>
            </a:endParaRPr>
          </a:p>
        </p:txBody>
      </p:sp>
      <p:cxnSp>
        <p:nvCxnSpPr>
          <p:cNvPr id="1103" name="Google Shape;1103;p35"/>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1104" name="Google Shape;1104;p35"/>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1105" name="Google Shape;1105;p35"/>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1106" name="Google Shape;1106;p35"/>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1107" name="Google Shape;1107;p35"/>
          <p:cNvGrpSpPr/>
          <p:nvPr/>
        </p:nvGrpSpPr>
        <p:grpSpPr>
          <a:xfrm flipH="1" rot="5400000">
            <a:off x="7407333" y="1284925"/>
            <a:ext cx="581800" cy="582350"/>
            <a:chOff x="8064275" y="887850"/>
            <a:chExt cx="581800" cy="582350"/>
          </a:xfrm>
        </p:grpSpPr>
        <p:sp>
          <p:nvSpPr>
            <p:cNvPr id="1108" name="Google Shape;1108;p3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4" name="Google Shape;1114;p35"/>
          <p:cNvGrpSpPr/>
          <p:nvPr/>
        </p:nvGrpSpPr>
        <p:grpSpPr>
          <a:xfrm flipH="1" rot="5400000">
            <a:off x="7869720" y="2754200"/>
            <a:ext cx="292025" cy="292575"/>
            <a:chOff x="7353050" y="316275"/>
            <a:chExt cx="292025" cy="292575"/>
          </a:xfrm>
        </p:grpSpPr>
        <p:sp>
          <p:nvSpPr>
            <p:cNvPr id="1115" name="Google Shape;1115;p3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9" name="Google Shape;1119;p35"/>
          <p:cNvGrpSpPr/>
          <p:nvPr/>
        </p:nvGrpSpPr>
        <p:grpSpPr>
          <a:xfrm flipH="1" rot="5400000">
            <a:off x="8012458" y="178175"/>
            <a:ext cx="175000" cy="175000"/>
            <a:chOff x="8792300" y="321275"/>
            <a:chExt cx="175000" cy="175000"/>
          </a:xfrm>
        </p:grpSpPr>
        <p:sp>
          <p:nvSpPr>
            <p:cNvPr id="1120" name="Google Shape;1120;p3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4" name="Google Shape;1124;p35"/>
          <p:cNvGrpSpPr/>
          <p:nvPr/>
        </p:nvGrpSpPr>
        <p:grpSpPr>
          <a:xfrm rot="5400000">
            <a:off x="7551683" y="3879926"/>
            <a:ext cx="293111" cy="293388"/>
            <a:chOff x="3164039" y="430875"/>
            <a:chExt cx="293111" cy="293388"/>
          </a:xfrm>
        </p:grpSpPr>
        <p:sp>
          <p:nvSpPr>
            <p:cNvPr id="1125" name="Google Shape;1125;p3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1" name="Google Shape;1131;p35"/>
          <p:cNvGrpSpPr/>
          <p:nvPr/>
        </p:nvGrpSpPr>
        <p:grpSpPr>
          <a:xfrm flipH="1" rot="5400000">
            <a:off x="8259052" y="323144"/>
            <a:ext cx="175013" cy="27000"/>
            <a:chOff x="5662375" y="212375"/>
            <a:chExt cx="175013" cy="27000"/>
          </a:xfrm>
        </p:grpSpPr>
        <p:sp>
          <p:nvSpPr>
            <p:cNvPr id="1132" name="Google Shape;1132;p3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35" name="Google Shape;1135;p35"/>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136" name="Google Shape;1136;p35"/>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137" name="Google Shape;1137;p35"/>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138" name="Google Shape;1138;p35"/>
          <p:cNvGrpSpPr/>
          <p:nvPr/>
        </p:nvGrpSpPr>
        <p:grpSpPr>
          <a:xfrm rot="5400000">
            <a:off x="621475" y="4062025"/>
            <a:ext cx="581800" cy="582350"/>
            <a:chOff x="8064275" y="887850"/>
            <a:chExt cx="581800" cy="582350"/>
          </a:xfrm>
        </p:grpSpPr>
        <p:sp>
          <p:nvSpPr>
            <p:cNvPr id="1139" name="Google Shape;1139;p3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5" name="Google Shape;1145;p35"/>
          <p:cNvGrpSpPr/>
          <p:nvPr/>
        </p:nvGrpSpPr>
        <p:grpSpPr>
          <a:xfrm rot="5400000">
            <a:off x="1482825" y="3350800"/>
            <a:ext cx="292025" cy="292575"/>
            <a:chOff x="7353050" y="316275"/>
            <a:chExt cx="292025" cy="292575"/>
          </a:xfrm>
        </p:grpSpPr>
        <p:sp>
          <p:nvSpPr>
            <p:cNvPr id="1146" name="Google Shape;1146;p3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0" name="Google Shape;1150;p35"/>
          <p:cNvGrpSpPr/>
          <p:nvPr/>
        </p:nvGrpSpPr>
        <p:grpSpPr>
          <a:xfrm rot="5400000">
            <a:off x="1595125" y="4790325"/>
            <a:ext cx="175000" cy="175000"/>
            <a:chOff x="8792300" y="321275"/>
            <a:chExt cx="175000" cy="175000"/>
          </a:xfrm>
        </p:grpSpPr>
        <p:sp>
          <p:nvSpPr>
            <p:cNvPr id="1151" name="Google Shape;1151;p3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5" name="Google Shape;1155;p35"/>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5"/>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5"/>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5"/>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5"/>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5"/>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1" name="Google Shape;1161;p35"/>
          <p:cNvGrpSpPr/>
          <p:nvPr/>
        </p:nvGrpSpPr>
        <p:grpSpPr>
          <a:xfrm rot="5400000">
            <a:off x="1701119" y="1515381"/>
            <a:ext cx="175013" cy="27000"/>
            <a:chOff x="5662375" y="212375"/>
            <a:chExt cx="175013" cy="27000"/>
          </a:xfrm>
        </p:grpSpPr>
        <p:sp>
          <p:nvSpPr>
            <p:cNvPr id="1162" name="Google Shape;1162;p3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5" name="Google Shape;1165;p35"/>
          <p:cNvGrpSpPr/>
          <p:nvPr/>
        </p:nvGrpSpPr>
        <p:grpSpPr>
          <a:xfrm rot="5400000">
            <a:off x="1819519" y="4562081"/>
            <a:ext cx="175013" cy="27000"/>
            <a:chOff x="5662375" y="212375"/>
            <a:chExt cx="175013" cy="27000"/>
          </a:xfrm>
        </p:grpSpPr>
        <p:sp>
          <p:nvSpPr>
            <p:cNvPr id="1166" name="Google Shape;1166;p3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9" name="Google Shape;1169;p35"/>
          <p:cNvGrpSpPr/>
          <p:nvPr/>
        </p:nvGrpSpPr>
        <p:grpSpPr>
          <a:xfrm rot="5400000">
            <a:off x="408594" y="4140781"/>
            <a:ext cx="175013" cy="27000"/>
            <a:chOff x="5662375" y="212375"/>
            <a:chExt cx="175013" cy="27000"/>
          </a:xfrm>
        </p:grpSpPr>
        <p:sp>
          <p:nvSpPr>
            <p:cNvPr id="1170" name="Google Shape;1170;p35"/>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5"/>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5"/>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ed numbers">
  <p:cSld name="CUSTOM_11">
    <p:spTree>
      <p:nvGrpSpPr>
        <p:cNvPr id="1173" name="Shape 1173"/>
        <p:cNvGrpSpPr/>
        <p:nvPr/>
      </p:nvGrpSpPr>
      <p:grpSpPr>
        <a:xfrm>
          <a:off x="0" y="0"/>
          <a:ext cx="0" cy="0"/>
          <a:chOff x="0" y="0"/>
          <a:chExt cx="0" cy="0"/>
        </a:xfrm>
      </p:grpSpPr>
      <p:sp>
        <p:nvSpPr>
          <p:cNvPr id="1174" name="Google Shape;1174;p36"/>
          <p:cNvSpPr txBox="1"/>
          <p:nvPr>
            <p:ph hasCustomPrompt="1" type="title"/>
          </p:nvPr>
        </p:nvSpPr>
        <p:spPr>
          <a:xfrm>
            <a:off x="2825496" y="704088"/>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1175" name="Google Shape;1175;p36"/>
          <p:cNvSpPr txBox="1"/>
          <p:nvPr>
            <p:ph idx="1" type="subTitle"/>
          </p:nvPr>
        </p:nvSpPr>
        <p:spPr>
          <a:xfrm>
            <a:off x="2825496" y="1225296"/>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1176" name="Google Shape;1176;p36"/>
          <p:cNvSpPr txBox="1"/>
          <p:nvPr>
            <p:ph hasCustomPrompt="1" idx="2" type="title"/>
          </p:nvPr>
        </p:nvSpPr>
        <p:spPr>
          <a:xfrm>
            <a:off x="2825496" y="218541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1177" name="Google Shape;1177;p36"/>
          <p:cNvSpPr txBox="1"/>
          <p:nvPr>
            <p:ph idx="3" type="subTitle"/>
          </p:nvPr>
        </p:nvSpPr>
        <p:spPr>
          <a:xfrm>
            <a:off x="2825496" y="2697480"/>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1178" name="Google Shape;1178;p36"/>
          <p:cNvSpPr txBox="1"/>
          <p:nvPr>
            <p:ph hasCustomPrompt="1" idx="4" type="title"/>
          </p:nvPr>
        </p:nvSpPr>
        <p:spPr>
          <a:xfrm>
            <a:off x="2825496" y="364845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1179" name="Google Shape;1179;p36"/>
          <p:cNvSpPr txBox="1"/>
          <p:nvPr>
            <p:ph idx="5" type="subTitle"/>
          </p:nvPr>
        </p:nvSpPr>
        <p:spPr>
          <a:xfrm>
            <a:off x="2834640" y="4169664"/>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1180" name="Google Shape;1180;p36"/>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1181" name="Google Shape;1181;p36"/>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1182" name="Google Shape;1182;p36"/>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1183" name="Google Shape;1183;p36"/>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1184" name="Google Shape;1184;p36"/>
          <p:cNvGrpSpPr/>
          <p:nvPr/>
        </p:nvGrpSpPr>
        <p:grpSpPr>
          <a:xfrm flipH="1" rot="5400000">
            <a:off x="7407333" y="1284925"/>
            <a:ext cx="581800" cy="582350"/>
            <a:chOff x="8064275" y="887850"/>
            <a:chExt cx="581800" cy="582350"/>
          </a:xfrm>
        </p:grpSpPr>
        <p:sp>
          <p:nvSpPr>
            <p:cNvPr id="1185" name="Google Shape;1185;p3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1" name="Google Shape;1191;p36"/>
          <p:cNvGrpSpPr/>
          <p:nvPr/>
        </p:nvGrpSpPr>
        <p:grpSpPr>
          <a:xfrm flipH="1" rot="5400000">
            <a:off x="7869720" y="2754200"/>
            <a:ext cx="292025" cy="292575"/>
            <a:chOff x="7353050" y="316275"/>
            <a:chExt cx="292025" cy="292575"/>
          </a:xfrm>
        </p:grpSpPr>
        <p:sp>
          <p:nvSpPr>
            <p:cNvPr id="1192" name="Google Shape;1192;p3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6" name="Google Shape;1196;p36"/>
          <p:cNvGrpSpPr/>
          <p:nvPr/>
        </p:nvGrpSpPr>
        <p:grpSpPr>
          <a:xfrm flipH="1" rot="5400000">
            <a:off x="8012458" y="178175"/>
            <a:ext cx="175000" cy="175000"/>
            <a:chOff x="8792300" y="321275"/>
            <a:chExt cx="175000" cy="175000"/>
          </a:xfrm>
        </p:grpSpPr>
        <p:sp>
          <p:nvSpPr>
            <p:cNvPr id="1197" name="Google Shape;1197;p3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1" name="Google Shape;1201;p36"/>
          <p:cNvGrpSpPr/>
          <p:nvPr/>
        </p:nvGrpSpPr>
        <p:grpSpPr>
          <a:xfrm rot="5400000">
            <a:off x="7551683" y="3879926"/>
            <a:ext cx="293111" cy="293388"/>
            <a:chOff x="3164039" y="430875"/>
            <a:chExt cx="293111" cy="293388"/>
          </a:xfrm>
        </p:grpSpPr>
        <p:sp>
          <p:nvSpPr>
            <p:cNvPr id="1202" name="Google Shape;1202;p3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8" name="Google Shape;1208;p36"/>
          <p:cNvGrpSpPr/>
          <p:nvPr/>
        </p:nvGrpSpPr>
        <p:grpSpPr>
          <a:xfrm flipH="1" rot="5400000">
            <a:off x="8259052" y="323144"/>
            <a:ext cx="175013" cy="27000"/>
            <a:chOff x="5662375" y="212375"/>
            <a:chExt cx="175013" cy="27000"/>
          </a:xfrm>
        </p:grpSpPr>
        <p:sp>
          <p:nvSpPr>
            <p:cNvPr id="1209" name="Google Shape;1209;p3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12" name="Google Shape;1212;p36"/>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213" name="Google Shape;1213;p36"/>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214" name="Google Shape;1214;p36"/>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215" name="Google Shape;1215;p36"/>
          <p:cNvGrpSpPr/>
          <p:nvPr/>
        </p:nvGrpSpPr>
        <p:grpSpPr>
          <a:xfrm rot="5400000">
            <a:off x="621475" y="4062025"/>
            <a:ext cx="581800" cy="582350"/>
            <a:chOff x="8064275" y="887850"/>
            <a:chExt cx="581800" cy="582350"/>
          </a:xfrm>
        </p:grpSpPr>
        <p:sp>
          <p:nvSpPr>
            <p:cNvPr id="1216" name="Google Shape;1216;p3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2" name="Google Shape;1222;p36"/>
          <p:cNvGrpSpPr/>
          <p:nvPr/>
        </p:nvGrpSpPr>
        <p:grpSpPr>
          <a:xfrm rot="5400000">
            <a:off x="1482825" y="3350800"/>
            <a:ext cx="292025" cy="292575"/>
            <a:chOff x="7353050" y="316275"/>
            <a:chExt cx="292025" cy="292575"/>
          </a:xfrm>
        </p:grpSpPr>
        <p:sp>
          <p:nvSpPr>
            <p:cNvPr id="1223" name="Google Shape;1223;p3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7" name="Google Shape;1227;p36"/>
          <p:cNvGrpSpPr/>
          <p:nvPr/>
        </p:nvGrpSpPr>
        <p:grpSpPr>
          <a:xfrm rot="5400000">
            <a:off x="1595125" y="4790325"/>
            <a:ext cx="175000" cy="175000"/>
            <a:chOff x="8792300" y="321275"/>
            <a:chExt cx="175000" cy="175000"/>
          </a:xfrm>
        </p:grpSpPr>
        <p:sp>
          <p:nvSpPr>
            <p:cNvPr id="1228" name="Google Shape;1228;p3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2" name="Google Shape;1232;p36"/>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6"/>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6"/>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6"/>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6"/>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6"/>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8" name="Google Shape;1238;p36"/>
          <p:cNvGrpSpPr/>
          <p:nvPr/>
        </p:nvGrpSpPr>
        <p:grpSpPr>
          <a:xfrm rot="5400000">
            <a:off x="1701119" y="1515381"/>
            <a:ext cx="175013" cy="27000"/>
            <a:chOff x="5662375" y="212375"/>
            <a:chExt cx="175013" cy="27000"/>
          </a:xfrm>
        </p:grpSpPr>
        <p:sp>
          <p:nvSpPr>
            <p:cNvPr id="1239" name="Google Shape;1239;p3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2" name="Google Shape;1242;p36"/>
          <p:cNvGrpSpPr/>
          <p:nvPr/>
        </p:nvGrpSpPr>
        <p:grpSpPr>
          <a:xfrm rot="5400000">
            <a:off x="1819519" y="4562081"/>
            <a:ext cx="175013" cy="27000"/>
            <a:chOff x="5662375" y="212375"/>
            <a:chExt cx="175013" cy="27000"/>
          </a:xfrm>
        </p:grpSpPr>
        <p:sp>
          <p:nvSpPr>
            <p:cNvPr id="1243" name="Google Shape;1243;p3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6" name="Google Shape;1246;p36"/>
          <p:cNvGrpSpPr/>
          <p:nvPr/>
        </p:nvGrpSpPr>
        <p:grpSpPr>
          <a:xfrm rot="5400000">
            <a:off x="408594" y="4140781"/>
            <a:ext cx="175013" cy="27000"/>
            <a:chOff x="5662375" y="212375"/>
            <a:chExt cx="175013" cy="27000"/>
          </a:xfrm>
        </p:grpSpPr>
        <p:sp>
          <p:nvSpPr>
            <p:cNvPr id="1247" name="Google Shape;1247;p36"/>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6"/>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6"/>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3">
  <p:cSld name="CUSTOM_13">
    <p:spTree>
      <p:nvGrpSpPr>
        <p:cNvPr id="1250" name="Shape 1250"/>
        <p:cNvGrpSpPr/>
        <p:nvPr/>
      </p:nvGrpSpPr>
      <p:grpSpPr>
        <a:xfrm>
          <a:off x="0" y="0"/>
          <a:ext cx="0" cy="0"/>
          <a:chOff x="0" y="0"/>
          <a:chExt cx="0" cy="0"/>
        </a:xfrm>
      </p:grpSpPr>
      <p:sp>
        <p:nvSpPr>
          <p:cNvPr id="1251" name="Google Shape;1251;p37"/>
          <p:cNvSpPr txBox="1"/>
          <p:nvPr>
            <p:ph type="title"/>
          </p:nvPr>
        </p:nvSpPr>
        <p:spPr>
          <a:xfrm>
            <a:off x="2962656" y="338328"/>
            <a:ext cx="3218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grpSp>
        <p:nvGrpSpPr>
          <p:cNvPr id="1252" name="Google Shape;1252;p37"/>
          <p:cNvGrpSpPr/>
          <p:nvPr/>
        </p:nvGrpSpPr>
        <p:grpSpPr>
          <a:xfrm>
            <a:off x="261711" y="-1158"/>
            <a:ext cx="8550326" cy="3981600"/>
            <a:chOff x="261711" y="-1158"/>
            <a:chExt cx="8550326" cy="3981600"/>
          </a:xfrm>
        </p:grpSpPr>
        <p:cxnSp>
          <p:nvCxnSpPr>
            <p:cNvPr id="1253" name="Google Shape;1253;p37"/>
            <p:cNvCxnSpPr/>
            <p:nvPr/>
          </p:nvCxnSpPr>
          <p:spPr>
            <a:xfrm>
              <a:off x="515925" y="-1158"/>
              <a:ext cx="0" cy="3981600"/>
            </a:xfrm>
            <a:prstGeom prst="straightConnector1">
              <a:avLst/>
            </a:prstGeom>
            <a:noFill/>
            <a:ln cap="flat" cmpd="sng" w="9525">
              <a:solidFill>
                <a:schemeClr val="dk2"/>
              </a:solidFill>
              <a:prstDash val="solid"/>
              <a:round/>
              <a:headEnd len="med" w="med" type="none"/>
              <a:tailEnd len="med" w="med" type="none"/>
            </a:ln>
          </p:spPr>
        </p:cxnSp>
        <p:cxnSp>
          <p:nvCxnSpPr>
            <p:cNvPr id="1254" name="Google Shape;1254;p37"/>
            <p:cNvCxnSpPr/>
            <p:nvPr/>
          </p:nvCxnSpPr>
          <p:spPr>
            <a:xfrm>
              <a:off x="8666025" y="-1158"/>
              <a:ext cx="0" cy="1902000"/>
            </a:xfrm>
            <a:prstGeom prst="straightConnector1">
              <a:avLst/>
            </a:prstGeom>
            <a:noFill/>
            <a:ln cap="flat" cmpd="sng" w="9525">
              <a:solidFill>
                <a:schemeClr val="dk2"/>
              </a:solidFill>
              <a:prstDash val="solid"/>
              <a:round/>
              <a:headEnd len="med" w="med" type="none"/>
              <a:tailEnd len="med" w="med" type="none"/>
            </a:ln>
          </p:spPr>
        </p:cxnSp>
        <p:grpSp>
          <p:nvGrpSpPr>
            <p:cNvPr id="1255" name="Google Shape;1255;p37"/>
            <p:cNvGrpSpPr/>
            <p:nvPr/>
          </p:nvGrpSpPr>
          <p:grpSpPr>
            <a:xfrm rot="10800000">
              <a:off x="343275" y="3300779"/>
              <a:ext cx="344736" cy="345385"/>
              <a:chOff x="7353050" y="316275"/>
              <a:chExt cx="292025" cy="292575"/>
            </a:xfrm>
          </p:grpSpPr>
          <p:sp>
            <p:nvSpPr>
              <p:cNvPr id="1256" name="Google Shape;1256;p3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0" name="Google Shape;1260;p37"/>
            <p:cNvGrpSpPr/>
            <p:nvPr/>
          </p:nvGrpSpPr>
          <p:grpSpPr>
            <a:xfrm rot="10800000">
              <a:off x="8520013" y="714742"/>
              <a:ext cx="292025" cy="292575"/>
              <a:chOff x="7353050" y="316275"/>
              <a:chExt cx="292025" cy="292575"/>
            </a:xfrm>
          </p:grpSpPr>
          <p:sp>
            <p:nvSpPr>
              <p:cNvPr id="1261" name="Google Shape;1261;p3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5" name="Google Shape;1265;p37"/>
            <p:cNvGrpSpPr/>
            <p:nvPr/>
          </p:nvGrpSpPr>
          <p:grpSpPr>
            <a:xfrm rot="10800000">
              <a:off x="261711" y="465077"/>
              <a:ext cx="507562" cy="507984"/>
              <a:chOff x="8064275" y="887850"/>
              <a:chExt cx="581800" cy="582350"/>
            </a:xfrm>
          </p:grpSpPr>
          <p:sp>
            <p:nvSpPr>
              <p:cNvPr id="1266" name="Google Shape;1266;p3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72" name="Google Shape;1272;p37"/>
          <p:cNvSpPr txBox="1"/>
          <p:nvPr>
            <p:ph idx="1" type="subTitle"/>
          </p:nvPr>
        </p:nvSpPr>
        <p:spPr>
          <a:xfrm>
            <a:off x="1408175" y="1035279"/>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273" name="Google Shape;1273;p37"/>
          <p:cNvSpPr txBox="1"/>
          <p:nvPr>
            <p:ph idx="2" type="subTitle"/>
          </p:nvPr>
        </p:nvSpPr>
        <p:spPr>
          <a:xfrm>
            <a:off x="1408175" y="1336956"/>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274" name="Google Shape;1274;p37"/>
          <p:cNvSpPr txBox="1"/>
          <p:nvPr>
            <p:ph idx="3" type="subTitle"/>
          </p:nvPr>
        </p:nvSpPr>
        <p:spPr>
          <a:xfrm>
            <a:off x="1408175" y="2309476"/>
            <a:ext cx="2184000" cy="457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275" name="Google Shape;1275;p37"/>
          <p:cNvSpPr txBox="1"/>
          <p:nvPr>
            <p:ph idx="4" type="subTitle"/>
          </p:nvPr>
        </p:nvSpPr>
        <p:spPr>
          <a:xfrm>
            <a:off x="1408175" y="2609979"/>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276" name="Google Shape;1276;p37"/>
          <p:cNvSpPr txBox="1"/>
          <p:nvPr>
            <p:ph idx="5" type="subTitle"/>
          </p:nvPr>
        </p:nvSpPr>
        <p:spPr>
          <a:xfrm>
            <a:off x="1408175" y="3587645"/>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277" name="Google Shape;1277;p37"/>
          <p:cNvSpPr txBox="1"/>
          <p:nvPr>
            <p:ph idx="6" type="subTitle"/>
          </p:nvPr>
        </p:nvSpPr>
        <p:spPr>
          <a:xfrm>
            <a:off x="1408175" y="3889317"/>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4">
  <p:cSld name="CUSTOM_14">
    <p:spTree>
      <p:nvGrpSpPr>
        <p:cNvPr id="1278" name="Shape 1278"/>
        <p:cNvGrpSpPr/>
        <p:nvPr/>
      </p:nvGrpSpPr>
      <p:grpSpPr>
        <a:xfrm>
          <a:off x="0" y="0"/>
          <a:ext cx="0" cy="0"/>
          <a:chOff x="0" y="0"/>
          <a:chExt cx="0" cy="0"/>
        </a:xfrm>
      </p:grpSpPr>
      <p:cxnSp>
        <p:nvCxnSpPr>
          <p:cNvPr id="1279" name="Google Shape;1279;p38"/>
          <p:cNvCxnSpPr/>
          <p:nvPr/>
        </p:nvCxnSpPr>
        <p:spPr>
          <a:xfrm>
            <a:off x="590450" y="4340600"/>
            <a:ext cx="670200" cy="423000"/>
          </a:xfrm>
          <a:prstGeom prst="straightConnector1">
            <a:avLst/>
          </a:prstGeom>
          <a:noFill/>
          <a:ln cap="flat" cmpd="sng" w="9525">
            <a:solidFill>
              <a:schemeClr val="dk2"/>
            </a:solidFill>
            <a:prstDash val="solid"/>
            <a:round/>
            <a:headEnd len="med" w="med" type="none"/>
            <a:tailEnd len="med" w="med" type="none"/>
          </a:ln>
        </p:spPr>
      </p:cxnSp>
      <p:sp>
        <p:nvSpPr>
          <p:cNvPr id="1280" name="Google Shape;1280;p38"/>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281" name="Google Shape;1281;p38"/>
          <p:cNvCxnSpPr/>
          <p:nvPr/>
        </p:nvCxnSpPr>
        <p:spPr>
          <a:xfrm flipH="1" rot="10800000">
            <a:off x="0" y="4332550"/>
            <a:ext cx="590700" cy="663900"/>
          </a:xfrm>
          <a:prstGeom prst="straightConnector1">
            <a:avLst/>
          </a:prstGeom>
          <a:noFill/>
          <a:ln cap="flat" cmpd="sng" w="9525">
            <a:solidFill>
              <a:schemeClr val="dk2"/>
            </a:solidFill>
            <a:prstDash val="solid"/>
            <a:round/>
            <a:headEnd len="med" w="med" type="none"/>
            <a:tailEnd len="med" w="med" type="none"/>
          </a:ln>
        </p:spPr>
      </p:cxnSp>
      <p:grpSp>
        <p:nvGrpSpPr>
          <p:cNvPr id="1282" name="Google Shape;1282;p38"/>
          <p:cNvGrpSpPr/>
          <p:nvPr/>
        </p:nvGrpSpPr>
        <p:grpSpPr>
          <a:xfrm flipH="1">
            <a:off x="431725" y="4183775"/>
            <a:ext cx="292025" cy="292575"/>
            <a:chOff x="7353050" y="316275"/>
            <a:chExt cx="292025" cy="292575"/>
          </a:xfrm>
        </p:grpSpPr>
        <p:sp>
          <p:nvSpPr>
            <p:cNvPr id="1283" name="Google Shape;1283;p3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7" name="Google Shape;1287;p38"/>
          <p:cNvGrpSpPr/>
          <p:nvPr/>
        </p:nvGrpSpPr>
        <p:grpSpPr>
          <a:xfrm>
            <a:off x="1075789" y="4604675"/>
            <a:ext cx="293111" cy="293388"/>
            <a:chOff x="3164039" y="430875"/>
            <a:chExt cx="293111" cy="293388"/>
          </a:xfrm>
        </p:grpSpPr>
        <p:sp>
          <p:nvSpPr>
            <p:cNvPr id="1288" name="Google Shape;1288;p3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94" name="Google Shape;1294;p38"/>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95" name="Google Shape;1295;p38"/>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96" name="Google Shape;1296;p38"/>
          <p:cNvGrpSpPr/>
          <p:nvPr/>
        </p:nvGrpSpPr>
        <p:grpSpPr>
          <a:xfrm>
            <a:off x="8064275" y="526925"/>
            <a:ext cx="581800" cy="582350"/>
            <a:chOff x="8064275" y="887850"/>
            <a:chExt cx="581800" cy="582350"/>
          </a:xfrm>
        </p:grpSpPr>
        <p:sp>
          <p:nvSpPr>
            <p:cNvPr id="1297" name="Google Shape;1297;p3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3" name="Google Shape;1303;p38"/>
          <p:cNvGrpSpPr/>
          <p:nvPr/>
        </p:nvGrpSpPr>
        <p:grpSpPr>
          <a:xfrm>
            <a:off x="7033875" y="170875"/>
            <a:ext cx="292025" cy="292575"/>
            <a:chOff x="7353050" y="316275"/>
            <a:chExt cx="292025" cy="292575"/>
          </a:xfrm>
        </p:grpSpPr>
        <p:sp>
          <p:nvSpPr>
            <p:cNvPr id="1304" name="Google Shape;1304;p3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8" name="Google Shape;1308;p38"/>
          <p:cNvGrpSpPr/>
          <p:nvPr/>
        </p:nvGrpSpPr>
        <p:grpSpPr>
          <a:xfrm>
            <a:off x="8757950" y="229650"/>
            <a:ext cx="175000" cy="175000"/>
            <a:chOff x="8792300" y="321275"/>
            <a:chExt cx="175000" cy="175000"/>
          </a:xfrm>
        </p:grpSpPr>
        <p:sp>
          <p:nvSpPr>
            <p:cNvPr id="1309" name="Google Shape;1309;p3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3" name="Google Shape;1313;p38"/>
          <p:cNvGrpSpPr/>
          <p:nvPr/>
        </p:nvGrpSpPr>
        <p:grpSpPr>
          <a:xfrm>
            <a:off x="8490050" y="170875"/>
            <a:ext cx="175013" cy="27000"/>
            <a:chOff x="5662375" y="212375"/>
            <a:chExt cx="175013" cy="27000"/>
          </a:xfrm>
        </p:grpSpPr>
        <p:sp>
          <p:nvSpPr>
            <p:cNvPr id="1314" name="Google Shape;1314;p38"/>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8"/>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8"/>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7" name="Google Shape;1317;p38"/>
          <p:cNvGrpSpPr/>
          <p:nvPr/>
        </p:nvGrpSpPr>
        <p:grpSpPr>
          <a:xfrm>
            <a:off x="7916350" y="1124600"/>
            <a:ext cx="175013" cy="27000"/>
            <a:chOff x="5662375" y="212375"/>
            <a:chExt cx="175013" cy="27000"/>
          </a:xfrm>
        </p:grpSpPr>
        <p:sp>
          <p:nvSpPr>
            <p:cNvPr id="1318" name="Google Shape;1318;p38"/>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8"/>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8"/>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1" name="Google Shape;1321;p38"/>
          <p:cNvSpPr txBox="1"/>
          <p:nvPr>
            <p:ph idx="1" type="subTitle"/>
          </p:nvPr>
        </p:nvSpPr>
        <p:spPr>
          <a:xfrm>
            <a:off x="5641848" y="2743200"/>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322" name="Google Shape;1322;p38"/>
          <p:cNvSpPr txBox="1"/>
          <p:nvPr>
            <p:ph idx="2" type="subTitle"/>
          </p:nvPr>
        </p:nvSpPr>
        <p:spPr>
          <a:xfrm>
            <a:off x="3639312" y="1636776"/>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323" name="Google Shape;1323;p38"/>
          <p:cNvSpPr txBox="1"/>
          <p:nvPr>
            <p:ph idx="3" type="subTitle"/>
          </p:nvPr>
        </p:nvSpPr>
        <p:spPr>
          <a:xfrm>
            <a:off x="1636776" y="2249424"/>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324" name="Google Shape;1324;p38"/>
          <p:cNvSpPr txBox="1"/>
          <p:nvPr>
            <p:ph idx="4" type="subTitle"/>
          </p:nvPr>
        </p:nvSpPr>
        <p:spPr>
          <a:xfrm>
            <a:off x="5641848" y="3081528"/>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325" name="Google Shape;1325;p38"/>
          <p:cNvSpPr txBox="1"/>
          <p:nvPr>
            <p:ph idx="5" type="subTitle"/>
          </p:nvPr>
        </p:nvSpPr>
        <p:spPr>
          <a:xfrm>
            <a:off x="3639312" y="1975104"/>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326" name="Google Shape;1326;p38"/>
          <p:cNvSpPr txBox="1"/>
          <p:nvPr>
            <p:ph idx="6" type="subTitle"/>
          </p:nvPr>
        </p:nvSpPr>
        <p:spPr>
          <a:xfrm>
            <a:off x="1636776"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
    <p:spTree>
      <p:nvGrpSpPr>
        <p:cNvPr id="1327" name="Shape 1327"/>
        <p:cNvGrpSpPr/>
        <p:nvPr/>
      </p:nvGrpSpPr>
      <p:grpSpPr>
        <a:xfrm>
          <a:off x="0" y="0"/>
          <a:ext cx="0" cy="0"/>
          <a:chOff x="0" y="0"/>
          <a:chExt cx="0" cy="0"/>
        </a:xfrm>
      </p:grpSpPr>
      <p:sp>
        <p:nvSpPr>
          <p:cNvPr id="1328" name="Google Shape;1328;p39"/>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329" name="Google Shape;1329;p39"/>
          <p:cNvSpPr txBox="1"/>
          <p:nvPr>
            <p:ph idx="1" type="body"/>
          </p:nvPr>
        </p:nvSpPr>
        <p:spPr>
          <a:xfrm>
            <a:off x="714650" y="1152150"/>
            <a:ext cx="7705500" cy="3529500"/>
          </a:xfrm>
          <a:prstGeom prst="rect">
            <a:avLst/>
          </a:prstGeom>
          <a:noFill/>
          <a:ln>
            <a:noFill/>
          </a:ln>
        </p:spPr>
        <p:txBody>
          <a:bodyPr anchorCtr="0" anchor="ctr" bIns="91425" lIns="91425" spcFirstLastPara="1" rIns="91425" wrap="square" tIns="91425">
            <a:noAutofit/>
          </a:bodyPr>
          <a:lstStyle>
            <a:lvl1pPr indent="-304800" lvl="0" marL="4572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indent="-304800" lvl="1" marL="9144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indent="-304800" lvl="2" marL="13716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indent="-304800" lvl="3" marL="1828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indent="-304800" lvl="4" marL="22860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indent="-304800" lvl="5" marL="27432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indent="-304800" lvl="6" marL="32004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indent="-304800" lvl="7" marL="36576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indent="-304800" lvl="8" marL="411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p:txBody>
      </p:sp>
      <p:cxnSp>
        <p:nvCxnSpPr>
          <p:cNvPr id="1330" name="Google Shape;1330;p39"/>
          <p:cNvCxnSpPr/>
          <p:nvPr/>
        </p:nvCxnSpPr>
        <p:spPr>
          <a:xfrm rot="10800000">
            <a:off x="303000" y="3359375"/>
            <a:ext cx="151800" cy="957300"/>
          </a:xfrm>
          <a:prstGeom prst="straightConnector1">
            <a:avLst/>
          </a:prstGeom>
          <a:noFill/>
          <a:ln cap="flat" cmpd="sng" w="9525">
            <a:solidFill>
              <a:schemeClr val="dk1"/>
            </a:solidFill>
            <a:prstDash val="solid"/>
            <a:round/>
            <a:headEnd len="med" w="med" type="none"/>
            <a:tailEnd len="med" w="med" type="none"/>
          </a:ln>
        </p:spPr>
      </p:cxnSp>
      <p:cxnSp>
        <p:nvCxnSpPr>
          <p:cNvPr id="1331" name="Google Shape;1331;p39"/>
          <p:cNvCxnSpPr/>
          <p:nvPr/>
        </p:nvCxnSpPr>
        <p:spPr>
          <a:xfrm flipH="1" rot="10800000">
            <a:off x="0" y="4332550"/>
            <a:ext cx="446700" cy="663900"/>
          </a:xfrm>
          <a:prstGeom prst="straightConnector1">
            <a:avLst/>
          </a:prstGeom>
          <a:noFill/>
          <a:ln cap="flat" cmpd="sng" w="9525">
            <a:solidFill>
              <a:schemeClr val="dk1"/>
            </a:solidFill>
            <a:prstDash val="solid"/>
            <a:round/>
            <a:headEnd len="med" w="med" type="none"/>
            <a:tailEnd len="med" w="med" type="none"/>
          </a:ln>
        </p:spPr>
      </p:cxnSp>
      <p:grpSp>
        <p:nvGrpSpPr>
          <p:cNvPr id="1332" name="Google Shape;1332;p39"/>
          <p:cNvGrpSpPr/>
          <p:nvPr/>
        </p:nvGrpSpPr>
        <p:grpSpPr>
          <a:xfrm flipH="1">
            <a:off x="300738" y="4167800"/>
            <a:ext cx="292025" cy="292575"/>
            <a:chOff x="7353050" y="316275"/>
            <a:chExt cx="292025" cy="292575"/>
          </a:xfrm>
        </p:grpSpPr>
        <p:sp>
          <p:nvSpPr>
            <p:cNvPr id="1333" name="Google Shape;1333;p3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7" name="Google Shape;1337;p39"/>
          <p:cNvGrpSpPr/>
          <p:nvPr/>
        </p:nvGrpSpPr>
        <p:grpSpPr>
          <a:xfrm>
            <a:off x="148789" y="3224300"/>
            <a:ext cx="293111" cy="293388"/>
            <a:chOff x="3164039" y="430875"/>
            <a:chExt cx="293111" cy="293388"/>
          </a:xfrm>
        </p:grpSpPr>
        <p:sp>
          <p:nvSpPr>
            <p:cNvPr id="1338" name="Google Shape;1338;p3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44" name="Google Shape;1344;p39"/>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1345" name="Google Shape;1345;p39"/>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1346" name="Google Shape;1346;p39"/>
          <p:cNvGrpSpPr/>
          <p:nvPr/>
        </p:nvGrpSpPr>
        <p:grpSpPr>
          <a:xfrm>
            <a:off x="8064275" y="526925"/>
            <a:ext cx="581800" cy="582350"/>
            <a:chOff x="8064275" y="887850"/>
            <a:chExt cx="581800" cy="582350"/>
          </a:xfrm>
        </p:grpSpPr>
        <p:sp>
          <p:nvSpPr>
            <p:cNvPr id="1347" name="Google Shape;1347;p3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3" name="Google Shape;1353;p39"/>
          <p:cNvGrpSpPr/>
          <p:nvPr/>
        </p:nvGrpSpPr>
        <p:grpSpPr>
          <a:xfrm>
            <a:off x="7033875" y="170875"/>
            <a:ext cx="292025" cy="292575"/>
            <a:chOff x="7353050" y="316275"/>
            <a:chExt cx="292025" cy="292575"/>
          </a:xfrm>
        </p:grpSpPr>
        <p:sp>
          <p:nvSpPr>
            <p:cNvPr id="1354" name="Google Shape;1354;p3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8" name="Google Shape;1358;p39"/>
          <p:cNvGrpSpPr/>
          <p:nvPr/>
        </p:nvGrpSpPr>
        <p:grpSpPr>
          <a:xfrm>
            <a:off x="8757950" y="229650"/>
            <a:ext cx="175000" cy="175000"/>
            <a:chOff x="8792300" y="321275"/>
            <a:chExt cx="175000" cy="175000"/>
          </a:xfrm>
        </p:grpSpPr>
        <p:sp>
          <p:nvSpPr>
            <p:cNvPr id="1359" name="Google Shape;1359;p3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3" name="Google Shape;1363;p39"/>
          <p:cNvGrpSpPr/>
          <p:nvPr/>
        </p:nvGrpSpPr>
        <p:grpSpPr>
          <a:xfrm>
            <a:off x="8490050" y="170875"/>
            <a:ext cx="175013" cy="27000"/>
            <a:chOff x="5662375" y="212375"/>
            <a:chExt cx="175013" cy="27000"/>
          </a:xfrm>
        </p:grpSpPr>
        <p:sp>
          <p:nvSpPr>
            <p:cNvPr id="1364" name="Google Shape;1364;p3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7" name="Google Shape;1367;p39"/>
          <p:cNvGrpSpPr/>
          <p:nvPr/>
        </p:nvGrpSpPr>
        <p:grpSpPr>
          <a:xfrm>
            <a:off x="7916350" y="1124600"/>
            <a:ext cx="175013" cy="27000"/>
            <a:chOff x="5662375" y="212375"/>
            <a:chExt cx="175013" cy="27000"/>
          </a:xfrm>
        </p:grpSpPr>
        <p:sp>
          <p:nvSpPr>
            <p:cNvPr id="1368" name="Google Shape;1368;p3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1371" name="Shape 1371"/>
        <p:cNvGrpSpPr/>
        <p:nvPr/>
      </p:nvGrpSpPr>
      <p:grpSpPr>
        <a:xfrm>
          <a:off x="0" y="0"/>
          <a:ext cx="0" cy="0"/>
          <a:chOff x="0" y="0"/>
          <a:chExt cx="0" cy="0"/>
        </a:xfrm>
      </p:grpSpPr>
      <p:sp>
        <p:nvSpPr>
          <p:cNvPr id="1372" name="Google Shape;1372;p40"/>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cxnSp>
        <p:nvCxnSpPr>
          <p:cNvPr id="1373" name="Google Shape;1373;p40"/>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cxnSp>
        <p:nvCxnSpPr>
          <p:cNvPr id="1374" name="Google Shape;1374;p40"/>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1375" name="Google Shape;1375;p40"/>
          <p:cNvGrpSpPr/>
          <p:nvPr/>
        </p:nvGrpSpPr>
        <p:grpSpPr>
          <a:xfrm flipH="1">
            <a:off x="431725" y="4183775"/>
            <a:ext cx="292025" cy="292575"/>
            <a:chOff x="7353050" y="316275"/>
            <a:chExt cx="292025" cy="292575"/>
          </a:xfrm>
        </p:grpSpPr>
        <p:sp>
          <p:nvSpPr>
            <p:cNvPr id="1376" name="Google Shape;1376;p4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0" name="Google Shape;1380;p40"/>
          <p:cNvGrpSpPr/>
          <p:nvPr/>
        </p:nvGrpSpPr>
        <p:grpSpPr>
          <a:xfrm>
            <a:off x="1075789" y="4604675"/>
            <a:ext cx="293111" cy="293388"/>
            <a:chOff x="3164039" y="430875"/>
            <a:chExt cx="293111" cy="293388"/>
          </a:xfrm>
        </p:grpSpPr>
        <p:sp>
          <p:nvSpPr>
            <p:cNvPr id="1381" name="Google Shape;1381;p4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87" name="Google Shape;1387;p40"/>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388" name="Google Shape;1388;p40"/>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389" name="Google Shape;1389;p40"/>
          <p:cNvGrpSpPr/>
          <p:nvPr/>
        </p:nvGrpSpPr>
        <p:grpSpPr>
          <a:xfrm>
            <a:off x="8064275" y="526925"/>
            <a:ext cx="581800" cy="582350"/>
            <a:chOff x="8064275" y="887850"/>
            <a:chExt cx="581800" cy="582350"/>
          </a:xfrm>
        </p:grpSpPr>
        <p:sp>
          <p:nvSpPr>
            <p:cNvPr id="1390" name="Google Shape;1390;p4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6" name="Google Shape;1396;p40"/>
          <p:cNvGrpSpPr/>
          <p:nvPr/>
        </p:nvGrpSpPr>
        <p:grpSpPr>
          <a:xfrm>
            <a:off x="7033875" y="170875"/>
            <a:ext cx="292025" cy="292575"/>
            <a:chOff x="7353050" y="316275"/>
            <a:chExt cx="292025" cy="292575"/>
          </a:xfrm>
        </p:grpSpPr>
        <p:sp>
          <p:nvSpPr>
            <p:cNvPr id="1397" name="Google Shape;1397;p4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1" name="Google Shape;1401;p40"/>
          <p:cNvGrpSpPr/>
          <p:nvPr/>
        </p:nvGrpSpPr>
        <p:grpSpPr>
          <a:xfrm>
            <a:off x="8757950" y="229650"/>
            <a:ext cx="175000" cy="175000"/>
            <a:chOff x="8792300" y="321275"/>
            <a:chExt cx="175000" cy="175000"/>
          </a:xfrm>
        </p:grpSpPr>
        <p:sp>
          <p:nvSpPr>
            <p:cNvPr id="1402" name="Google Shape;1402;p4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6" name="Google Shape;1406;p40"/>
          <p:cNvGrpSpPr/>
          <p:nvPr/>
        </p:nvGrpSpPr>
        <p:grpSpPr>
          <a:xfrm>
            <a:off x="8490050" y="170875"/>
            <a:ext cx="175013" cy="27000"/>
            <a:chOff x="5662375" y="212375"/>
            <a:chExt cx="175013" cy="27000"/>
          </a:xfrm>
        </p:grpSpPr>
        <p:sp>
          <p:nvSpPr>
            <p:cNvPr id="1407" name="Google Shape;1407;p4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0" name="Google Shape;1410;p40"/>
          <p:cNvGrpSpPr/>
          <p:nvPr/>
        </p:nvGrpSpPr>
        <p:grpSpPr>
          <a:xfrm>
            <a:off x="7916350" y="1124600"/>
            <a:ext cx="175013" cy="27000"/>
            <a:chOff x="5662375" y="212375"/>
            <a:chExt cx="175013" cy="27000"/>
          </a:xfrm>
        </p:grpSpPr>
        <p:sp>
          <p:nvSpPr>
            <p:cNvPr id="1411" name="Google Shape;1411;p4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1414" name="Shape 1414"/>
        <p:cNvGrpSpPr/>
        <p:nvPr/>
      </p:nvGrpSpPr>
      <p:grpSpPr>
        <a:xfrm>
          <a:off x="0" y="0"/>
          <a:ext cx="0" cy="0"/>
          <a:chOff x="0" y="0"/>
          <a:chExt cx="0" cy="0"/>
        </a:xfrm>
      </p:grpSpPr>
      <p:sp>
        <p:nvSpPr>
          <p:cNvPr id="1415" name="Google Shape;1415;p41"/>
          <p:cNvSpPr txBox="1"/>
          <p:nvPr>
            <p:ph type="title"/>
          </p:nvPr>
        </p:nvSpPr>
        <p:spPr>
          <a:xfrm>
            <a:off x="896100" y="1984450"/>
            <a:ext cx="3457200" cy="12921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cxnSp>
        <p:nvCxnSpPr>
          <p:cNvPr id="1416" name="Google Shape;1416;p41"/>
          <p:cNvCxnSpPr/>
          <p:nvPr/>
        </p:nvCxnSpPr>
        <p:spPr>
          <a:xfrm>
            <a:off x="1645925" y="5231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417" name="Google Shape;1417;p41"/>
          <p:cNvCxnSpPr/>
          <p:nvPr/>
        </p:nvCxnSpPr>
        <p:spPr>
          <a:xfrm flipH="1" rot="10800000">
            <a:off x="803050" y="529675"/>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418" name="Google Shape;1418;p41"/>
          <p:cNvCxnSpPr/>
          <p:nvPr/>
        </p:nvCxnSpPr>
        <p:spPr>
          <a:xfrm>
            <a:off x="0" y="6520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419" name="Google Shape;1419;p41"/>
          <p:cNvGrpSpPr/>
          <p:nvPr/>
        </p:nvGrpSpPr>
        <p:grpSpPr>
          <a:xfrm flipH="1">
            <a:off x="499400" y="959675"/>
            <a:ext cx="581800" cy="582350"/>
            <a:chOff x="8064275" y="887850"/>
            <a:chExt cx="581800" cy="582350"/>
          </a:xfrm>
        </p:grpSpPr>
        <p:sp>
          <p:nvSpPr>
            <p:cNvPr id="1420" name="Google Shape;1420;p4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4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4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4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4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6" name="Google Shape;1426;p41"/>
          <p:cNvGrpSpPr/>
          <p:nvPr/>
        </p:nvGrpSpPr>
        <p:grpSpPr>
          <a:xfrm flipH="1">
            <a:off x="1500400" y="388100"/>
            <a:ext cx="292025" cy="292575"/>
            <a:chOff x="7353050" y="316275"/>
            <a:chExt cx="292025" cy="292575"/>
          </a:xfrm>
        </p:grpSpPr>
        <p:sp>
          <p:nvSpPr>
            <p:cNvPr id="1427" name="Google Shape;1427;p4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4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4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4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1" name="Google Shape;1431;p41"/>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41"/>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41"/>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41"/>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41"/>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41"/>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7" name="Google Shape;1437;p41"/>
          <p:cNvGrpSpPr/>
          <p:nvPr/>
        </p:nvGrpSpPr>
        <p:grpSpPr>
          <a:xfrm flipH="1">
            <a:off x="3527112" y="361100"/>
            <a:ext cx="175013" cy="27000"/>
            <a:chOff x="5662375" y="212375"/>
            <a:chExt cx="175013" cy="27000"/>
          </a:xfrm>
        </p:grpSpPr>
        <p:sp>
          <p:nvSpPr>
            <p:cNvPr id="1438" name="Google Shape;1438;p4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4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1" name="Google Shape;1441;p41"/>
          <p:cNvGrpSpPr/>
          <p:nvPr/>
        </p:nvGrpSpPr>
        <p:grpSpPr>
          <a:xfrm flipH="1">
            <a:off x="480412" y="242700"/>
            <a:ext cx="175013" cy="27000"/>
            <a:chOff x="5662375" y="212375"/>
            <a:chExt cx="175013" cy="27000"/>
          </a:xfrm>
        </p:grpSpPr>
        <p:sp>
          <p:nvSpPr>
            <p:cNvPr id="1442" name="Google Shape;1442;p4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5" name="Google Shape;1445;p41"/>
          <p:cNvGrpSpPr/>
          <p:nvPr/>
        </p:nvGrpSpPr>
        <p:grpSpPr>
          <a:xfrm flipH="1">
            <a:off x="901712" y="1653625"/>
            <a:ext cx="175013" cy="27000"/>
            <a:chOff x="5662375" y="212375"/>
            <a:chExt cx="175013" cy="27000"/>
          </a:xfrm>
        </p:grpSpPr>
        <p:sp>
          <p:nvSpPr>
            <p:cNvPr id="1446" name="Google Shape;1446;p4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4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49" name="Google Shape;1449;p41"/>
          <p:cNvCxnSpPr/>
          <p:nvPr/>
        </p:nvCxnSpPr>
        <p:spPr>
          <a:xfrm>
            <a:off x="791400" y="42124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450" name="Google Shape;1450;p41"/>
          <p:cNvCxnSpPr/>
          <p:nvPr/>
        </p:nvCxnSpPr>
        <p:spPr>
          <a:xfrm flipH="1" rot="10800000">
            <a:off x="0" y="42204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451" name="Google Shape;1451;p41"/>
          <p:cNvGrpSpPr/>
          <p:nvPr/>
        </p:nvGrpSpPr>
        <p:grpSpPr>
          <a:xfrm rot="10800000">
            <a:off x="499400" y="3940925"/>
            <a:ext cx="581800" cy="582350"/>
            <a:chOff x="8064275" y="887850"/>
            <a:chExt cx="581800" cy="582350"/>
          </a:xfrm>
        </p:grpSpPr>
        <p:sp>
          <p:nvSpPr>
            <p:cNvPr id="1452" name="Google Shape;1452;p4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4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4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4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8" name="Google Shape;1458;p41"/>
          <p:cNvGrpSpPr/>
          <p:nvPr/>
        </p:nvGrpSpPr>
        <p:grpSpPr>
          <a:xfrm rot="10800000">
            <a:off x="1819575" y="4586750"/>
            <a:ext cx="292025" cy="292575"/>
            <a:chOff x="7353050" y="316275"/>
            <a:chExt cx="292025" cy="292575"/>
          </a:xfrm>
        </p:grpSpPr>
        <p:sp>
          <p:nvSpPr>
            <p:cNvPr id="1459" name="Google Shape;1459;p4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4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4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4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3" name="Google Shape;1463;p41"/>
          <p:cNvGrpSpPr/>
          <p:nvPr/>
        </p:nvGrpSpPr>
        <p:grpSpPr>
          <a:xfrm rot="10800000">
            <a:off x="212525" y="4645550"/>
            <a:ext cx="175000" cy="175000"/>
            <a:chOff x="8792300" y="321275"/>
            <a:chExt cx="175000" cy="175000"/>
          </a:xfrm>
        </p:grpSpPr>
        <p:sp>
          <p:nvSpPr>
            <p:cNvPr id="1464" name="Google Shape;1464;p4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4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4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4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8" name="Google Shape;1468;p41"/>
          <p:cNvGrpSpPr/>
          <p:nvPr/>
        </p:nvGrpSpPr>
        <p:grpSpPr>
          <a:xfrm rot="10800000">
            <a:off x="480412" y="4852325"/>
            <a:ext cx="175013" cy="27000"/>
            <a:chOff x="5662375" y="212375"/>
            <a:chExt cx="175013" cy="27000"/>
          </a:xfrm>
        </p:grpSpPr>
        <p:sp>
          <p:nvSpPr>
            <p:cNvPr id="1469" name="Google Shape;1469;p4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4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4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2" name="Google Shape;1472;p41"/>
          <p:cNvGrpSpPr/>
          <p:nvPr/>
        </p:nvGrpSpPr>
        <p:grpSpPr>
          <a:xfrm rot="10800000">
            <a:off x="1054112" y="3898600"/>
            <a:ext cx="175013" cy="27000"/>
            <a:chOff x="5662375" y="212375"/>
            <a:chExt cx="175013" cy="27000"/>
          </a:xfrm>
        </p:grpSpPr>
        <p:sp>
          <p:nvSpPr>
            <p:cNvPr id="1473" name="Google Shape;1473;p4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4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1476" name="Shape 1476"/>
        <p:cNvGrpSpPr/>
        <p:nvPr/>
      </p:nvGrpSpPr>
      <p:grpSpPr>
        <a:xfrm>
          <a:off x="0" y="0"/>
          <a:ext cx="0" cy="0"/>
          <a:chOff x="0" y="0"/>
          <a:chExt cx="0" cy="0"/>
        </a:xfrm>
      </p:grpSpPr>
      <p:sp>
        <p:nvSpPr>
          <p:cNvPr id="1477" name="Google Shape;1477;p42"/>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478" name="Google Shape;1478;p42"/>
          <p:cNvCxnSpPr/>
          <p:nvPr/>
        </p:nvCxnSpPr>
        <p:spPr>
          <a:xfrm rot="10800000">
            <a:off x="8109000" y="501275"/>
            <a:ext cx="737700" cy="737700"/>
          </a:xfrm>
          <a:prstGeom prst="straightConnector1">
            <a:avLst/>
          </a:prstGeom>
          <a:noFill/>
          <a:ln cap="flat" cmpd="sng" w="9525">
            <a:solidFill>
              <a:schemeClr val="dk2"/>
            </a:solidFill>
            <a:prstDash val="solid"/>
            <a:round/>
            <a:headEnd len="med" w="med" type="none"/>
            <a:tailEnd len="med" w="med" type="none"/>
          </a:ln>
        </p:spPr>
      </p:cxnSp>
      <p:cxnSp>
        <p:nvCxnSpPr>
          <p:cNvPr id="1479" name="Google Shape;1479;p42"/>
          <p:cNvCxnSpPr/>
          <p:nvPr/>
        </p:nvCxnSpPr>
        <p:spPr>
          <a:xfrm>
            <a:off x="582475" y="282188"/>
            <a:ext cx="1212900" cy="422700"/>
          </a:xfrm>
          <a:prstGeom prst="straightConnector1">
            <a:avLst/>
          </a:prstGeom>
          <a:noFill/>
          <a:ln cap="flat" cmpd="sng" w="9525">
            <a:solidFill>
              <a:schemeClr val="dk2"/>
            </a:solidFill>
            <a:prstDash val="solid"/>
            <a:round/>
            <a:headEnd len="med" w="med" type="none"/>
            <a:tailEnd len="med" w="med" type="none"/>
          </a:ln>
        </p:spPr>
      </p:cxnSp>
      <p:cxnSp>
        <p:nvCxnSpPr>
          <p:cNvPr id="1480" name="Google Shape;1480;p42"/>
          <p:cNvCxnSpPr/>
          <p:nvPr/>
        </p:nvCxnSpPr>
        <p:spPr>
          <a:xfrm flipH="1" rot="10800000">
            <a:off x="0" y="274188"/>
            <a:ext cx="582600" cy="654300"/>
          </a:xfrm>
          <a:prstGeom prst="straightConnector1">
            <a:avLst/>
          </a:prstGeom>
          <a:noFill/>
          <a:ln cap="flat" cmpd="sng" w="9525">
            <a:solidFill>
              <a:schemeClr val="dk2"/>
            </a:solidFill>
            <a:prstDash val="solid"/>
            <a:round/>
            <a:headEnd len="med" w="med" type="none"/>
            <a:tailEnd len="med" w="med" type="none"/>
          </a:ln>
        </p:spPr>
      </p:cxnSp>
      <p:grpSp>
        <p:nvGrpSpPr>
          <p:cNvPr id="1481" name="Google Shape;1481;p42"/>
          <p:cNvGrpSpPr/>
          <p:nvPr/>
        </p:nvGrpSpPr>
        <p:grpSpPr>
          <a:xfrm flipH="1">
            <a:off x="423750" y="125363"/>
            <a:ext cx="292025" cy="292575"/>
            <a:chOff x="7353050" y="316275"/>
            <a:chExt cx="292025" cy="292575"/>
          </a:xfrm>
        </p:grpSpPr>
        <p:sp>
          <p:nvSpPr>
            <p:cNvPr id="1482" name="Google Shape;1482;p4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6" name="Google Shape;1486;p42"/>
          <p:cNvGrpSpPr/>
          <p:nvPr/>
        </p:nvGrpSpPr>
        <p:grpSpPr>
          <a:xfrm>
            <a:off x="1638739" y="558163"/>
            <a:ext cx="293111" cy="293388"/>
            <a:chOff x="3164039" y="430875"/>
            <a:chExt cx="293111" cy="293388"/>
          </a:xfrm>
        </p:grpSpPr>
        <p:sp>
          <p:nvSpPr>
            <p:cNvPr id="1487" name="Google Shape;1487;p4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4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4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4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4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4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3" name="Google Shape;1493;p42"/>
          <p:cNvGrpSpPr/>
          <p:nvPr/>
        </p:nvGrpSpPr>
        <p:grpSpPr>
          <a:xfrm>
            <a:off x="1591750" y="362600"/>
            <a:ext cx="175013" cy="27000"/>
            <a:chOff x="5662375" y="212375"/>
            <a:chExt cx="175013" cy="27000"/>
          </a:xfrm>
        </p:grpSpPr>
        <p:sp>
          <p:nvSpPr>
            <p:cNvPr id="1494" name="Google Shape;1494;p4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4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4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97" name="Google Shape;1497;p42"/>
          <p:cNvCxnSpPr/>
          <p:nvPr/>
        </p:nvCxnSpPr>
        <p:spPr>
          <a:xfrm flipH="1">
            <a:off x="8151325" y="6875"/>
            <a:ext cx="1002600" cy="494400"/>
          </a:xfrm>
          <a:prstGeom prst="straightConnector1">
            <a:avLst/>
          </a:prstGeom>
          <a:noFill/>
          <a:ln cap="flat" cmpd="sng" w="9525">
            <a:solidFill>
              <a:schemeClr val="dk2"/>
            </a:solidFill>
            <a:prstDash val="solid"/>
            <a:round/>
            <a:headEnd len="med" w="med" type="none"/>
            <a:tailEnd len="med" w="med" type="none"/>
          </a:ln>
        </p:spPr>
      </p:cxnSp>
      <p:grpSp>
        <p:nvGrpSpPr>
          <p:cNvPr id="1498" name="Google Shape;1498;p42"/>
          <p:cNvGrpSpPr/>
          <p:nvPr/>
        </p:nvGrpSpPr>
        <p:grpSpPr>
          <a:xfrm>
            <a:off x="7823875" y="202375"/>
            <a:ext cx="581800" cy="582350"/>
            <a:chOff x="8064275" y="887850"/>
            <a:chExt cx="581800" cy="582350"/>
          </a:xfrm>
        </p:grpSpPr>
        <p:sp>
          <p:nvSpPr>
            <p:cNvPr id="1499" name="Google Shape;1499;p4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4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4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4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4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4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5" name="Google Shape;1505;p42"/>
          <p:cNvGrpSpPr/>
          <p:nvPr/>
        </p:nvGrpSpPr>
        <p:grpSpPr>
          <a:xfrm flipH="1">
            <a:off x="8698650" y="1117488"/>
            <a:ext cx="292025" cy="292575"/>
            <a:chOff x="7353050" y="316275"/>
            <a:chExt cx="292025" cy="292575"/>
          </a:xfrm>
        </p:grpSpPr>
        <p:sp>
          <p:nvSpPr>
            <p:cNvPr id="1506" name="Google Shape;1506;p4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4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4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4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0" name="Google Shape;1510;p42"/>
          <p:cNvGrpSpPr/>
          <p:nvPr/>
        </p:nvGrpSpPr>
        <p:grpSpPr>
          <a:xfrm>
            <a:off x="8678350" y="1581800"/>
            <a:ext cx="175013" cy="27000"/>
            <a:chOff x="5662375" y="212375"/>
            <a:chExt cx="175013" cy="27000"/>
          </a:xfrm>
        </p:grpSpPr>
        <p:sp>
          <p:nvSpPr>
            <p:cNvPr id="1511" name="Google Shape;1511;p4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4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1514" name="Shape 1514"/>
        <p:cNvGrpSpPr/>
        <p:nvPr/>
      </p:nvGrpSpPr>
      <p:grpSpPr>
        <a:xfrm>
          <a:off x="0" y="0"/>
          <a:ext cx="0" cy="0"/>
          <a:chOff x="0" y="0"/>
          <a:chExt cx="0" cy="0"/>
        </a:xfrm>
      </p:grpSpPr>
      <p:cxnSp>
        <p:nvCxnSpPr>
          <p:cNvPr id="1515" name="Google Shape;1515;p43"/>
          <p:cNvCxnSpPr/>
          <p:nvPr/>
        </p:nvCxnSpPr>
        <p:spPr>
          <a:xfrm rot="5400000">
            <a:off x="7269708" y="3324550"/>
            <a:ext cx="1133100" cy="306300"/>
          </a:xfrm>
          <a:prstGeom prst="straightConnector1">
            <a:avLst/>
          </a:prstGeom>
          <a:noFill/>
          <a:ln cap="flat" cmpd="sng" w="9525">
            <a:solidFill>
              <a:srgbClr val="1A2E35"/>
            </a:solidFill>
            <a:prstDash val="solid"/>
            <a:round/>
            <a:headEnd len="med" w="med" type="none"/>
            <a:tailEnd len="med" w="med" type="none"/>
          </a:ln>
        </p:spPr>
      </p:cxnSp>
      <p:cxnSp>
        <p:nvCxnSpPr>
          <p:cNvPr id="1516" name="Google Shape;1516;p43"/>
          <p:cNvCxnSpPr/>
          <p:nvPr/>
        </p:nvCxnSpPr>
        <p:spPr>
          <a:xfrm flipH="1" rot="-5400000">
            <a:off x="7181408" y="2082400"/>
            <a:ext cx="1342200" cy="315300"/>
          </a:xfrm>
          <a:prstGeom prst="straightConnector1">
            <a:avLst/>
          </a:prstGeom>
          <a:noFill/>
          <a:ln cap="flat" cmpd="sng" w="9525">
            <a:solidFill>
              <a:srgbClr val="1A2E35"/>
            </a:solidFill>
            <a:prstDash val="solid"/>
            <a:round/>
            <a:headEnd len="med" w="med" type="none"/>
            <a:tailEnd len="med" w="med" type="none"/>
          </a:ln>
        </p:spPr>
      </p:cxnSp>
      <p:cxnSp>
        <p:nvCxnSpPr>
          <p:cNvPr id="1517" name="Google Shape;1517;p43"/>
          <p:cNvCxnSpPr/>
          <p:nvPr/>
        </p:nvCxnSpPr>
        <p:spPr>
          <a:xfrm rot="5400000">
            <a:off x="7232433" y="736375"/>
            <a:ext cx="1332000" cy="392100"/>
          </a:xfrm>
          <a:prstGeom prst="straightConnector1">
            <a:avLst/>
          </a:prstGeom>
          <a:noFill/>
          <a:ln cap="flat" cmpd="sng" w="9525">
            <a:solidFill>
              <a:srgbClr val="1A2E35"/>
            </a:solidFill>
            <a:prstDash val="solid"/>
            <a:round/>
            <a:headEnd len="med" w="med" type="none"/>
            <a:tailEnd len="med" w="med" type="none"/>
          </a:ln>
        </p:spPr>
      </p:cxnSp>
      <p:cxnSp>
        <p:nvCxnSpPr>
          <p:cNvPr id="1518" name="Google Shape;1518;p43"/>
          <p:cNvCxnSpPr/>
          <p:nvPr/>
        </p:nvCxnSpPr>
        <p:spPr>
          <a:xfrm rot="5400000">
            <a:off x="8168433" y="-66600"/>
            <a:ext cx="273900" cy="407100"/>
          </a:xfrm>
          <a:prstGeom prst="straightConnector1">
            <a:avLst/>
          </a:prstGeom>
          <a:noFill/>
          <a:ln cap="flat" cmpd="sng" w="9525">
            <a:solidFill>
              <a:srgbClr val="1A2E35"/>
            </a:solidFill>
            <a:prstDash val="solid"/>
            <a:round/>
            <a:headEnd len="med" w="med" type="none"/>
            <a:tailEnd len="med" w="med" type="none"/>
          </a:ln>
        </p:spPr>
      </p:cxnSp>
      <p:grpSp>
        <p:nvGrpSpPr>
          <p:cNvPr id="1519" name="Google Shape;1519;p43"/>
          <p:cNvGrpSpPr/>
          <p:nvPr/>
        </p:nvGrpSpPr>
        <p:grpSpPr>
          <a:xfrm flipH="1" rot="5400000">
            <a:off x="7407333" y="1284925"/>
            <a:ext cx="581800" cy="582350"/>
            <a:chOff x="8064275" y="887850"/>
            <a:chExt cx="581800" cy="582350"/>
          </a:xfrm>
        </p:grpSpPr>
        <p:sp>
          <p:nvSpPr>
            <p:cNvPr id="1520" name="Google Shape;1520;p4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4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4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4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4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4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6" name="Google Shape;1526;p43"/>
          <p:cNvGrpSpPr/>
          <p:nvPr/>
        </p:nvGrpSpPr>
        <p:grpSpPr>
          <a:xfrm flipH="1" rot="5400000">
            <a:off x="7869720" y="2754200"/>
            <a:ext cx="292025" cy="292575"/>
            <a:chOff x="7353050" y="316275"/>
            <a:chExt cx="292025" cy="292575"/>
          </a:xfrm>
        </p:grpSpPr>
        <p:sp>
          <p:nvSpPr>
            <p:cNvPr id="1527" name="Google Shape;1527;p4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4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4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4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1" name="Google Shape;1531;p43"/>
          <p:cNvGrpSpPr/>
          <p:nvPr/>
        </p:nvGrpSpPr>
        <p:grpSpPr>
          <a:xfrm flipH="1" rot="5400000">
            <a:off x="8012458" y="178175"/>
            <a:ext cx="175000" cy="175000"/>
            <a:chOff x="8792300" y="321275"/>
            <a:chExt cx="175000" cy="175000"/>
          </a:xfrm>
        </p:grpSpPr>
        <p:sp>
          <p:nvSpPr>
            <p:cNvPr id="1532" name="Google Shape;1532;p4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4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4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4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6" name="Google Shape;1536;p43"/>
          <p:cNvGrpSpPr/>
          <p:nvPr/>
        </p:nvGrpSpPr>
        <p:grpSpPr>
          <a:xfrm rot="5400000">
            <a:off x="7551683" y="3879926"/>
            <a:ext cx="293111" cy="293388"/>
            <a:chOff x="3164039" y="430875"/>
            <a:chExt cx="293111" cy="293388"/>
          </a:xfrm>
        </p:grpSpPr>
        <p:sp>
          <p:nvSpPr>
            <p:cNvPr id="1537" name="Google Shape;1537;p4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4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4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4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3" name="Google Shape;1543;p43"/>
          <p:cNvGrpSpPr/>
          <p:nvPr/>
        </p:nvGrpSpPr>
        <p:grpSpPr>
          <a:xfrm flipH="1" rot="5400000">
            <a:off x="8259052" y="323144"/>
            <a:ext cx="175013" cy="27000"/>
            <a:chOff x="5662375" y="212375"/>
            <a:chExt cx="175013" cy="27000"/>
          </a:xfrm>
        </p:grpSpPr>
        <p:sp>
          <p:nvSpPr>
            <p:cNvPr id="1544" name="Google Shape;1544;p43"/>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43"/>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43"/>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47" name="Google Shape;1547;p43"/>
          <p:cNvCxnSpPr/>
          <p:nvPr/>
        </p:nvCxnSpPr>
        <p:spPr>
          <a:xfrm flipH="1" rot="5400000">
            <a:off x="740850" y="2598325"/>
            <a:ext cx="1672500" cy="126000"/>
          </a:xfrm>
          <a:prstGeom prst="straightConnector1">
            <a:avLst/>
          </a:prstGeom>
          <a:noFill/>
          <a:ln cap="flat" cmpd="sng" w="9525">
            <a:solidFill>
              <a:srgbClr val="1A2E35"/>
            </a:solidFill>
            <a:prstDash val="solid"/>
            <a:round/>
            <a:headEnd len="med" w="med" type="none"/>
            <a:tailEnd len="med" w="med" type="none"/>
          </a:ln>
        </p:spPr>
      </p:cxnSp>
      <p:cxnSp>
        <p:nvCxnSpPr>
          <p:cNvPr id="1548" name="Google Shape;1548;p43"/>
          <p:cNvCxnSpPr/>
          <p:nvPr/>
        </p:nvCxnSpPr>
        <p:spPr>
          <a:xfrm rot="-5400000">
            <a:off x="847100" y="3554000"/>
            <a:ext cx="829500" cy="743400"/>
          </a:xfrm>
          <a:prstGeom prst="straightConnector1">
            <a:avLst/>
          </a:prstGeom>
          <a:noFill/>
          <a:ln cap="flat" cmpd="sng" w="9525">
            <a:solidFill>
              <a:srgbClr val="1A2E35"/>
            </a:solidFill>
            <a:prstDash val="solid"/>
            <a:round/>
            <a:headEnd len="med" w="med" type="none"/>
            <a:tailEnd len="med" w="med" type="none"/>
          </a:ln>
        </p:spPr>
      </p:cxnSp>
      <p:cxnSp>
        <p:nvCxnSpPr>
          <p:cNvPr id="1549" name="Google Shape;1549;p43"/>
          <p:cNvCxnSpPr/>
          <p:nvPr/>
        </p:nvCxnSpPr>
        <p:spPr>
          <a:xfrm flipH="1" rot="5400000">
            <a:off x="1105775" y="4151250"/>
            <a:ext cx="796500" cy="1188000"/>
          </a:xfrm>
          <a:prstGeom prst="straightConnector1">
            <a:avLst/>
          </a:prstGeom>
          <a:noFill/>
          <a:ln cap="flat" cmpd="sng" w="9525">
            <a:solidFill>
              <a:srgbClr val="1A2E35"/>
            </a:solidFill>
            <a:prstDash val="solid"/>
            <a:round/>
            <a:headEnd len="med" w="med" type="none"/>
            <a:tailEnd len="med" w="med" type="none"/>
          </a:ln>
        </p:spPr>
      </p:cxnSp>
      <p:grpSp>
        <p:nvGrpSpPr>
          <p:cNvPr id="1550" name="Google Shape;1550;p43"/>
          <p:cNvGrpSpPr/>
          <p:nvPr/>
        </p:nvGrpSpPr>
        <p:grpSpPr>
          <a:xfrm rot="5400000">
            <a:off x="621475" y="4062025"/>
            <a:ext cx="581800" cy="582350"/>
            <a:chOff x="8064275" y="887850"/>
            <a:chExt cx="581800" cy="582350"/>
          </a:xfrm>
        </p:grpSpPr>
        <p:sp>
          <p:nvSpPr>
            <p:cNvPr id="1551" name="Google Shape;1551;p4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4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4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4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4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4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7" name="Google Shape;1557;p43"/>
          <p:cNvGrpSpPr/>
          <p:nvPr/>
        </p:nvGrpSpPr>
        <p:grpSpPr>
          <a:xfrm rot="5400000">
            <a:off x="1482825" y="3350800"/>
            <a:ext cx="292025" cy="292575"/>
            <a:chOff x="7353050" y="316275"/>
            <a:chExt cx="292025" cy="292575"/>
          </a:xfrm>
        </p:grpSpPr>
        <p:sp>
          <p:nvSpPr>
            <p:cNvPr id="1558" name="Google Shape;1558;p4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4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4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4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2" name="Google Shape;1562;p43"/>
          <p:cNvGrpSpPr/>
          <p:nvPr/>
        </p:nvGrpSpPr>
        <p:grpSpPr>
          <a:xfrm rot="5400000">
            <a:off x="1595125" y="4790325"/>
            <a:ext cx="175000" cy="175000"/>
            <a:chOff x="8792300" y="321275"/>
            <a:chExt cx="175000" cy="175000"/>
          </a:xfrm>
        </p:grpSpPr>
        <p:sp>
          <p:nvSpPr>
            <p:cNvPr id="1563" name="Google Shape;1563;p4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4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4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4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7" name="Google Shape;1567;p43"/>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43"/>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43"/>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43"/>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43"/>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43"/>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3" name="Google Shape;1573;p43"/>
          <p:cNvGrpSpPr/>
          <p:nvPr/>
        </p:nvGrpSpPr>
        <p:grpSpPr>
          <a:xfrm rot="5400000">
            <a:off x="1701119" y="1515381"/>
            <a:ext cx="175013" cy="27000"/>
            <a:chOff x="5662375" y="212375"/>
            <a:chExt cx="175013" cy="27000"/>
          </a:xfrm>
        </p:grpSpPr>
        <p:sp>
          <p:nvSpPr>
            <p:cNvPr id="1574" name="Google Shape;1574;p43"/>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43"/>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43"/>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7" name="Google Shape;1577;p43"/>
          <p:cNvGrpSpPr/>
          <p:nvPr/>
        </p:nvGrpSpPr>
        <p:grpSpPr>
          <a:xfrm rot="5400000">
            <a:off x="1819519" y="4562081"/>
            <a:ext cx="175013" cy="27000"/>
            <a:chOff x="5662375" y="212375"/>
            <a:chExt cx="175013" cy="27000"/>
          </a:xfrm>
        </p:grpSpPr>
        <p:sp>
          <p:nvSpPr>
            <p:cNvPr id="1578" name="Google Shape;1578;p43"/>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43"/>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43"/>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1" name="Google Shape;1581;p43"/>
          <p:cNvGrpSpPr/>
          <p:nvPr/>
        </p:nvGrpSpPr>
        <p:grpSpPr>
          <a:xfrm rot="5400000">
            <a:off x="408594" y="4140781"/>
            <a:ext cx="175013" cy="27000"/>
            <a:chOff x="5662375" y="212375"/>
            <a:chExt cx="175013" cy="27000"/>
          </a:xfrm>
        </p:grpSpPr>
        <p:sp>
          <p:nvSpPr>
            <p:cNvPr id="1582" name="Google Shape;1582;p43"/>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43"/>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43"/>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
    <p:spTree>
      <p:nvGrpSpPr>
        <p:cNvPr id="1585" name="Shape 1585"/>
        <p:cNvGrpSpPr/>
        <p:nvPr/>
      </p:nvGrpSpPr>
      <p:grpSpPr>
        <a:xfrm>
          <a:off x="0" y="0"/>
          <a:ext cx="0" cy="0"/>
          <a:chOff x="0" y="0"/>
          <a:chExt cx="0" cy="0"/>
        </a:xfrm>
      </p:grpSpPr>
      <p:grpSp>
        <p:nvGrpSpPr>
          <p:cNvPr id="1586" name="Google Shape;1586;p44"/>
          <p:cNvGrpSpPr/>
          <p:nvPr/>
        </p:nvGrpSpPr>
        <p:grpSpPr>
          <a:xfrm>
            <a:off x="261711" y="-1158"/>
            <a:ext cx="8550326" cy="3981600"/>
            <a:chOff x="261711" y="-1158"/>
            <a:chExt cx="8550326" cy="3981600"/>
          </a:xfrm>
        </p:grpSpPr>
        <p:cxnSp>
          <p:nvCxnSpPr>
            <p:cNvPr id="1587" name="Google Shape;1587;p44"/>
            <p:cNvCxnSpPr/>
            <p:nvPr/>
          </p:nvCxnSpPr>
          <p:spPr>
            <a:xfrm>
              <a:off x="515925" y="-1158"/>
              <a:ext cx="0" cy="3981600"/>
            </a:xfrm>
            <a:prstGeom prst="straightConnector1">
              <a:avLst/>
            </a:prstGeom>
            <a:noFill/>
            <a:ln cap="flat" cmpd="sng" w="9525">
              <a:solidFill>
                <a:srgbClr val="595959"/>
              </a:solidFill>
              <a:prstDash val="solid"/>
              <a:round/>
              <a:headEnd len="med" w="med" type="none"/>
              <a:tailEnd len="med" w="med" type="none"/>
            </a:ln>
          </p:spPr>
        </p:cxnSp>
        <p:cxnSp>
          <p:nvCxnSpPr>
            <p:cNvPr id="1588" name="Google Shape;1588;p44"/>
            <p:cNvCxnSpPr/>
            <p:nvPr/>
          </p:nvCxnSpPr>
          <p:spPr>
            <a:xfrm>
              <a:off x="8666025" y="-1158"/>
              <a:ext cx="0" cy="1902000"/>
            </a:xfrm>
            <a:prstGeom prst="straightConnector1">
              <a:avLst/>
            </a:prstGeom>
            <a:noFill/>
            <a:ln cap="flat" cmpd="sng" w="9525">
              <a:solidFill>
                <a:srgbClr val="595959"/>
              </a:solidFill>
              <a:prstDash val="solid"/>
              <a:round/>
              <a:headEnd len="med" w="med" type="none"/>
              <a:tailEnd len="med" w="med" type="none"/>
            </a:ln>
          </p:spPr>
        </p:cxnSp>
        <p:grpSp>
          <p:nvGrpSpPr>
            <p:cNvPr id="1589" name="Google Shape;1589;p44"/>
            <p:cNvGrpSpPr/>
            <p:nvPr/>
          </p:nvGrpSpPr>
          <p:grpSpPr>
            <a:xfrm rot="10800000">
              <a:off x="343275" y="3300779"/>
              <a:ext cx="344736" cy="345385"/>
              <a:chOff x="7353050" y="316275"/>
              <a:chExt cx="292025" cy="292575"/>
            </a:xfrm>
          </p:grpSpPr>
          <p:sp>
            <p:nvSpPr>
              <p:cNvPr id="1590" name="Google Shape;1590;p4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4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4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4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4" name="Google Shape;1594;p44"/>
            <p:cNvGrpSpPr/>
            <p:nvPr/>
          </p:nvGrpSpPr>
          <p:grpSpPr>
            <a:xfrm rot="10800000">
              <a:off x="8520013" y="714742"/>
              <a:ext cx="292025" cy="292575"/>
              <a:chOff x="7353050" y="316275"/>
              <a:chExt cx="292025" cy="292575"/>
            </a:xfrm>
          </p:grpSpPr>
          <p:sp>
            <p:nvSpPr>
              <p:cNvPr id="1595" name="Google Shape;1595;p4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4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4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4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9" name="Google Shape;1599;p44"/>
            <p:cNvGrpSpPr/>
            <p:nvPr/>
          </p:nvGrpSpPr>
          <p:grpSpPr>
            <a:xfrm rot="10800000">
              <a:off x="261711" y="465077"/>
              <a:ext cx="507562" cy="507984"/>
              <a:chOff x="8064275" y="887850"/>
              <a:chExt cx="581800" cy="582350"/>
            </a:xfrm>
          </p:grpSpPr>
          <p:sp>
            <p:nvSpPr>
              <p:cNvPr id="1600" name="Google Shape;1600;p4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4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4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4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4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4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0">
    <p:spTree>
      <p:nvGrpSpPr>
        <p:cNvPr id="1606" name="Shape 1606"/>
        <p:cNvGrpSpPr/>
        <p:nvPr/>
      </p:nvGrpSpPr>
      <p:grpSpPr>
        <a:xfrm>
          <a:off x="0" y="0"/>
          <a:ext cx="0" cy="0"/>
          <a:chOff x="0" y="0"/>
          <a:chExt cx="0" cy="0"/>
        </a:xfrm>
      </p:grpSpPr>
      <p:grpSp>
        <p:nvGrpSpPr>
          <p:cNvPr id="1607" name="Google Shape;1607;p45"/>
          <p:cNvGrpSpPr/>
          <p:nvPr/>
        </p:nvGrpSpPr>
        <p:grpSpPr>
          <a:xfrm>
            <a:off x="432850" y="0"/>
            <a:ext cx="8278300" cy="5165700"/>
            <a:chOff x="432850" y="0"/>
            <a:chExt cx="8278300" cy="5165700"/>
          </a:xfrm>
        </p:grpSpPr>
        <p:cxnSp>
          <p:nvCxnSpPr>
            <p:cNvPr id="1608" name="Google Shape;1608;p45"/>
            <p:cNvCxnSpPr/>
            <p:nvPr/>
          </p:nvCxnSpPr>
          <p:spPr>
            <a:xfrm rot="10800000">
              <a:off x="8420275" y="2664300"/>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609" name="Google Shape;1609;p45"/>
            <p:cNvGrpSpPr/>
            <p:nvPr/>
          </p:nvGrpSpPr>
          <p:grpSpPr>
            <a:xfrm>
              <a:off x="8129350" y="4292175"/>
              <a:ext cx="581800" cy="582350"/>
              <a:chOff x="8064275" y="887850"/>
              <a:chExt cx="581800" cy="582350"/>
            </a:xfrm>
          </p:grpSpPr>
          <p:sp>
            <p:nvSpPr>
              <p:cNvPr id="1610" name="Google Shape;1610;p4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4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4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4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4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4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6" name="Google Shape;1616;p45"/>
            <p:cNvGrpSpPr/>
            <p:nvPr/>
          </p:nvGrpSpPr>
          <p:grpSpPr>
            <a:xfrm>
              <a:off x="8274238" y="3720600"/>
              <a:ext cx="292025" cy="292575"/>
              <a:chOff x="7353050" y="316275"/>
              <a:chExt cx="292025" cy="292575"/>
            </a:xfrm>
          </p:grpSpPr>
          <p:sp>
            <p:nvSpPr>
              <p:cNvPr id="1617" name="Google Shape;1617;p4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4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4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4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1" name="Google Shape;1621;p45"/>
            <p:cNvGrpSpPr/>
            <p:nvPr/>
          </p:nvGrpSpPr>
          <p:grpSpPr>
            <a:xfrm>
              <a:off x="8332763" y="3212475"/>
              <a:ext cx="175000" cy="175000"/>
              <a:chOff x="8792300" y="321275"/>
              <a:chExt cx="175000" cy="175000"/>
            </a:xfrm>
          </p:grpSpPr>
          <p:sp>
            <p:nvSpPr>
              <p:cNvPr id="1622" name="Google Shape;1622;p4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4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4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4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26" name="Google Shape;1626;p45"/>
            <p:cNvCxnSpPr/>
            <p:nvPr/>
          </p:nvCxnSpPr>
          <p:spPr>
            <a:xfrm>
              <a:off x="723725" y="613"/>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627" name="Google Shape;1627;p45"/>
            <p:cNvGrpSpPr/>
            <p:nvPr/>
          </p:nvGrpSpPr>
          <p:grpSpPr>
            <a:xfrm rot="10800000">
              <a:off x="432850" y="291788"/>
              <a:ext cx="581800" cy="582350"/>
              <a:chOff x="8064275" y="887850"/>
              <a:chExt cx="581800" cy="582350"/>
            </a:xfrm>
          </p:grpSpPr>
          <p:sp>
            <p:nvSpPr>
              <p:cNvPr id="1628" name="Google Shape;1628;p4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4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4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4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4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4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4" name="Google Shape;1634;p45"/>
            <p:cNvGrpSpPr/>
            <p:nvPr/>
          </p:nvGrpSpPr>
          <p:grpSpPr>
            <a:xfrm rot="10800000">
              <a:off x="577738" y="1153138"/>
              <a:ext cx="292025" cy="292575"/>
              <a:chOff x="7353050" y="316275"/>
              <a:chExt cx="292025" cy="292575"/>
            </a:xfrm>
          </p:grpSpPr>
          <p:sp>
            <p:nvSpPr>
              <p:cNvPr id="1635" name="Google Shape;1635;p4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4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4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4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9" name="Google Shape;1639;p45"/>
            <p:cNvGrpSpPr/>
            <p:nvPr/>
          </p:nvGrpSpPr>
          <p:grpSpPr>
            <a:xfrm rot="10800000">
              <a:off x="636238" y="1778838"/>
              <a:ext cx="175000" cy="175000"/>
              <a:chOff x="8792300" y="321275"/>
              <a:chExt cx="175000" cy="175000"/>
            </a:xfrm>
          </p:grpSpPr>
          <p:sp>
            <p:nvSpPr>
              <p:cNvPr id="1640" name="Google Shape;1640;p4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4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4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4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4" name="Google Shape;1644;p45"/>
            <p:cNvGrpSpPr/>
            <p:nvPr/>
          </p:nvGrpSpPr>
          <p:grpSpPr>
            <a:xfrm>
              <a:off x="432850" y="2003163"/>
              <a:ext cx="175013" cy="27000"/>
              <a:chOff x="5662375" y="212375"/>
              <a:chExt cx="175013" cy="27000"/>
            </a:xfrm>
          </p:grpSpPr>
          <p:sp>
            <p:nvSpPr>
              <p:cNvPr id="1645" name="Google Shape;1645;p45"/>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45"/>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45"/>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8" name="Google Shape;1648;p45"/>
            <p:cNvGrpSpPr/>
            <p:nvPr/>
          </p:nvGrpSpPr>
          <p:grpSpPr>
            <a:xfrm>
              <a:off x="788100" y="208488"/>
              <a:ext cx="175013" cy="27000"/>
              <a:chOff x="5662375" y="212375"/>
              <a:chExt cx="175013" cy="27000"/>
            </a:xfrm>
          </p:grpSpPr>
          <p:sp>
            <p:nvSpPr>
              <p:cNvPr id="1649" name="Google Shape;1649;p45"/>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45"/>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45"/>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2" name="Google Shape;1652;p45"/>
            <p:cNvGrpSpPr/>
            <p:nvPr/>
          </p:nvGrpSpPr>
          <p:grpSpPr>
            <a:xfrm>
              <a:off x="8129350" y="4988725"/>
              <a:ext cx="175013" cy="27000"/>
              <a:chOff x="5662375" y="212375"/>
              <a:chExt cx="175013" cy="27000"/>
            </a:xfrm>
          </p:grpSpPr>
          <p:sp>
            <p:nvSpPr>
              <p:cNvPr id="1653" name="Google Shape;1653;p45"/>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45"/>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45"/>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6" name="Google Shape;1656;p45"/>
            <p:cNvGrpSpPr/>
            <p:nvPr/>
          </p:nvGrpSpPr>
          <p:grpSpPr>
            <a:xfrm>
              <a:off x="8497550" y="3429425"/>
              <a:ext cx="175013" cy="27000"/>
              <a:chOff x="5662375" y="212375"/>
              <a:chExt cx="175013" cy="27000"/>
            </a:xfrm>
          </p:grpSpPr>
          <p:sp>
            <p:nvSpPr>
              <p:cNvPr id="1657" name="Google Shape;1657;p45"/>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45"/>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45"/>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60" name="Google Shape;1660;p45"/>
            <p:cNvCxnSpPr/>
            <p:nvPr/>
          </p:nvCxnSpPr>
          <p:spPr>
            <a:xfrm>
              <a:off x="8407225" y="0"/>
              <a:ext cx="0" cy="2160900"/>
            </a:xfrm>
            <a:prstGeom prst="straightConnector1">
              <a:avLst/>
            </a:prstGeom>
            <a:noFill/>
            <a:ln cap="flat" cmpd="sng" w="9525">
              <a:solidFill>
                <a:srgbClr val="595959"/>
              </a:solidFill>
              <a:prstDash val="solid"/>
              <a:round/>
              <a:headEnd len="med" w="med" type="none"/>
              <a:tailEnd len="med" w="med" type="none"/>
            </a:ln>
          </p:spPr>
        </p:cxnSp>
        <p:cxnSp>
          <p:nvCxnSpPr>
            <p:cNvPr id="1661" name="Google Shape;1661;p45"/>
            <p:cNvCxnSpPr/>
            <p:nvPr/>
          </p:nvCxnSpPr>
          <p:spPr>
            <a:xfrm>
              <a:off x="718025" y="2985634"/>
              <a:ext cx="0" cy="2160900"/>
            </a:xfrm>
            <a:prstGeom prst="straightConnector1">
              <a:avLst/>
            </a:prstGeom>
            <a:noFill/>
            <a:ln cap="flat" cmpd="sng" w="9525">
              <a:solidFill>
                <a:srgbClr val="595959"/>
              </a:solidFill>
              <a:prstDash val="solid"/>
              <a:round/>
              <a:headEnd len="med" w="med" type="none"/>
              <a:tailEnd len="med" w="med" type="none"/>
            </a:ln>
          </p:spPr>
        </p:cxnSp>
        <p:sp>
          <p:nvSpPr>
            <p:cNvPr id="1662" name="Google Shape;1662;p45"/>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45"/>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45"/>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45"/>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1">
    <p:spTree>
      <p:nvGrpSpPr>
        <p:cNvPr id="1666" name="Shape 1666"/>
        <p:cNvGrpSpPr/>
        <p:nvPr/>
      </p:nvGrpSpPr>
      <p:grpSpPr>
        <a:xfrm>
          <a:off x="0" y="0"/>
          <a:ext cx="0" cy="0"/>
          <a:chOff x="0" y="0"/>
          <a:chExt cx="0" cy="0"/>
        </a:xfrm>
      </p:grpSpPr>
      <p:grpSp>
        <p:nvGrpSpPr>
          <p:cNvPr id="1667" name="Google Shape;1667;p46"/>
          <p:cNvGrpSpPr/>
          <p:nvPr/>
        </p:nvGrpSpPr>
        <p:grpSpPr>
          <a:xfrm>
            <a:off x="-6867" y="-6625"/>
            <a:ext cx="9152342" cy="5102050"/>
            <a:chOff x="-6867" y="-6625"/>
            <a:chExt cx="9152342" cy="5102050"/>
          </a:xfrm>
        </p:grpSpPr>
        <p:cxnSp>
          <p:nvCxnSpPr>
            <p:cNvPr id="1668" name="Google Shape;1668;p46"/>
            <p:cNvCxnSpPr/>
            <p:nvPr/>
          </p:nvCxnSpPr>
          <p:spPr>
            <a:xfrm>
              <a:off x="2904283"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1669" name="Google Shape;1669;p46"/>
            <p:cNvCxnSpPr/>
            <p:nvPr/>
          </p:nvCxnSpPr>
          <p:spPr>
            <a:xfrm flipH="1" rot="10800000">
              <a:off x="1562083"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1670" name="Google Shape;1670;p46"/>
            <p:cNvCxnSpPr/>
            <p:nvPr/>
          </p:nvCxnSpPr>
          <p:spPr>
            <a:xfrm>
              <a:off x="259558"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1671" name="Google Shape;1671;p46"/>
            <p:cNvCxnSpPr/>
            <p:nvPr/>
          </p:nvCxnSpPr>
          <p:spPr>
            <a:xfrm>
              <a:off x="-6867"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1672" name="Google Shape;1672;p46"/>
            <p:cNvGrpSpPr/>
            <p:nvPr/>
          </p:nvGrpSpPr>
          <p:grpSpPr>
            <a:xfrm flipH="1">
              <a:off x="1278333" y="4513075"/>
              <a:ext cx="581800" cy="582350"/>
              <a:chOff x="8064275" y="887850"/>
              <a:chExt cx="581800" cy="582350"/>
            </a:xfrm>
          </p:grpSpPr>
          <p:sp>
            <p:nvSpPr>
              <p:cNvPr id="1673" name="Google Shape;1673;p4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4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4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4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4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4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9" name="Google Shape;1679;p46"/>
            <p:cNvGrpSpPr/>
            <p:nvPr/>
          </p:nvGrpSpPr>
          <p:grpSpPr>
            <a:xfrm flipH="1">
              <a:off x="2747608" y="4340463"/>
              <a:ext cx="292025" cy="292575"/>
              <a:chOff x="7353050" y="316275"/>
              <a:chExt cx="292025" cy="292575"/>
            </a:xfrm>
          </p:grpSpPr>
          <p:sp>
            <p:nvSpPr>
              <p:cNvPr id="1680" name="Google Shape;1680;p4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4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4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4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4" name="Google Shape;1684;p46"/>
            <p:cNvGrpSpPr/>
            <p:nvPr/>
          </p:nvGrpSpPr>
          <p:grpSpPr>
            <a:xfrm flipH="1">
              <a:off x="171308" y="4315025"/>
              <a:ext cx="175000" cy="175000"/>
              <a:chOff x="8792300" y="321275"/>
              <a:chExt cx="175000" cy="175000"/>
            </a:xfrm>
          </p:grpSpPr>
          <p:sp>
            <p:nvSpPr>
              <p:cNvPr id="1685" name="Google Shape;1685;p4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4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4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4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9" name="Google Shape;1689;p46"/>
            <p:cNvGrpSpPr/>
            <p:nvPr/>
          </p:nvGrpSpPr>
          <p:grpSpPr>
            <a:xfrm>
              <a:off x="3873197" y="4657550"/>
              <a:ext cx="293111" cy="293388"/>
              <a:chOff x="3164039" y="430875"/>
              <a:chExt cx="293111" cy="293388"/>
            </a:xfrm>
          </p:grpSpPr>
          <p:sp>
            <p:nvSpPr>
              <p:cNvPr id="1690" name="Google Shape;1690;p4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4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4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4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4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4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6" name="Google Shape;1696;p46"/>
            <p:cNvGrpSpPr/>
            <p:nvPr/>
          </p:nvGrpSpPr>
          <p:grpSpPr>
            <a:xfrm flipH="1">
              <a:off x="242270" y="4142425"/>
              <a:ext cx="175013" cy="27000"/>
              <a:chOff x="5662375" y="212375"/>
              <a:chExt cx="175013" cy="27000"/>
            </a:xfrm>
          </p:grpSpPr>
          <p:sp>
            <p:nvSpPr>
              <p:cNvPr id="1697" name="Google Shape;1697;p46"/>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46"/>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46"/>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700" name="Google Shape;1700;p46"/>
            <p:cNvCxnSpPr/>
            <p:nvPr/>
          </p:nvCxnSpPr>
          <p:spPr>
            <a:xfrm rot="10800000">
              <a:off x="5995050" y="226600"/>
              <a:ext cx="1504500" cy="224700"/>
            </a:xfrm>
            <a:prstGeom prst="straightConnector1">
              <a:avLst/>
            </a:prstGeom>
            <a:noFill/>
            <a:ln cap="flat" cmpd="sng" w="9525">
              <a:solidFill>
                <a:schemeClr val="dk2"/>
              </a:solidFill>
              <a:prstDash val="solid"/>
              <a:round/>
              <a:headEnd len="med" w="med" type="none"/>
              <a:tailEnd len="med" w="med" type="none"/>
            </a:ln>
          </p:spPr>
        </p:cxnSp>
        <p:cxnSp>
          <p:nvCxnSpPr>
            <p:cNvPr id="1701" name="Google Shape;1701;p46"/>
            <p:cNvCxnSpPr/>
            <p:nvPr/>
          </p:nvCxnSpPr>
          <p:spPr>
            <a:xfrm rot="10800000">
              <a:off x="7512925" y="45785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702" name="Google Shape;1702;p46"/>
            <p:cNvCxnSpPr/>
            <p:nvPr/>
          </p:nvCxnSpPr>
          <p:spPr>
            <a:xfrm flipH="1">
              <a:off x="8348975" y="-6625"/>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703" name="Google Shape;1703;p46"/>
            <p:cNvGrpSpPr/>
            <p:nvPr/>
          </p:nvGrpSpPr>
          <p:grpSpPr>
            <a:xfrm>
              <a:off x="8064275" y="1040250"/>
              <a:ext cx="581800" cy="582350"/>
              <a:chOff x="8064275" y="887850"/>
              <a:chExt cx="581800" cy="582350"/>
            </a:xfrm>
          </p:grpSpPr>
          <p:sp>
            <p:nvSpPr>
              <p:cNvPr id="1704" name="Google Shape;1704;p4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4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4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4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4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4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0" name="Google Shape;1710;p46"/>
            <p:cNvGrpSpPr/>
            <p:nvPr/>
          </p:nvGrpSpPr>
          <p:grpSpPr>
            <a:xfrm>
              <a:off x="7353050" y="316275"/>
              <a:ext cx="292025" cy="292575"/>
              <a:chOff x="7353050" y="316275"/>
              <a:chExt cx="292025" cy="292575"/>
            </a:xfrm>
          </p:grpSpPr>
          <p:sp>
            <p:nvSpPr>
              <p:cNvPr id="1711" name="Google Shape;1711;p4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4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4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4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5" name="Google Shape;1715;p46"/>
            <p:cNvGrpSpPr/>
            <p:nvPr/>
          </p:nvGrpSpPr>
          <p:grpSpPr>
            <a:xfrm>
              <a:off x="8792300" y="321275"/>
              <a:ext cx="175000" cy="175000"/>
              <a:chOff x="8792300" y="321275"/>
              <a:chExt cx="175000" cy="175000"/>
            </a:xfrm>
          </p:grpSpPr>
          <p:sp>
            <p:nvSpPr>
              <p:cNvPr id="1716" name="Google Shape;1716;p4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4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4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4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0" name="Google Shape;1720;p46"/>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46"/>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46"/>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46"/>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46"/>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46"/>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6" name="Google Shape;1726;p46"/>
            <p:cNvGrpSpPr/>
            <p:nvPr/>
          </p:nvGrpSpPr>
          <p:grpSpPr>
            <a:xfrm>
              <a:off x="8490050" y="170875"/>
              <a:ext cx="175013" cy="27000"/>
              <a:chOff x="5662375" y="212375"/>
              <a:chExt cx="175013" cy="27000"/>
            </a:xfrm>
          </p:grpSpPr>
          <p:sp>
            <p:nvSpPr>
              <p:cNvPr id="1727" name="Google Shape;1727;p4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4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46"/>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0" name="Google Shape;1730;p46"/>
            <p:cNvGrpSpPr/>
            <p:nvPr/>
          </p:nvGrpSpPr>
          <p:grpSpPr>
            <a:xfrm>
              <a:off x="8678350" y="1658000"/>
              <a:ext cx="175013" cy="27000"/>
              <a:chOff x="5662375" y="212375"/>
              <a:chExt cx="175013" cy="27000"/>
            </a:xfrm>
          </p:grpSpPr>
          <p:sp>
            <p:nvSpPr>
              <p:cNvPr id="1731" name="Google Shape;1731;p4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4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4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22">
    <p:spTree>
      <p:nvGrpSpPr>
        <p:cNvPr id="1734" name="Shape 1734"/>
        <p:cNvGrpSpPr/>
        <p:nvPr/>
      </p:nvGrpSpPr>
      <p:grpSpPr>
        <a:xfrm>
          <a:off x="0" y="0"/>
          <a:ext cx="0" cy="0"/>
          <a:chOff x="0" y="0"/>
          <a:chExt cx="0" cy="0"/>
        </a:xfrm>
      </p:grpSpPr>
      <p:grpSp>
        <p:nvGrpSpPr>
          <p:cNvPr id="1735" name="Google Shape;1735;p47"/>
          <p:cNvGrpSpPr/>
          <p:nvPr/>
        </p:nvGrpSpPr>
        <p:grpSpPr>
          <a:xfrm>
            <a:off x="1349626" y="598417"/>
            <a:ext cx="6453730" cy="3631136"/>
            <a:chOff x="365750" y="1285025"/>
            <a:chExt cx="6934275" cy="3315500"/>
          </a:xfrm>
        </p:grpSpPr>
        <p:sp>
          <p:nvSpPr>
            <p:cNvPr id="1736" name="Google Shape;1736;p47"/>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47"/>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8" name="Google Shape;1738;p47"/>
          <p:cNvSpPr txBox="1"/>
          <p:nvPr>
            <p:ph type="title"/>
          </p:nvPr>
        </p:nvSpPr>
        <p:spPr>
          <a:xfrm>
            <a:off x="2624328" y="1018528"/>
            <a:ext cx="3904500" cy="190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1739" name="Google Shape;1739;p47"/>
          <p:cNvGrpSpPr/>
          <p:nvPr/>
        </p:nvGrpSpPr>
        <p:grpSpPr>
          <a:xfrm>
            <a:off x="-6867" y="-6625"/>
            <a:ext cx="9152342" cy="5102050"/>
            <a:chOff x="-6867" y="-6625"/>
            <a:chExt cx="9152342" cy="5102050"/>
          </a:xfrm>
        </p:grpSpPr>
        <p:cxnSp>
          <p:nvCxnSpPr>
            <p:cNvPr id="1740" name="Google Shape;1740;p47"/>
            <p:cNvCxnSpPr/>
            <p:nvPr/>
          </p:nvCxnSpPr>
          <p:spPr>
            <a:xfrm>
              <a:off x="2904283" y="4513075"/>
              <a:ext cx="1133100" cy="306300"/>
            </a:xfrm>
            <a:prstGeom prst="straightConnector1">
              <a:avLst/>
            </a:prstGeom>
            <a:noFill/>
            <a:ln cap="flat" cmpd="sng" w="9525">
              <a:solidFill>
                <a:srgbClr val="595959"/>
              </a:solidFill>
              <a:prstDash val="solid"/>
              <a:round/>
              <a:headEnd len="med" w="med" type="none"/>
              <a:tailEnd len="med" w="med" type="none"/>
            </a:ln>
          </p:spPr>
        </p:cxnSp>
        <p:cxnSp>
          <p:nvCxnSpPr>
            <p:cNvPr id="1741" name="Google Shape;1741;p47"/>
            <p:cNvCxnSpPr/>
            <p:nvPr/>
          </p:nvCxnSpPr>
          <p:spPr>
            <a:xfrm flipH="1" rot="10800000">
              <a:off x="1562083" y="4492325"/>
              <a:ext cx="1342200" cy="315300"/>
            </a:xfrm>
            <a:prstGeom prst="straightConnector1">
              <a:avLst/>
            </a:prstGeom>
            <a:noFill/>
            <a:ln cap="flat" cmpd="sng" w="9525">
              <a:solidFill>
                <a:srgbClr val="595959"/>
              </a:solidFill>
              <a:prstDash val="solid"/>
              <a:round/>
              <a:headEnd len="med" w="med" type="none"/>
              <a:tailEnd len="med" w="med" type="none"/>
            </a:ln>
          </p:spPr>
        </p:cxnSp>
        <p:cxnSp>
          <p:nvCxnSpPr>
            <p:cNvPr id="1742" name="Google Shape;1742;p47"/>
            <p:cNvCxnSpPr/>
            <p:nvPr/>
          </p:nvCxnSpPr>
          <p:spPr>
            <a:xfrm>
              <a:off x="259558" y="4408000"/>
              <a:ext cx="1332000" cy="392100"/>
            </a:xfrm>
            <a:prstGeom prst="straightConnector1">
              <a:avLst/>
            </a:prstGeom>
            <a:noFill/>
            <a:ln cap="flat" cmpd="sng" w="9525">
              <a:solidFill>
                <a:srgbClr val="595959"/>
              </a:solidFill>
              <a:prstDash val="solid"/>
              <a:round/>
              <a:headEnd len="med" w="med" type="none"/>
              <a:tailEnd len="med" w="med" type="none"/>
            </a:ln>
          </p:spPr>
        </p:cxnSp>
        <p:cxnSp>
          <p:nvCxnSpPr>
            <p:cNvPr id="1743" name="Google Shape;1743;p47"/>
            <p:cNvCxnSpPr/>
            <p:nvPr/>
          </p:nvCxnSpPr>
          <p:spPr>
            <a:xfrm>
              <a:off x="-6867" y="3993550"/>
              <a:ext cx="273900" cy="407100"/>
            </a:xfrm>
            <a:prstGeom prst="straightConnector1">
              <a:avLst/>
            </a:prstGeom>
            <a:noFill/>
            <a:ln cap="flat" cmpd="sng" w="9525">
              <a:solidFill>
                <a:srgbClr val="595959"/>
              </a:solidFill>
              <a:prstDash val="solid"/>
              <a:round/>
              <a:headEnd len="med" w="med" type="none"/>
              <a:tailEnd len="med" w="med" type="none"/>
            </a:ln>
          </p:spPr>
        </p:cxnSp>
        <p:grpSp>
          <p:nvGrpSpPr>
            <p:cNvPr id="1744" name="Google Shape;1744;p47"/>
            <p:cNvGrpSpPr/>
            <p:nvPr/>
          </p:nvGrpSpPr>
          <p:grpSpPr>
            <a:xfrm flipH="1">
              <a:off x="1278333" y="4513075"/>
              <a:ext cx="581800" cy="582350"/>
              <a:chOff x="8064275" y="887850"/>
              <a:chExt cx="581800" cy="582350"/>
            </a:xfrm>
          </p:grpSpPr>
          <p:sp>
            <p:nvSpPr>
              <p:cNvPr id="1745" name="Google Shape;1745;p4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4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4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4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4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4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1" name="Google Shape;1751;p47"/>
            <p:cNvGrpSpPr/>
            <p:nvPr/>
          </p:nvGrpSpPr>
          <p:grpSpPr>
            <a:xfrm flipH="1">
              <a:off x="2747608" y="4340463"/>
              <a:ext cx="292025" cy="292575"/>
              <a:chOff x="7353050" y="316275"/>
              <a:chExt cx="292025" cy="292575"/>
            </a:xfrm>
          </p:grpSpPr>
          <p:sp>
            <p:nvSpPr>
              <p:cNvPr id="1752" name="Google Shape;1752;p4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4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4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4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6" name="Google Shape;1756;p47"/>
            <p:cNvGrpSpPr/>
            <p:nvPr/>
          </p:nvGrpSpPr>
          <p:grpSpPr>
            <a:xfrm flipH="1">
              <a:off x="171308" y="4315025"/>
              <a:ext cx="175000" cy="175000"/>
              <a:chOff x="8792300" y="321275"/>
              <a:chExt cx="175000" cy="175000"/>
            </a:xfrm>
          </p:grpSpPr>
          <p:sp>
            <p:nvSpPr>
              <p:cNvPr id="1757" name="Google Shape;1757;p4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4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4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4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1" name="Google Shape;1761;p47"/>
            <p:cNvGrpSpPr/>
            <p:nvPr/>
          </p:nvGrpSpPr>
          <p:grpSpPr>
            <a:xfrm>
              <a:off x="3873197" y="4657550"/>
              <a:ext cx="293111" cy="293388"/>
              <a:chOff x="3164039" y="430875"/>
              <a:chExt cx="293111" cy="293388"/>
            </a:xfrm>
          </p:grpSpPr>
          <p:sp>
            <p:nvSpPr>
              <p:cNvPr id="1762" name="Google Shape;1762;p4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4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4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4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4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4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8" name="Google Shape;1768;p47"/>
            <p:cNvGrpSpPr/>
            <p:nvPr/>
          </p:nvGrpSpPr>
          <p:grpSpPr>
            <a:xfrm flipH="1">
              <a:off x="242270" y="4142425"/>
              <a:ext cx="175013" cy="27000"/>
              <a:chOff x="5662375" y="212375"/>
              <a:chExt cx="175013" cy="27000"/>
            </a:xfrm>
          </p:grpSpPr>
          <p:sp>
            <p:nvSpPr>
              <p:cNvPr id="1769" name="Google Shape;1769;p47"/>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47"/>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47"/>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772" name="Google Shape;1772;p47"/>
            <p:cNvCxnSpPr/>
            <p:nvPr/>
          </p:nvCxnSpPr>
          <p:spPr>
            <a:xfrm rot="10800000">
              <a:off x="5995050" y="226600"/>
              <a:ext cx="1504500" cy="224700"/>
            </a:xfrm>
            <a:prstGeom prst="straightConnector1">
              <a:avLst/>
            </a:prstGeom>
            <a:noFill/>
            <a:ln cap="flat" cmpd="sng" w="9525">
              <a:solidFill>
                <a:srgbClr val="595959"/>
              </a:solidFill>
              <a:prstDash val="solid"/>
              <a:round/>
              <a:headEnd len="med" w="med" type="none"/>
              <a:tailEnd len="med" w="med" type="none"/>
            </a:ln>
          </p:spPr>
        </p:cxnSp>
        <p:cxnSp>
          <p:nvCxnSpPr>
            <p:cNvPr id="1773" name="Google Shape;1773;p47"/>
            <p:cNvCxnSpPr/>
            <p:nvPr/>
          </p:nvCxnSpPr>
          <p:spPr>
            <a:xfrm rot="10800000">
              <a:off x="7512925" y="457850"/>
              <a:ext cx="829500" cy="743400"/>
            </a:xfrm>
            <a:prstGeom prst="straightConnector1">
              <a:avLst/>
            </a:prstGeom>
            <a:noFill/>
            <a:ln cap="flat" cmpd="sng" w="9525">
              <a:solidFill>
                <a:srgbClr val="595959"/>
              </a:solidFill>
              <a:prstDash val="solid"/>
              <a:round/>
              <a:headEnd len="med" w="med" type="none"/>
              <a:tailEnd len="med" w="med" type="none"/>
            </a:ln>
          </p:spPr>
        </p:cxnSp>
        <p:cxnSp>
          <p:nvCxnSpPr>
            <p:cNvPr id="1774" name="Google Shape;1774;p47"/>
            <p:cNvCxnSpPr/>
            <p:nvPr/>
          </p:nvCxnSpPr>
          <p:spPr>
            <a:xfrm flipH="1">
              <a:off x="8348975" y="-6625"/>
              <a:ext cx="796500" cy="1188000"/>
            </a:xfrm>
            <a:prstGeom prst="straightConnector1">
              <a:avLst/>
            </a:prstGeom>
            <a:noFill/>
            <a:ln cap="flat" cmpd="sng" w="9525">
              <a:solidFill>
                <a:srgbClr val="595959"/>
              </a:solidFill>
              <a:prstDash val="solid"/>
              <a:round/>
              <a:headEnd len="med" w="med" type="none"/>
              <a:tailEnd len="med" w="med" type="none"/>
            </a:ln>
          </p:spPr>
        </p:cxnSp>
        <p:grpSp>
          <p:nvGrpSpPr>
            <p:cNvPr id="1775" name="Google Shape;1775;p47"/>
            <p:cNvGrpSpPr/>
            <p:nvPr/>
          </p:nvGrpSpPr>
          <p:grpSpPr>
            <a:xfrm>
              <a:off x="8064275" y="1040250"/>
              <a:ext cx="581800" cy="582350"/>
              <a:chOff x="8064275" y="887850"/>
              <a:chExt cx="581800" cy="582350"/>
            </a:xfrm>
          </p:grpSpPr>
          <p:sp>
            <p:nvSpPr>
              <p:cNvPr id="1776" name="Google Shape;1776;p4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4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4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4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4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4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2" name="Google Shape;1782;p47"/>
            <p:cNvGrpSpPr/>
            <p:nvPr/>
          </p:nvGrpSpPr>
          <p:grpSpPr>
            <a:xfrm>
              <a:off x="7353050" y="316275"/>
              <a:ext cx="292025" cy="292575"/>
              <a:chOff x="7353050" y="316275"/>
              <a:chExt cx="292025" cy="292575"/>
            </a:xfrm>
          </p:grpSpPr>
          <p:sp>
            <p:nvSpPr>
              <p:cNvPr id="1783" name="Google Shape;1783;p4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4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4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4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7" name="Google Shape;1787;p47"/>
            <p:cNvGrpSpPr/>
            <p:nvPr/>
          </p:nvGrpSpPr>
          <p:grpSpPr>
            <a:xfrm>
              <a:off x="8792300" y="321275"/>
              <a:ext cx="175000" cy="175000"/>
              <a:chOff x="8792300" y="321275"/>
              <a:chExt cx="175000" cy="175000"/>
            </a:xfrm>
          </p:grpSpPr>
          <p:sp>
            <p:nvSpPr>
              <p:cNvPr id="1788" name="Google Shape;1788;p4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4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4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4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2" name="Google Shape;1792;p47"/>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47"/>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47"/>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47"/>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47"/>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47"/>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8" name="Google Shape;1798;p47"/>
            <p:cNvGrpSpPr/>
            <p:nvPr/>
          </p:nvGrpSpPr>
          <p:grpSpPr>
            <a:xfrm>
              <a:off x="8490050" y="170875"/>
              <a:ext cx="175013" cy="27000"/>
              <a:chOff x="5662375" y="212375"/>
              <a:chExt cx="175013" cy="27000"/>
            </a:xfrm>
          </p:grpSpPr>
          <p:sp>
            <p:nvSpPr>
              <p:cNvPr id="1799" name="Google Shape;1799;p4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4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4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2" name="Google Shape;1802;p47"/>
            <p:cNvGrpSpPr/>
            <p:nvPr/>
          </p:nvGrpSpPr>
          <p:grpSpPr>
            <a:xfrm>
              <a:off x="8678350" y="1658000"/>
              <a:ext cx="175013" cy="27000"/>
              <a:chOff x="5662375" y="212375"/>
              <a:chExt cx="175013" cy="27000"/>
            </a:xfrm>
          </p:grpSpPr>
          <p:sp>
            <p:nvSpPr>
              <p:cNvPr id="1803" name="Google Shape;1803;p4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4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4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06" name="Google Shape;1806;p47"/>
          <p:cNvSpPr txBox="1"/>
          <p:nvPr>
            <p:ph idx="1" type="subTitle"/>
          </p:nvPr>
        </p:nvSpPr>
        <p:spPr>
          <a:xfrm>
            <a:off x="3639300"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1807" name="Shape 1807"/>
        <p:cNvGrpSpPr/>
        <p:nvPr/>
      </p:nvGrpSpPr>
      <p:grpSpPr>
        <a:xfrm>
          <a:off x="0" y="0"/>
          <a:ext cx="0" cy="0"/>
          <a:chOff x="0" y="0"/>
          <a:chExt cx="0" cy="0"/>
        </a:xfrm>
      </p:grpSpPr>
      <p:sp>
        <p:nvSpPr>
          <p:cNvPr id="1808" name="Google Shape;1808;p48"/>
          <p:cNvSpPr txBox="1"/>
          <p:nvPr>
            <p:ph idx="1" type="body"/>
          </p:nvPr>
        </p:nvSpPr>
        <p:spPr>
          <a:xfrm>
            <a:off x="1881350" y="1246850"/>
            <a:ext cx="21333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809" name="Google Shape;1809;p48"/>
          <p:cNvSpPr txBox="1"/>
          <p:nvPr>
            <p:ph idx="2" type="body"/>
          </p:nvPr>
        </p:nvSpPr>
        <p:spPr>
          <a:xfrm>
            <a:off x="4220325" y="1246850"/>
            <a:ext cx="30999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810" name="Google Shape;1810;p48"/>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811" name="Google Shape;1811;p48"/>
          <p:cNvGrpSpPr/>
          <p:nvPr/>
        </p:nvGrpSpPr>
        <p:grpSpPr>
          <a:xfrm>
            <a:off x="432850" y="0"/>
            <a:ext cx="8278300" cy="5165700"/>
            <a:chOff x="432850" y="0"/>
            <a:chExt cx="8278300" cy="5165700"/>
          </a:xfrm>
        </p:grpSpPr>
        <p:cxnSp>
          <p:nvCxnSpPr>
            <p:cNvPr id="1812" name="Google Shape;1812;p48"/>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813" name="Google Shape;1813;p48"/>
            <p:cNvGrpSpPr/>
            <p:nvPr/>
          </p:nvGrpSpPr>
          <p:grpSpPr>
            <a:xfrm>
              <a:off x="8129350" y="4292175"/>
              <a:ext cx="581800" cy="582350"/>
              <a:chOff x="8064275" y="887850"/>
              <a:chExt cx="581800" cy="582350"/>
            </a:xfrm>
          </p:grpSpPr>
          <p:sp>
            <p:nvSpPr>
              <p:cNvPr id="1814" name="Google Shape;1814;p4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4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4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4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4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4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0" name="Google Shape;1820;p48"/>
            <p:cNvGrpSpPr/>
            <p:nvPr/>
          </p:nvGrpSpPr>
          <p:grpSpPr>
            <a:xfrm>
              <a:off x="8274238" y="3720600"/>
              <a:ext cx="292025" cy="292575"/>
              <a:chOff x="7353050" y="316275"/>
              <a:chExt cx="292025" cy="292575"/>
            </a:xfrm>
          </p:grpSpPr>
          <p:sp>
            <p:nvSpPr>
              <p:cNvPr id="1821" name="Google Shape;1821;p4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4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4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4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5" name="Google Shape;1825;p48"/>
            <p:cNvGrpSpPr/>
            <p:nvPr/>
          </p:nvGrpSpPr>
          <p:grpSpPr>
            <a:xfrm>
              <a:off x="8332763" y="3212475"/>
              <a:ext cx="175000" cy="175000"/>
              <a:chOff x="8792300" y="321275"/>
              <a:chExt cx="175000" cy="175000"/>
            </a:xfrm>
          </p:grpSpPr>
          <p:sp>
            <p:nvSpPr>
              <p:cNvPr id="1826" name="Google Shape;1826;p4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4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4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4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830" name="Google Shape;1830;p48"/>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831" name="Google Shape;1831;p48"/>
            <p:cNvGrpSpPr/>
            <p:nvPr/>
          </p:nvGrpSpPr>
          <p:grpSpPr>
            <a:xfrm rot="10800000">
              <a:off x="432850" y="291788"/>
              <a:ext cx="581800" cy="582350"/>
              <a:chOff x="8064275" y="887850"/>
              <a:chExt cx="581800" cy="582350"/>
            </a:xfrm>
          </p:grpSpPr>
          <p:sp>
            <p:nvSpPr>
              <p:cNvPr id="1832" name="Google Shape;1832;p4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4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4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4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4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4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8" name="Google Shape;1838;p48"/>
            <p:cNvGrpSpPr/>
            <p:nvPr/>
          </p:nvGrpSpPr>
          <p:grpSpPr>
            <a:xfrm rot="10800000">
              <a:off x="577738" y="1153138"/>
              <a:ext cx="292025" cy="292575"/>
              <a:chOff x="7353050" y="316275"/>
              <a:chExt cx="292025" cy="292575"/>
            </a:xfrm>
          </p:grpSpPr>
          <p:sp>
            <p:nvSpPr>
              <p:cNvPr id="1839" name="Google Shape;1839;p4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4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4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4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3" name="Google Shape;1843;p48"/>
            <p:cNvGrpSpPr/>
            <p:nvPr/>
          </p:nvGrpSpPr>
          <p:grpSpPr>
            <a:xfrm rot="10800000">
              <a:off x="636238" y="1778838"/>
              <a:ext cx="175000" cy="175000"/>
              <a:chOff x="8792300" y="321275"/>
              <a:chExt cx="175000" cy="175000"/>
            </a:xfrm>
          </p:grpSpPr>
          <p:sp>
            <p:nvSpPr>
              <p:cNvPr id="1844" name="Google Shape;1844;p4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4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4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4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8" name="Google Shape;1848;p48"/>
            <p:cNvGrpSpPr/>
            <p:nvPr/>
          </p:nvGrpSpPr>
          <p:grpSpPr>
            <a:xfrm>
              <a:off x="432850" y="2003163"/>
              <a:ext cx="175013" cy="27000"/>
              <a:chOff x="5662375" y="212375"/>
              <a:chExt cx="175013" cy="27000"/>
            </a:xfrm>
          </p:grpSpPr>
          <p:sp>
            <p:nvSpPr>
              <p:cNvPr id="1849" name="Google Shape;1849;p4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4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4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2" name="Google Shape;1852;p48"/>
            <p:cNvGrpSpPr/>
            <p:nvPr/>
          </p:nvGrpSpPr>
          <p:grpSpPr>
            <a:xfrm>
              <a:off x="788100" y="208488"/>
              <a:ext cx="175013" cy="27000"/>
              <a:chOff x="5662375" y="212375"/>
              <a:chExt cx="175013" cy="27000"/>
            </a:xfrm>
          </p:grpSpPr>
          <p:sp>
            <p:nvSpPr>
              <p:cNvPr id="1853" name="Google Shape;1853;p4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4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4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6" name="Google Shape;1856;p48"/>
            <p:cNvGrpSpPr/>
            <p:nvPr/>
          </p:nvGrpSpPr>
          <p:grpSpPr>
            <a:xfrm>
              <a:off x="8129350" y="4988725"/>
              <a:ext cx="175013" cy="27000"/>
              <a:chOff x="5662375" y="212375"/>
              <a:chExt cx="175013" cy="27000"/>
            </a:xfrm>
          </p:grpSpPr>
          <p:sp>
            <p:nvSpPr>
              <p:cNvPr id="1857" name="Google Shape;1857;p4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4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4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0" name="Google Shape;1860;p48"/>
            <p:cNvGrpSpPr/>
            <p:nvPr/>
          </p:nvGrpSpPr>
          <p:grpSpPr>
            <a:xfrm>
              <a:off x="8497550" y="3429425"/>
              <a:ext cx="175013" cy="27000"/>
              <a:chOff x="5662375" y="212375"/>
              <a:chExt cx="175013" cy="27000"/>
            </a:xfrm>
          </p:grpSpPr>
          <p:sp>
            <p:nvSpPr>
              <p:cNvPr id="1861" name="Google Shape;1861;p4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4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4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864" name="Google Shape;1864;p48"/>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865" name="Google Shape;1865;p48"/>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866" name="Google Shape;1866;p48"/>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48"/>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48"/>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48"/>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5.xml"/><Relationship Id="rId22" Type="http://schemas.openxmlformats.org/officeDocument/2006/relationships/slideLayout" Target="../slideLayouts/slideLayout37.xml"/><Relationship Id="rId21" Type="http://schemas.openxmlformats.org/officeDocument/2006/relationships/slideLayout" Target="../slideLayouts/slideLayout36.xml"/><Relationship Id="rId24" Type="http://schemas.openxmlformats.org/officeDocument/2006/relationships/slideLayout" Target="../slideLayouts/slideLayout39.xml"/><Relationship Id="rId23" Type="http://schemas.openxmlformats.org/officeDocument/2006/relationships/slideLayout" Target="../slideLayouts/slideLayout38.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9" Type="http://schemas.openxmlformats.org/officeDocument/2006/relationships/slideLayout" Target="../slideLayouts/slideLayout24.xml"/><Relationship Id="rId26" Type="http://schemas.openxmlformats.org/officeDocument/2006/relationships/slideLayout" Target="../slideLayouts/slideLayout41.xml"/><Relationship Id="rId25" Type="http://schemas.openxmlformats.org/officeDocument/2006/relationships/slideLayout" Target="../slideLayouts/slideLayout40.xml"/><Relationship Id="rId28" Type="http://schemas.openxmlformats.org/officeDocument/2006/relationships/slideLayout" Target="../slideLayouts/slideLayout43.xml"/><Relationship Id="rId27" Type="http://schemas.openxmlformats.org/officeDocument/2006/relationships/slideLayout" Target="../slideLayouts/slideLayout42.xml"/><Relationship Id="rId5" Type="http://schemas.openxmlformats.org/officeDocument/2006/relationships/slideLayout" Target="../slideLayouts/slideLayout20.xml"/><Relationship Id="rId6" Type="http://schemas.openxmlformats.org/officeDocument/2006/relationships/slideLayout" Target="../slideLayouts/slideLayout21.xml"/><Relationship Id="rId29" Type="http://schemas.openxmlformats.org/officeDocument/2006/relationships/slideLayout" Target="../slideLayouts/slideLayout44.xml"/><Relationship Id="rId7" Type="http://schemas.openxmlformats.org/officeDocument/2006/relationships/slideLayout" Target="../slideLayouts/slideLayout22.xml"/><Relationship Id="rId8" Type="http://schemas.openxmlformats.org/officeDocument/2006/relationships/slideLayout" Target="../slideLayouts/slideLayout23.xml"/><Relationship Id="rId31" Type="http://schemas.openxmlformats.org/officeDocument/2006/relationships/slideLayout" Target="../slideLayouts/slideLayout46.xml"/><Relationship Id="rId30" Type="http://schemas.openxmlformats.org/officeDocument/2006/relationships/slideLayout" Target="../slideLayouts/slideLayout45.xml"/><Relationship Id="rId11" Type="http://schemas.openxmlformats.org/officeDocument/2006/relationships/slideLayout" Target="../slideLayouts/slideLayout26.xml"/><Relationship Id="rId10" Type="http://schemas.openxmlformats.org/officeDocument/2006/relationships/slideLayout" Target="../slideLayouts/slideLayout25.xml"/><Relationship Id="rId32" Type="http://schemas.openxmlformats.org/officeDocument/2006/relationships/theme" Target="../theme/theme3.xml"/><Relationship Id="rId13" Type="http://schemas.openxmlformats.org/officeDocument/2006/relationships/slideLayout" Target="../slideLayouts/slideLayout28.xml"/><Relationship Id="rId12" Type="http://schemas.openxmlformats.org/officeDocument/2006/relationships/slideLayout" Target="../slideLayouts/slideLayout27.xml"/><Relationship Id="rId15" Type="http://schemas.openxmlformats.org/officeDocument/2006/relationships/slideLayout" Target="../slideLayouts/slideLayout30.xml"/><Relationship Id="rId14" Type="http://schemas.openxmlformats.org/officeDocument/2006/relationships/slideLayout" Target="../slideLayouts/slideLayout29.xml"/><Relationship Id="rId17" Type="http://schemas.openxmlformats.org/officeDocument/2006/relationships/slideLayout" Target="../slideLayouts/slideLayout32.xml"/><Relationship Id="rId16" Type="http://schemas.openxmlformats.org/officeDocument/2006/relationships/slideLayout" Target="../slideLayouts/slideLayout31.xml"/><Relationship Id="rId19" Type="http://schemas.openxmlformats.org/officeDocument/2006/relationships/slideLayout" Target="../slideLayouts/slideLayout34.xml"/><Relationship Id="rId18"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93" name="Shape 193"/>
        <p:cNvGrpSpPr/>
        <p:nvPr/>
      </p:nvGrpSpPr>
      <p:grpSpPr>
        <a:xfrm>
          <a:off x="0" y="0"/>
          <a:ext cx="0" cy="0"/>
          <a:chOff x="0" y="0"/>
          <a:chExt cx="0" cy="0"/>
        </a:xfrm>
      </p:grpSpPr>
      <p:sp>
        <p:nvSpPr>
          <p:cNvPr id="194" name="Google Shape;194;p17"/>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4.png"/><Relationship Id="rId9" Type="http://schemas.openxmlformats.org/officeDocument/2006/relationships/image" Target="../media/image17.png"/><Relationship Id="rId5" Type="http://schemas.openxmlformats.org/officeDocument/2006/relationships/image" Target="../media/image16.png"/><Relationship Id="rId6" Type="http://schemas.openxmlformats.org/officeDocument/2006/relationships/image" Target="../media/image2.png"/><Relationship Id="rId7" Type="http://schemas.openxmlformats.org/officeDocument/2006/relationships/image" Target="../media/image15.png"/><Relationship Id="rId8"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6.jpg"/><Relationship Id="rId5" Type="http://schemas.openxmlformats.org/officeDocument/2006/relationships/hyperlink" Target="https://docs.google.com/spreadsheets/d/1JTz3bdO8DXr3lxKIVraIxLFtQL-9X55DFJclB3hF2MU/edit#gid=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hyperlink" Target="https://docs.google.com/spreadsheets/d/1JTz3bdO8DXr3lxKIVraIxLFtQL-9X55DFJclB3hF2MU/edit#gid=2060719582" TargetMode="External"/><Relationship Id="rId4" Type="http://schemas.openxmlformats.org/officeDocument/2006/relationships/hyperlink" Target="https://www.postman.com/orange-trinity-129621/workspace/mini-project/request/26372992-ca4084ae-f4e1-487f-bab4-f064160b8afe" TargetMode="External"/><Relationship Id="rId5" Type="http://schemas.openxmlformats.org/officeDocument/2006/relationships/image" Target="../media/image9.png"/><Relationship Id="rId6"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hyperlink" Target="https://docs.google.com/spreadsheets/d/1JTz3bdO8DXr3lxKIVraIxLFtQL-9X55DFJclB3hF2MU/edit#gid=16885938" TargetMode="External"/><Relationship Id="rId4" Type="http://schemas.openxmlformats.org/officeDocument/2006/relationships/image" Target="../media/image3.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3" name="Shape 1873"/>
        <p:cNvGrpSpPr/>
        <p:nvPr/>
      </p:nvGrpSpPr>
      <p:grpSpPr>
        <a:xfrm>
          <a:off x="0" y="0"/>
          <a:ext cx="0" cy="0"/>
          <a:chOff x="0" y="0"/>
          <a:chExt cx="0" cy="0"/>
        </a:xfrm>
      </p:grpSpPr>
      <p:grpSp>
        <p:nvGrpSpPr>
          <p:cNvPr id="1874" name="Google Shape;1874;p49"/>
          <p:cNvGrpSpPr/>
          <p:nvPr/>
        </p:nvGrpSpPr>
        <p:grpSpPr>
          <a:xfrm>
            <a:off x="303221" y="1345778"/>
            <a:ext cx="4769777" cy="3797736"/>
            <a:chOff x="469775" y="238125"/>
            <a:chExt cx="6679425" cy="5229600"/>
          </a:xfrm>
        </p:grpSpPr>
        <p:sp>
          <p:nvSpPr>
            <p:cNvPr id="1875" name="Google Shape;1875;p49"/>
            <p:cNvSpPr/>
            <p:nvPr/>
          </p:nvSpPr>
          <p:spPr>
            <a:xfrm>
              <a:off x="830950" y="238200"/>
              <a:ext cx="6001825" cy="5109175"/>
            </a:xfrm>
            <a:custGeom>
              <a:rect b="b" l="l" r="r" t="t"/>
              <a:pathLst>
                <a:path extrusionOk="0" h="204367" w="240073">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49"/>
            <p:cNvSpPr/>
            <p:nvPr/>
          </p:nvSpPr>
          <p:spPr>
            <a:xfrm>
              <a:off x="1009000" y="238125"/>
              <a:ext cx="5764775" cy="5102425"/>
            </a:xfrm>
            <a:custGeom>
              <a:rect b="b" l="l" r="r" t="t"/>
              <a:pathLst>
                <a:path extrusionOk="0" h="204097" w="230591">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49"/>
            <p:cNvSpPr/>
            <p:nvPr/>
          </p:nvSpPr>
          <p:spPr>
            <a:xfrm>
              <a:off x="6155150" y="3211050"/>
              <a:ext cx="888225" cy="2247525"/>
            </a:xfrm>
            <a:custGeom>
              <a:rect b="b" l="l" r="r" t="t"/>
              <a:pathLst>
                <a:path extrusionOk="0" h="89901" w="35529">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49"/>
            <p:cNvSpPr/>
            <p:nvPr/>
          </p:nvSpPr>
          <p:spPr>
            <a:xfrm>
              <a:off x="2992975" y="2455100"/>
              <a:ext cx="2658575" cy="3012625"/>
            </a:xfrm>
            <a:custGeom>
              <a:rect b="b" l="l" r="r" t="t"/>
              <a:pathLst>
                <a:path extrusionOk="0" h="120505" w="106343">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49"/>
            <p:cNvSpPr/>
            <p:nvPr/>
          </p:nvSpPr>
          <p:spPr>
            <a:xfrm>
              <a:off x="2992975" y="2709450"/>
              <a:ext cx="2434725" cy="2758275"/>
            </a:xfrm>
            <a:custGeom>
              <a:rect b="b" l="l" r="r" t="t"/>
              <a:pathLst>
                <a:path extrusionOk="0" h="110331" w="97389">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49"/>
            <p:cNvSpPr/>
            <p:nvPr/>
          </p:nvSpPr>
          <p:spPr>
            <a:xfrm>
              <a:off x="5418525" y="2464250"/>
              <a:ext cx="224875" cy="2994325"/>
            </a:xfrm>
            <a:custGeom>
              <a:rect b="b" l="l" r="r" t="t"/>
              <a:pathLst>
                <a:path extrusionOk="0" h="119773" w="8995">
                  <a:moveTo>
                    <a:pt x="8995" y="1"/>
                  </a:moveTo>
                  <a:lnTo>
                    <a:pt x="1" y="10134"/>
                  </a:lnTo>
                  <a:lnTo>
                    <a:pt x="1" y="119772"/>
                  </a:lnTo>
                  <a:lnTo>
                    <a:pt x="8995" y="119772"/>
                  </a:lnTo>
                  <a:lnTo>
                    <a:pt x="89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49"/>
            <p:cNvSpPr/>
            <p:nvPr/>
          </p:nvSpPr>
          <p:spPr>
            <a:xfrm>
              <a:off x="5533500" y="4907100"/>
              <a:ext cx="109900" cy="551475"/>
            </a:xfrm>
            <a:custGeom>
              <a:rect b="b" l="l" r="r" t="t"/>
              <a:pathLst>
                <a:path extrusionOk="0" h="22059" w="4396">
                  <a:moveTo>
                    <a:pt x="0" y="1"/>
                  </a:moveTo>
                  <a:lnTo>
                    <a:pt x="0"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49"/>
            <p:cNvSpPr/>
            <p:nvPr/>
          </p:nvSpPr>
          <p:spPr>
            <a:xfrm>
              <a:off x="5525350" y="4898950"/>
              <a:ext cx="126200" cy="568775"/>
            </a:xfrm>
            <a:custGeom>
              <a:rect b="b" l="l" r="r" t="t"/>
              <a:pathLst>
                <a:path extrusionOk="0" h="22751" w="5048">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49"/>
            <p:cNvSpPr/>
            <p:nvPr/>
          </p:nvSpPr>
          <p:spPr>
            <a:xfrm>
              <a:off x="5643375" y="4524550"/>
              <a:ext cx="474150" cy="934025"/>
            </a:xfrm>
            <a:custGeom>
              <a:rect b="b" l="l" r="r" t="t"/>
              <a:pathLst>
                <a:path extrusionOk="0" h="37361" w="18966">
                  <a:moveTo>
                    <a:pt x="18965" y="0"/>
                  </a:moveTo>
                  <a:lnTo>
                    <a:pt x="1" y="15303"/>
                  </a:lnTo>
                  <a:lnTo>
                    <a:pt x="1" y="37360"/>
                  </a:lnTo>
                  <a:lnTo>
                    <a:pt x="18965" y="37360"/>
                  </a:lnTo>
                  <a:lnTo>
                    <a:pt x="189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49"/>
            <p:cNvSpPr/>
            <p:nvPr/>
          </p:nvSpPr>
          <p:spPr>
            <a:xfrm>
              <a:off x="5634225" y="4516325"/>
              <a:ext cx="491450" cy="951400"/>
            </a:xfrm>
            <a:custGeom>
              <a:rect b="b" l="l" r="r" t="t"/>
              <a:pathLst>
                <a:path extrusionOk="0" h="38056" w="19658">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49"/>
            <p:cNvSpPr/>
            <p:nvPr/>
          </p:nvSpPr>
          <p:spPr>
            <a:xfrm>
              <a:off x="1820900" y="4907100"/>
              <a:ext cx="109900" cy="551475"/>
            </a:xfrm>
            <a:custGeom>
              <a:rect b="b" l="l" r="r" t="t"/>
              <a:pathLst>
                <a:path extrusionOk="0" h="22059" w="4396">
                  <a:moveTo>
                    <a:pt x="1" y="1"/>
                  </a:moveTo>
                  <a:lnTo>
                    <a:pt x="1"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49"/>
            <p:cNvSpPr/>
            <p:nvPr/>
          </p:nvSpPr>
          <p:spPr>
            <a:xfrm>
              <a:off x="1812775" y="4898950"/>
              <a:ext cx="126175" cy="568775"/>
            </a:xfrm>
            <a:custGeom>
              <a:rect b="b" l="l" r="r" t="t"/>
              <a:pathLst>
                <a:path extrusionOk="0" h="22751" w="5047">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49"/>
            <p:cNvSpPr/>
            <p:nvPr/>
          </p:nvSpPr>
          <p:spPr>
            <a:xfrm>
              <a:off x="1930800" y="4524550"/>
              <a:ext cx="474125" cy="934025"/>
            </a:xfrm>
            <a:custGeom>
              <a:rect b="b" l="l" r="r" t="t"/>
              <a:pathLst>
                <a:path extrusionOk="0" h="37361" w="18965">
                  <a:moveTo>
                    <a:pt x="18965" y="0"/>
                  </a:moveTo>
                  <a:lnTo>
                    <a:pt x="0" y="15303"/>
                  </a:lnTo>
                  <a:lnTo>
                    <a:pt x="0" y="37360"/>
                  </a:lnTo>
                  <a:lnTo>
                    <a:pt x="18965" y="37360"/>
                  </a:lnTo>
                  <a:lnTo>
                    <a:pt x="189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49"/>
            <p:cNvSpPr/>
            <p:nvPr/>
          </p:nvSpPr>
          <p:spPr>
            <a:xfrm>
              <a:off x="1921625" y="4516325"/>
              <a:ext cx="491450" cy="951400"/>
            </a:xfrm>
            <a:custGeom>
              <a:rect b="b" l="l" r="r" t="t"/>
              <a:pathLst>
                <a:path extrusionOk="0" h="38056" w="19658">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49"/>
            <p:cNvSpPr/>
            <p:nvPr/>
          </p:nvSpPr>
          <p:spPr>
            <a:xfrm>
              <a:off x="1398675" y="4437050"/>
              <a:ext cx="5067825" cy="567750"/>
            </a:xfrm>
            <a:custGeom>
              <a:rect b="b" l="l" r="r" t="t"/>
              <a:pathLst>
                <a:path extrusionOk="0" h="22710" w="202713">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49"/>
            <p:cNvSpPr/>
            <p:nvPr/>
          </p:nvSpPr>
          <p:spPr>
            <a:xfrm>
              <a:off x="1390525" y="4428500"/>
              <a:ext cx="5084125" cy="584450"/>
            </a:xfrm>
            <a:custGeom>
              <a:rect b="b" l="l" r="r" t="t"/>
              <a:pathLst>
                <a:path extrusionOk="0" h="23378" w="203365">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49"/>
            <p:cNvSpPr/>
            <p:nvPr/>
          </p:nvSpPr>
          <p:spPr>
            <a:xfrm>
              <a:off x="1400700" y="4437050"/>
              <a:ext cx="5065800" cy="531125"/>
            </a:xfrm>
            <a:custGeom>
              <a:rect b="b" l="l" r="r" t="t"/>
              <a:pathLst>
                <a:path extrusionOk="0" h="21245" w="202632">
                  <a:moveTo>
                    <a:pt x="44157" y="0"/>
                  </a:moveTo>
                  <a:lnTo>
                    <a:pt x="1" y="21244"/>
                  </a:lnTo>
                  <a:lnTo>
                    <a:pt x="174958" y="21244"/>
                  </a:lnTo>
                  <a:lnTo>
                    <a:pt x="20263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49"/>
            <p:cNvSpPr/>
            <p:nvPr/>
          </p:nvSpPr>
          <p:spPr>
            <a:xfrm>
              <a:off x="1391550" y="4427900"/>
              <a:ext cx="5084100" cy="549425"/>
            </a:xfrm>
            <a:custGeom>
              <a:rect b="b" l="l" r="r" t="t"/>
              <a:pathLst>
                <a:path extrusionOk="0" h="21977" w="203364">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49"/>
            <p:cNvSpPr/>
            <p:nvPr/>
          </p:nvSpPr>
          <p:spPr>
            <a:xfrm>
              <a:off x="5056325" y="4664950"/>
              <a:ext cx="755975" cy="213700"/>
            </a:xfrm>
            <a:custGeom>
              <a:rect b="b" l="l" r="r" t="t"/>
              <a:pathLst>
                <a:path extrusionOk="0" h="8548" w="30239">
                  <a:moveTo>
                    <a:pt x="10704" y="1"/>
                  </a:moveTo>
                  <a:lnTo>
                    <a:pt x="0" y="8547"/>
                  </a:lnTo>
                  <a:lnTo>
                    <a:pt x="18558" y="8547"/>
                  </a:lnTo>
                  <a:lnTo>
                    <a:pt x="30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49"/>
            <p:cNvSpPr/>
            <p:nvPr/>
          </p:nvSpPr>
          <p:spPr>
            <a:xfrm>
              <a:off x="5047175" y="4656825"/>
              <a:ext cx="774275" cy="230975"/>
            </a:xfrm>
            <a:custGeom>
              <a:rect b="b" l="l" r="r" t="t"/>
              <a:pathLst>
                <a:path extrusionOk="0" h="9239" w="30971">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49"/>
            <p:cNvSpPr/>
            <p:nvPr/>
          </p:nvSpPr>
          <p:spPr>
            <a:xfrm>
              <a:off x="5774625" y="4437050"/>
              <a:ext cx="691875" cy="567750"/>
            </a:xfrm>
            <a:custGeom>
              <a:rect b="b" l="l" r="r" t="t"/>
              <a:pathLst>
                <a:path extrusionOk="0" h="22710" w="27675">
                  <a:moveTo>
                    <a:pt x="27675" y="0"/>
                  </a:moveTo>
                  <a:lnTo>
                    <a:pt x="1" y="21244"/>
                  </a:lnTo>
                  <a:lnTo>
                    <a:pt x="1" y="22709"/>
                  </a:lnTo>
                  <a:lnTo>
                    <a:pt x="27675" y="1425"/>
                  </a:lnTo>
                  <a:lnTo>
                    <a:pt x="276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49"/>
            <p:cNvSpPr/>
            <p:nvPr/>
          </p:nvSpPr>
          <p:spPr>
            <a:xfrm>
              <a:off x="5766475" y="4428250"/>
              <a:ext cx="708175" cy="584775"/>
            </a:xfrm>
            <a:custGeom>
              <a:rect b="b" l="l" r="r" t="t"/>
              <a:pathLst>
                <a:path extrusionOk="0" h="23391" w="28327">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49"/>
            <p:cNvSpPr/>
            <p:nvPr/>
          </p:nvSpPr>
          <p:spPr>
            <a:xfrm>
              <a:off x="5189600" y="4452300"/>
              <a:ext cx="914700" cy="283675"/>
            </a:xfrm>
            <a:custGeom>
              <a:rect b="b" l="l" r="r" t="t"/>
              <a:pathLst>
                <a:path extrusionOk="0" h="11347" w="36588">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49"/>
            <p:cNvSpPr/>
            <p:nvPr/>
          </p:nvSpPr>
          <p:spPr>
            <a:xfrm>
              <a:off x="5292375" y="4676900"/>
              <a:ext cx="262500" cy="176300"/>
            </a:xfrm>
            <a:custGeom>
              <a:rect b="b" l="l" r="r" t="t"/>
              <a:pathLst>
                <a:path extrusionOk="0" h="7052" w="1050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49"/>
            <p:cNvSpPr/>
            <p:nvPr/>
          </p:nvSpPr>
          <p:spPr>
            <a:xfrm>
              <a:off x="5442950" y="4707275"/>
              <a:ext cx="72250" cy="119475"/>
            </a:xfrm>
            <a:custGeom>
              <a:rect b="b" l="l" r="r" t="t"/>
              <a:pathLst>
                <a:path extrusionOk="0" h="4779" w="289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49"/>
            <p:cNvSpPr/>
            <p:nvPr/>
          </p:nvSpPr>
          <p:spPr>
            <a:xfrm>
              <a:off x="3283975" y="4592725"/>
              <a:ext cx="2022650" cy="316425"/>
            </a:xfrm>
            <a:custGeom>
              <a:rect b="b" l="l" r="r" t="t"/>
              <a:pathLst>
                <a:path extrusionOk="0" h="12657" w="80906">
                  <a:moveTo>
                    <a:pt x="15831" y="0"/>
                  </a:moveTo>
                  <a:lnTo>
                    <a:pt x="0" y="12657"/>
                  </a:lnTo>
                  <a:lnTo>
                    <a:pt x="65075" y="12657"/>
                  </a:lnTo>
                  <a:lnTo>
                    <a:pt x="809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49"/>
            <p:cNvSpPr/>
            <p:nvPr/>
          </p:nvSpPr>
          <p:spPr>
            <a:xfrm>
              <a:off x="3274800" y="4584575"/>
              <a:ext cx="2041000" cy="332725"/>
            </a:xfrm>
            <a:custGeom>
              <a:rect b="b" l="l" r="r" t="t"/>
              <a:pathLst>
                <a:path extrusionOk="0" h="13309" w="8164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49"/>
            <p:cNvSpPr/>
            <p:nvPr/>
          </p:nvSpPr>
          <p:spPr>
            <a:xfrm>
              <a:off x="4902700" y="4584475"/>
              <a:ext cx="413100" cy="352825"/>
            </a:xfrm>
            <a:custGeom>
              <a:rect b="b" l="l" r="r" t="t"/>
              <a:pathLst>
                <a:path extrusionOk="0" h="14113" w="16524">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49"/>
            <p:cNvSpPr/>
            <p:nvPr/>
          </p:nvSpPr>
          <p:spPr>
            <a:xfrm>
              <a:off x="3283975" y="4909125"/>
              <a:ext cx="1626875" cy="19375"/>
            </a:xfrm>
            <a:custGeom>
              <a:rect b="b" l="l" r="r" t="t"/>
              <a:pathLst>
                <a:path extrusionOk="0" h="775" w="65075">
                  <a:moveTo>
                    <a:pt x="0" y="1"/>
                  </a:moveTo>
                  <a:lnTo>
                    <a:pt x="0" y="774"/>
                  </a:lnTo>
                  <a:lnTo>
                    <a:pt x="65075" y="774"/>
                  </a:lnTo>
                  <a:lnTo>
                    <a:pt x="6507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49"/>
            <p:cNvSpPr/>
            <p:nvPr/>
          </p:nvSpPr>
          <p:spPr>
            <a:xfrm>
              <a:off x="3274800" y="4899975"/>
              <a:ext cx="1645225" cy="37675"/>
            </a:xfrm>
            <a:custGeom>
              <a:rect b="b" l="l" r="r" t="t"/>
              <a:pathLst>
                <a:path extrusionOk="0" h="1507" w="65809">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49"/>
            <p:cNvSpPr/>
            <p:nvPr/>
          </p:nvSpPr>
          <p:spPr>
            <a:xfrm>
              <a:off x="3753000" y="4763650"/>
              <a:ext cx="178075" cy="60050"/>
            </a:xfrm>
            <a:custGeom>
              <a:rect b="b" l="l" r="r" t="t"/>
              <a:pathLst>
                <a:path extrusionOk="0" h="2402" w="7123">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49"/>
            <p:cNvSpPr/>
            <p:nvPr/>
          </p:nvSpPr>
          <p:spPr>
            <a:xfrm>
              <a:off x="38608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49"/>
            <p:cNvSpPr/>
            <p:nvPr/>
          </p:nvSpPr>
          <p:spPr>
            <a:xfrm>
              <a:off x="36451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49"/>
            <p:cNvSpPr/>
            <p:nvPr/>
          </p:nvSpPr>
          <p:spPr>
            <a:xfrm>
              <a:off x="3698050" y="4721925"/>
              <a:ext cx="178075" cy="59050"/>
            </a:xfrm>
            <a:custGeom>
              <a:rect b="b" l="l" r="r" t="t"/>
              <a:pathLst>
                <a:path extrusionOk="0" h="2362" w="7123">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49"/>
            <p:cNvSpPr/>
            <p:nvPr/>
          </p:nvSpPr>
          <p:spPr>
            <a:xfrm>
              <a:off x="38578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49"/>
            <p:cNvSpPr/>
            <p:nvPr/>
          </p:nvSpPr>
          <p:spPr>
            <a:xfrm>
              <a:off x="3749950" y="4679200"/>
              <a:ext cx="178075" cy="60050"/>
            </a:xfrm>
            <a:custGeom>
              <a:rect b="b" l="l" r="r" t="t"/>
              <a:pathLst>
                <a:path extrusionOk="0" h="2402" w="7123">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49"/>
            <p:cNvSpPr/>
            <p:nvPr/>
          </p:nvSpPr>
          <p:spPr>
            <a:xfrm>
              <a:off x="39676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49"/>
            <p:cNvSpPr/>
            <p:nvPr/>
          </p:nvSpPr>
          <p:spPr>
            <a:xfrm>
              <a:off x="45048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49"/>
            <p:cNvSpPr/>
            <p:nvPr/>
          </p:nvSpPr>
          <p:spPr>
            <a:xfrm>
              <a:off x="3964625"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49"/>
            <p:cNvSpPr/>
            <p:nvPr/>
          </p:nvSpPr>
          <p:spPr>
            <a:xfrm>
              <a:off x="4075525"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49"/>
            <p:cNvSpPr/>
            <p:nvPr/>
          </p:nvSpPr>
          <p:spPr>
            <a:xfrm>
              <a:off x="4719550" y="4763650"/>
              <a:ext cx="178075" cy="60050"/>
            </a:xfrm>
            <a:custGeom>
              <a:rect b="b" l="l" r="r" t="t"/>
              <a:pathLst>
                <a:path extrusionOk="0" h="2402" w="7123">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49"/>
            <p:cNvSpPr/>
            <p:nvPr/>
          </p:nvSpPr>
          <p:spPr>
            <a:xfrm>
              <a:off x="4772450" y="4721925"/>
              <a:ext cx="178075" cy="59050"/>
            </a:xfrm>
            <a:custGeom>
              <a:rect b="b" l="l" r="r" t="t"/>
              <a:pathLst>
                <a:path extrusionOk="0" h="2362" w="7123">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49"/>
            <p:cNvSpPr/>
            <p:nvPr/>
          </p:nvSpPr>
          <p:spPr>
            <a:xfrm>
              <a:off x="4612725" y="4763650"/>
              <a:ext cx="178075" cy="60050"/>
            </a:xfrm>
            <a:custGeom>
              <a:rect b="b" l="l" r="r" t="t"/>
              <a:pathLst>
                <a:path extrusionOk="0" h="2402" w="7123">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49"/>
            <p:cNvSpPr/>
            <p:nvPr/>
          </p:nvSpPr>
          <p:spPr>
            <a:xfrm>
              <a:off x="43980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49"/>
            <p:cNvSpPr/>
            <p:nvPr/>
          </p:nvSpPr>
          <p:spPr>
            <a:xfrm>
              <a:off x="41823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49"/>
            <p:cNvSpPr/>
            <p:nvPr/>
          </p:nvSpPr>
          <p:spPr>
            <a:xfrm>
              <a:off x="4290200" y="4763650"/>
              <a:ext cx="178075" cy="60050"/>
            </a:xfrm>
            <a:custGeom>
              <a:rect b="b" l="l" r="r" t="t"/>
              <a:pathLst>
                <a:path extrusionOk="0" h="2402" w="7123">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49"/>
            <p:cNvSpPr/>
            <p:nvPr/>
          </p:nvSpPr>
          <p:spPr>
            <a:xfrm>
              <a:off x="43950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49"/>
            <p:cNvSpPr/>
            <p:nvPr/>
          </p:nvSpPr>
          <p:spPr>
            <a:xfrm>
              <a:off x="45577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49"/>
            <p:cNvSpPr/>
            <p:nvPr/>
          </p:nvSpPr>
          <p:spPr>
            <a:xfrm>
              <a:off x="4342100" y="4721925"/>
              <a:ext cx="178075" cy="59050"/>
            </a:xfrm>
            <a:custGeom>
              <a:rect b="b" l="l" r="r" t="t"/>
              <a:pathLst>
                <a:path extrusionOk="0" h="2362" w="7123">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49"/>
            <p:cNvSpPr/>
            <p:nvPr/>
          </p:nvSpPr>
          <p:spPr>
            <a:xfrm>
              <a:off x="4127400" y="4721925"/>
              <a:ext cx="178075" cy="59050"/>
            </a:xfrm>
            <a:custGeom>
              <a:rect b="b" l="l" r="r" t="t"/>
              <a:pathLst>
                <a:path extrusionOk="0" h="2362" w="7123">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49"/>
            <p:cNvSpPr/>
            <p:nvPr/>
          </p:nvSpPr>
          <p:spPr>
            <a:xfrm>
              <a:off x="4449925" y="4721925"/>
              <a:ext cx="178075" cy="59050"/>
            </a:xfrm>
            <a:custGeom>
              <a:rect b="b" l="l" r="r" t="t"/>
              <a:pathLst>
                <a:path extrusionOk="0" h="2362" w="7123">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49"/>
            <p:cNvSpPr/>
            <p:nvPr/>
          </p:nvSpPr>
          <p:spPr>
            <a:xfrm>
              <a:off x="4072475" y="4679200"/>
              <a:ext cx="178075" cy="60050"/>
            </a:xfrm>
            <a:custGeom>
              <a:rect b="b" l="l" r="r" t="t"/>
              <a:pathLst>
                <a:path extrusionOk="0" h="2402" w="7123">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49"/>
            <p:cNvSpPr/>
            <p:nvPr/>
          </p:nvSpPr>
          <p:spPr>
            <a:xfrm>
              <a:off x="3804900" y="4721925"/>
              <a:ext cx="178050" cy="59050"/>
            </a:xfrm>
            <a:custGeom>
              <a:rect b="b" l="l" r="r" t="t"/>
              <a:pathLst>
                <a:path extrusionOk="0" h="2362" w="712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49"/>
            <p:cNvSpPr/>
            <p:nvPr/>
          </p:nvSpPr>
          <p:spPr>
            <a:xfrm>
              <a:off x="40205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49"/>
            <p:cNvSpPr/>
            <p:nvPr/>
          </p:nvSpPr>
          <p:spPr>
            <a:xfrm>
              <a:off x="3912725" y="4721925"/>
              <a:ext cx="178075" cy="59050"/>
            </a:xfrm>
            <a:custGeom>
              <a:rect b="b" l="l" r="r" t="t"/>
              <a:pathLst>
                <a:path extrusionOk="0" h="2362" w="7123">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49"/>
            <p:cNvSpPr/>
            <p:nvPr/>
          </p:nvSpPr>
          <p:spPr>
            <a:xfrm>
              <a:off x="4235250"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49"/>
            <p:cNvSpPr/>
            <p:nvPr/>
          </p:nvSpPr>
          <p:spPr>
            <a:xfrm>
              <a:off x="4287150"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49"/>
            <p:cNvSpPr/>
            <p:nvPr/>
          </p:nvSpPr>
          <p:spPr>
            <a:xfrm>
              <a:off x="4824350" y="4679200"/>
              <a:ext cx="178075" cy="60050"/>
            </a:xfrm>
            <a:custGeom>
              <a:rect b="b" l="l" r="r" t="t"/>
              <a:pathLst>
                <a:path extrusionOk="0" h="2402" w="7123">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49"/>
            <p:cNvSpPr/>
            <p:nvPr/>
          </p:nvSpPr>
          <p:spPr>
            <a:xfrm>
              <a:off x="41803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49"/>
            <p:cNvSpPr/>
            <p:nvPr/>
          </p:nvSpPr>
          <p:spPr>
            <a:xfrm>
              <a:off x="4609675" y="4679200"/>
              <a:ext cx="178075" cy="60050"/>
            </a:xfrm>
            <a:custGeom>
              <a:rect b="b" l="l" r="r" t="t"/>
              <a:pathLst>
                <a:path extrusionOk="0" h="2402" w="7123">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49"/>
            <p:cNvSpPr/>
            <p:nvPr/>
          </p:nvSpPr>
          <p:spPr>
            <a:xfrm>
              <a:off x="47175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49"/>
            <p:cNvSpPr/>
            <p:nvPr/>
          </p:nvSpPr>
          <p:spPr>
            <a:xfrm>
              <a:off x="4664625" y="4721925"/>
              <a:ext cx="178075" cy="59050"/>
            </a:xfrm>
            <a:custGeom>
              <a:rect b="b" l="l" r="r" t="t"/>
              <a:pathLst>
                <a:path extrusionOk="0" h="2362" w="7123">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49"/>
            <p:cNvSpPr/>
            <p:nvPr/>
          </p:nvSpPr>
          <p:spPr>
            <a:xfrm>
              <a:off x="4501825" y="4679200"/>
              <a:ext cx="178075" cy="60050"/>
            </a:xfrm>
            <a:custGeom>
              <a:rect b="b" l="l" r="r" t="t"/>
              <a:pathLst>
                <a:path extrusionOk="0" h="2402" w="7123">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49"/>
            <p:cNvSpPr/>
            <p:nvPr/>
          </p:nvSpPr>
          <p:spPr>
            <a:xfrm>
              <a:off x="4238300" y="4806375"/>
              <a:ext cx="178075" cy="59025"/>
            </a:xfrm>
            <a:custGeom>
              <a:rect b="b" l="l" r="r" t="t"/>
              <a:pathLst>
                <a:path extrusionOk="0" h="2361" w="7123">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49"/>
            <p:cNvSpPr/>
            <p:nvPr/>
          </p:nvSpPr>
          <p:spPr>
            <a:xfrm>
              <a:off x="43451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49"/>
            <p:cNvSpPr/>
            <p:nvPr/>
          </p:nvSpPr>
          <p:spPr>
            <a:xfrm>
              <a:off x="41304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49"/>
            <p:cNvSpPr/>
            <p:nvPr/>
          </p:nvSpPr>
          <p:spPr>
            <a:xfrm>
              <a:off x="4453000" y="4806375"/>
              <a:ext cx="178075" cy="59025"/>
            </a:xfrm>
            <a:custGeom>
              <a:rect b="b" l="l" r="r" t="t"/>
              <a:pathLst>
                <a:path extrusionOk="0" h="2361" w="7123">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49"/>
            <p:cNvSpPr/>
            <p:nvPr/>
          </p:nvSpPr>
          <p:spPr>
            <a:xfrm>
              <a:off x="40226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49"/>
            <p:cNvSpPr/>
            <p:nvPr/>
          </p:nvSpPr>
          <p:spPr>
            <a:xfrm>
              <a:off x="3915800" y="4806375"/>
              <a:ext cx="178050" cy="59025"/>
            </a:xfrm>
            <a:custGeom>
              <a:rect b="b" l="l" r="r" t="t"/>
              <a:pathLst>
                <a:path extrusionOk="0" h="2361" w="7122">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49"/>
            <p:cNvSpPr/>
            <p:nvPr/>
          </p:nvSpPr>
          <p:spPr>
            <a:xfrm>
              <a:off x="45598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49"/>
            <p:cNvSpPr/>
            <p:nvPr/>
          </p:nvSpPr>
          <p:spPr>
            <a:xfrm>
              <a:off x="3700100" y="4806375"/>
              <a:ext cx="179075" cy="59025"/>
            </a:xfrm>
            <a:custGeom>
              <a:rect b="b" l="l" r="r" t="t"/>
              <a:pathLst>
                <a:path extrusionOk="0" h="2361" w="7163">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49"/>
            <p:cNvSpPr/>
            <p:nvPr/>
          </p:nvSpPr>
          <p:spPr>
            <a:xfrm>
              <a:off x="38079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49"/>
            <p:cNvSpPr/>
            <p:nvPr/>
          </p:nvSpPr>
          <p:spPr>
            <a:xfrm>
              <a:off x="4879300" y="4721925"/>
              <a:ext cx="179075" cy="59050"/>
            </a:xfrm>
            <a:custGeom>
              <a:rect b="b" l="l" r="r" t="t"/>
              <a:pathLst>
                <a:path extrusionOk="0" h="2362" w="7163">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49"/>
            <p:cNvSpPr/>
            <p:nvPr/>
          </p:nvSpPr>
          <p:spPr>
            <a:xfrm>
              <a:off x="4984075" y="4637475"/>
              <a:ext cx="178075" cy="59050"/>
            </a:xfrm>
            <a:custGeom>
              <a:rect b="b" l="l" r="r" t="t"/>
              <a:pathLst>
                <a:path extrusionOk="0" h="2362" w="7123">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49"/>
            <p:cNvSpPr/>
            <p:nvPr/>
          </p:nvSpPr>
          <p:spPr>
            <a:xfrm>
              <a:off x="4932200" y="4679200"/>
              <a:ext cx="178075" cy="60050"/>
            </a:xfrm>
            <a:custGeom>
              <a:rect b="b" l="l" r="r" t="t"/>
              <a:pathLst>
                <a:path extrusionOk="0" h="2402" w="7123">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49"/>
            <p:cNvSpPr/>
            <p:nvPr/>
          </p:nvSpPr>
          <p:spPr>
            <a:xfrm>
              <a:off x="3593275" y="4806375"/>
              <a:ext cx="178075" cy="59025"/>
            </a:xfrm>
            <a:custGeom>
              <a:rect b="b" l="l" r="r" t="t"/>
              <a:pathLst>
                <a:path extrusionOk="0" h="2361" w="7123">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49"/>
            <p:cNvSpPr/>
            <p:nvPr/>
          </p:nvSpPr>
          <p:spPr>
            <a:xfrm>
              <a:off x="46676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49"/>
            <p:cNvSpPr/>
            <p:nvPr/>
          </p:nvSpPr>
          <p:spPr>
            <a:xfrm>
              <a:off x="4775525" y="4806375"/>
              <a:ext cx="178075" cy="59025"/>
            </a:xfrm>
            <a:custGeom>
              <a:rect b="b" l="l" r="r" t="t"/>
              <a:pathLst>
                <a:path extrusionOk="0" h="2361" w="7123">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49"/>
            <p:cNvSpPr/>
            <p:nvPr/>
          </p:nvSpPr>
          <p:spPr>
            <a:xfrm>
              <a:off x="4827400" y="4763650"/>
              <a:ext cx="178075" cy="60050"/>
            </a:xfrm>
            <a:custGeom>
              <a:rect b="b" l="l" r="r" t="t"/>
              <a:pathLst>
                <a:path extrusionOk="0" h="2402" w="7123">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49"/>
            <p:cNvSpPr/>
            <p:nvPr/>
          </p:nvSpPr>
          <p:spPr>
            <a:xfrm>
              <a:off x="3590200" y="4721925"/>
              <a:ext cx="178075" cy="59050"/>
            </a:xfrm>
            <a:custGeom>
              <a:rect b="b" l="l" r="r" t="t"/>
              <a:pathLst>
                <a:path extrusionOk="0" h="2362" w="7123">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49"/>
            <p:cNvSpPr/>
            <p:nvPr/>
          </p:nvSpPr>
          <p:spPr>
            <a:xfrm>
              <a:off x="43400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49"/>
            <p:cNvSpPr/>
            <p:nvPr/>
          </p:nvSpPr>
          <p:spPr>
            <a:xfrm>
              <a:off x="4446875" y="4637475"/>
              <a:ext cx="178075" cy="59050"/>
            </a:xfrm>
            <a:custGeom>
              <a:rect b="b" l="l" r="r" t="t"/>
              <a:pathLst>
                <a:path extrusionOk="0" h="2362" w="7123">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49"/>
            <p:cNvSpPr/>
            <p:nvPr/>
          </p:nvSpPr>
          <p:spPr>
            <a:xfrm>
              <a:off x="4232200" y="4637475"/>
              <a:ext cx="178075" cy="59050"/>
            </a:xfrm>
            <a:custGeom>
              <a:rect b="b" l="l" r="r" t="t"/>
              <a:pathLst>
                <a:path extrusionOk="0" h="2362" w="7123">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49"/>
            <p:cNvSpPr/>
            <p:nvPr/>
          </p:nvSpPr>
          <p:spPr>
            <a:xfrm>
              <a:off x="45547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49"/>
            <p:cNvSpPr/>
            <p:nvPr/>
          </p:nvSpPr>
          <p:spPr>
            <a:xfrm>
              <a:off x="4769400" y="4637475"/>
              <a:ext cx="178075" cy="59050"/>
            </a:xfrm>
            <a:custGeom>
              <a:rect b="b" l="l" r="r" t="t"/>
              <a:pathLst>
                <a:path extrusionOk="0" h="2362" w="7123">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49"/>
            <p:cNvSpPr/>
            <p:nvPr/>
          </p:nvSpPr>
          <p:spPr>
            <a:xfrm>
              <a:off x="46615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49"/>
            <p:cNvSpPr/>
            <p:nvPr/>
          </p:nvSpPr>
          <p:spPr>
            <a:xfrm>
              <a:off x="41243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49"/>
            <p:cNvSpPr/>
            <p:nvPr/>
          </p:nvSpPr>
          <p:spPr>
            <a:xfrm>
              <a:off x="3538325" y="4763650"/>
              <a:ext cx="178075" cy="60050"/>
            </a:xfrm>
            <a:custGeom>
              <a:rect b="b" l="l" r="r" t="t"/>
              <a:pathLst>
                <a:path extrusionOk="0" h="2402" w="7123">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49"/>
            <p:cNvSpPr/>
            <p:nvPr/>
          </p:nvSpPr>
          <p:spPr>
            <a:xfrm>
              <a:off x="3642100" y="4679200"/>
              <a:ext cx="179100" cy="60050"/>
            </a:xfrm>
            <a:custGeom>
              <a:rect b="b" l="l" r="r" t="t"/>
              <a:pathLst>
                <a:path extrusionOk="0" h="2402" w="7164">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49"/>
            <p:cNvSpPr/>
            <p:nvPr/>
          </p:nvSpPr>
          <p:spPr>
            <a:xfrm>
              <a:off x="48772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49"/>
            <p:cNvSpPr/>
            <p:nvPr/>
          </p:nvSpPr>
          <p:spPr>
            <a:xfrm>
              <a:off x="34854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49"/>
            <p:cNvSpPr/>
            <p:nvPr/>
          </p:nvSpPr>
          <p:spPr>
            <a:xfrm>
              <a:off x="3695000" y="4637475"/>
              <a:ext cx="178075" cy="59050"/>
            </a:xfrm>
            <a:custGeom>
              <a:rect b="b" l="l" r="r" t="t"/>
              <a:pathLst>
                <a:path extrusionOk="0" h="2362" w="7123">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49"/>
            <p:cNvSpPr/>
            <p:nvPr/>
          </p:nvSpPr>
          <p:spPr>
            <a:xfrm>
              <a:off x="3909675" y="4637475"/>
              <a:ext cx="178075" cy="59050"/>
            </a:xfrm>
            <a:custGeom>
              <a:rect b="b" l="l" r="r" t="t"/>
              <a:pathLst>
                <a:path extrusionOk="0" h="2362" w="7123">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49"/>
            <p:cNvSpPr/>
            <p:nvPr/>
          </p:nvSpPr>
          <p:spPr>
            <a:xfrm>
              <a:off x="3801825" y="4637475"/>
              <a:ext cx="179100" cy="59050"/>
            </a:xfrm>
            <a:custGeom>
              <a:rect b="b" l="l" r="r" t="t"/>
              <a:pathLst>
                <a:path extrusionOk="0" h="2362" w="7164">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49"/>
            <p:cNvSpPr/>
            <p:nvPr/>
          </p:nvSpPr>
          <p:spPr>
            <a:xfrm>
              <a:off x="40175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49"/>
            <p:cNvSpPr/>
            <p:nvPr/>
          </p:nvSpPr>
          <p:spPr>
            <a:xfrm>
              <a:off x="4791800" y="4478775"/>
              <a:ext cx="657275" cy="73275"/>
            </a:xfrm>
            <a:custGeom>
              <a:rect b="b" l="l" r="r" t="t"/>
              <a:pathLst>
                <a:path extrusionOk="0" h="2931" w="2629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49"/>
            <p:cNvSpPr/>
            <p:nvPr/>
          </p:nvSpPr>
          <p:spPr>
            <a:xfrm>
              <a:off x="4786700" y="4470625"/>
              <a:ext cx="667450" cy="89550"/>
            </a:xfrm>
            <a:custGeom>
              <a:rect b="b" l="l" r="r" t="t"/>
              <a:pathLst>
                <a:path extrusionOk="0" h="3582" w="26698">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49"/>
            <p:cNvSpPr/>
            <p:nvPr/>
          </p:nvSpPr>
          <p:spPr>
            <a:xfrm>
              <a:off x="5097025" y="4128775"/>
              <a:ext cx="102775" cy="392750"/>
            </a:xfrm>
            <a:custGeom>
              <a:rect b="b" l="l" r="r" t="t"/>
              <a:pathLst>
                <a:path extrusionOk="0" h="15710" w="4111">
                  <a:moveTo>
                    <a:pt x="0" y="0"/>
                  </a:moveTo>
                  <a:lnTo>
                    <a:pt x="0"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49"/>
            <p:cNvSpPr/>
            <p:nvPr/>
          </p:nvSpPr>
          <p:spPr>
            <a:xfrm>
              <a:off x="5088875" y="4119600"/>
              <a:ext cx="120075" cy="410050"/>
            </a:xfrm>
            <a:custGeom>
              <a:rect b="b" l="l" r="r" t="t"/>
              <a:pathLst>
                <a:path extrusionOk="0" h="16402" w="4803">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49"/>
            <p:cNvSpPr/>
            <p:nvPr/>
          </p:nvSpPr>
          <p:spPr>
            <a:xfrm>
              <a:off x="5080750" y="4128775"/>
              <a:ext cx="135325" cy="284900"/>
            </a:xfrm>
            <a:custGeom>
              <a:rect b="b" l="l" r="r" t="t"/>
              <a:pathLst>
                <a:path extrusionOk="0" h="11396" w="5413">
                  <a:moveTo>
                    <a:pt x="0" y="0"/>
                  </a:moveTo>
                  <a:lnTo>
                    <a:pt x="0" y="11395"/>
                  </a:lnTo>
                  <a:lnTo>
                    <a:pt x="5413" y="11395"/>
                  </a:lnTo>
                  <a:lnTo>
                    <a:pt x="54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49"/>
            <p:cNvSpPr/>
            <p:nvPr/>
          </p:nvSpPr>
          <p:spPr>
            <a:xfrm>
              <a:off x="5072600" y="4119600"/>
              <a:ext cx="152650" cy="302200"/>
            </a:xfrm>
            <a:custGeom>
              <a:rect b="b" l="l" r="r" t="t"/>
              <a:pathLst>
                <a:path extrusionOk="0" h="12088" w="6106">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49"/>
            <p:cNvSpPr/>
            <p:nvPr/>
          </p:nvSpPr>
          <p:spPr>
            <a:xfrm>
              <a:off x="4319700" y="2821375"/>
              <a:ext cx="1707275" cy="1335900"/>
            </a:xfrm>
            <a:custGeom>
              <a:rect b="b" l="l" r="r" t="t"/>
              <a:pathLst>
                <a:path extrusionOk="0" h="53436" w="68291">
                  <a:moveTo>
                    <a:pt x="1" y="0"/>
                  </a:moveTo>
                  <a:lnTo>
                    <a:pt x="1" y="53436"/>
                  </a:lnTo>
                  <a:lnTo>
                    <a:pt x="68290" y="53436"/>
                  </a:lnTo>
                  <a:lnTo>
                    <a:pt x="682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49"/>
            <p:cNvSpPr/>
            <p:nvPr/>
          </p:nvSpPr>
          <p:spPr>
            <a:xfrm>
              <a:off x="4310550" y="2813225"/>
              <a:ext cx="1724550" cy="1352200"/>
            </a:xfrm>
            <a:custGeom>
              <a:rect b="b" l="l" r="r" t="t"/>
              <a:pathLst>
                <a:path extrusionOk="0" h="54088" w="68982">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49"/>
            <p:cNvSpPr/>
            <p:nvPr/>
          </p:nvSpPr>
          <p:spPr>
            <a:xfrm>
              <a:off x="4410250" y="2892600"/>
              <a:ext cx="1525150" cy="1193450"/>
            </a:xfrm>
            <a:custGeom>
              <a:rect b="b" l="l" r="r" t="t"/>
              <a:pathLst>
                <a:path extrusionOk="0" h="47738" w="61006">
                  <a:moveTo>
                    <a:pt x="1" y="0"/>
                  </a:moveTo>
                  <a:lnTo>
                    <a:pt x="1" y="47738"/>
                  </a:lnTo>
                  <a:lnTo>
                    <a:pt x="61006" y="47738"/>
                  </a:lnTo>
                  <a:lnTo>
                    <a:pt x="610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49"/>
            <p:cNvSpPr/>
            <p:nvPr/>
          </p:nvSpPr>
          <p:spPr>
            <a:xfrm>
              <a:off x="440212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49"/>
            <p:cNvSpPr/>
            <p:nvPr/>
          </p:nvSpPr>
          <p:spPr>
            <a:xfrm>
              <a:off x="4506925" y="2953625"/>
              <a:ext cx="534150" cy="335775"/>
            </a:xfrm>
            <a:custGeom>
              <a:rect b="b" l="l" r="r" t="t"/>
              <a:pathLst>
                <a:path extrusionOk="0" h="13431" w="21366">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49"/>
            <p:cNvSpPr/>
            <p:nvPr/>
          </p:nvSpPr>
          <p:spPr>
            <a:xfrm>
              <a:off x="4506925" y="3313800"/>
              <a:ext cx="534150" cy="334775"/>
            </a:xfrm>
            <a:custGeom>
              <a:rect b="b" l="l" r="r" t="t"/>
              <a:pathLst>
                <a:path extrusionOk="0" h="13391" w="21366">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49"/>
            <p:cNvSpPr/>
            <p:nvPr/>
          </p:nvSpPr>
          <p:spPr>
            <a:xfrm>
              <a:off x="4506925" y="3681100"/>
              <a:ext cx="534150" cy="335775"/>
            </a:xfrm>
            <a:custGeom>
              <a:rect b="b" l="l" r="r" t="t"/>
              <a:pathLst>
                <a:path extrusionOk="0" h="13431" w="21366">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49"/>
            <p:cNvSpPr/>
            <p:nvPr/>
          </p:nvSpPr>
          <p:spPr>
            <a:xfrm>
              <a:off x="5110250" y="2953625"/>
              <a:ext cx="534175" cy="335775"/>
            </a:xfrm>
            <a:custGeom>
              <a:rect b="b" l="l" r="r" t="t"/>
              <a:pathLst>
                <a:path extrusionOk="0" h="13431" w="21367">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49"/>
            <p:cNvSpPr/>
            <p:nvPr/>
          </p:nvSpPr>
          <p:spPr>
            <a:xfrm>
              <a:off x="5110250" y="3321950"/>
              <a:ext cx="534175" cy="335775"/>
            </a:xfrm>
            <a:custGeom>
              <a:rect b="b" l="l" r="r" t="t"/>
              <a:pathLst>
                <a:path extrusionOk="0" h="13431" w="21367">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49"/>
            <p:cNvSpPr/>
            <p:nvPr/>
          </p:nvSpPr>
          <p:spPr>
            <a:xfrm>
              <a:off x="3941225" y="2531400"/>
              <a:ext cx="657275" cy="73275"/>
            </a:xfrm>
            <a:custGeom>
              <a:rect b="b" l="l" r="r" t="t"/>
              <a:pathLst>
                <a:path extrusionOk="0" h="2931" w="2629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49"/>
            <p:cNvSpPr/>
            <p:nvPr/>
          </p:nvSpPr>
          <p:spPr>
            <a:xfrm>
              <a:off x="3936125" y="2523250"/>
              <a:ext cx="668475" cy="89575"/>
            </a:xfrm>
            <a:custGeom>
              <a:rect b="b" l="l" r="r" t="t"/>
              <a:pathLst>
                <a:path extrusionOk="0" h="3583" w="26739">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49"/>
            <p:cNvSpPr/>
            <p:nvPr/>
          </p:nvSpPr>
          <p:spPr>
            <a:xfrm>
              <a:off x="4246450" y="2181400"/>
              <a:ext cx="103800" cy="392750"/>
            </a:xfrm>
            <a:custGeom>
              <a:rect b="b" l="l" r="r" t="t"/>
              <a:pathLst>
                <a:path extrusionOk="0" h="15710" w="4152">
                  <a:moveTo>
                    <a:pt x="1" y="1"/>
                  </a:moveTo>
                  <a:lnTo>
                    <a:pt x="1" y="15710"/>
                  </a:lnTo>
                  <a:lnTo>
                    <a:pt x="4152" y="15710"/>
                  </a:lnTo>
                  <a:lnTo>
                    <a:pt x="4152"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49"/>
            <p:cNvSpPr/>
            <p:nvPr/>
          </p:nvSpPr>
          <p:spPr>
            <a:xfrm>
              <a:off x="4238300" y="2172250"/>
              <a:ext cx="120100" cy="410050"/>
            </a:xfrm>
            <a:custGeom>
              <a:rect b="b" l="l" r="r" t="t"/>
              <a:pathLst>
                <a:path extrusionOk="0" h="16402" w="4804">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49"/>
            <p:cNvSpPr/>
            <p:nvPr/>
          </p:nvSpPr>
          <p:spPr>
            <a:xfrm>
              <a:off x="4230175" y="2181400"/>
              <a:ext cx="136350" cy="284900"/>
            </a:xfrm>
            <a:custGeom>
              <a:rect b="b" l="l" r="r" t="t"/>
              <a:pathLst>
                <a:path extrusionOk="0" h="11396" w="5454">
                  <a:moveTo>
                    <a:pt x="0" y="1"/>
                  </a:moveTo>
                  <a:lnTo>
                    <a:pt x="0" y="11396"/>
                  </a:lnTo>
                  <a:lnTo>
                    <a:pt x="5454" y="11396"/>
                  </a:lnTo>
                  <a:lnTo>
                    <a:pt x="545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49"/>
            <p:cNvSpPr/>
            <p:nvPr/>
          </p:nvSpPr>
          <p:spPr>
            <a:xfrm>
              <a:off x="4222025" y="2172250"/>
              <a:ext cx="152650" cy="303225"/>
            </a:xfrm>
            <a:custGeom>
              <a:rect b="b" l="l" r="r" t="t"/>
              <a:pathLst>
                <a:path extrusionOk="0" h="12129" w="6106">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49"/>
            <p:cNvSpPr/>
            <p:nvPr/>
          </p:nvSpPr>
          <p:spPr>
            <a:xfrm>
              <a:off x="3469125" y="874000"/>
              <a:ext cx="1707275" cy="1335925"/>
            </a:xfrm>
            <a:custGeom>
              <a:rect b="b" l="l" r="r" t="t"/>
              <a:pathLst>
                <a:path extrusionOk="0" h="53437" w="68291">
                  <a:moveTo>
                    <a:pt x="1" y="1"/>
                  </a:moveTo>
                  <a:lnTo>
                    <a:pt x="1" y="53436"/>
                  </a:lnTo>
                  <a:lnTo>
                    <a:pt x="68291" y="53436"/>
                  </a:lnTo>
                  <a:lnTo>
                    <a:pt x="682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49"/>
            <p:cNvSpPr/>
            <p:nvPr/>
          </p:nvSpPr>
          <p:spPr>
            <a:xfrm>
              <a:off x="3461000" y="865875"/>
              <a:ext cx="1723550" cy="1352175"/>
            </a:xfrm>
            <a:custGeom>
              <a:rect b="b" l="l" r="r" t="t"/>
              <a:pathLst>
                <a:path extrusionOk="0" h="54087" w="68942">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49"/>
            <p:cNvSpPr/>
            <p:nvPr/>
          </p:nvSpPr>
          <p:spPr>
            <a:xfrm>
              <a:off x="3560700" y="945225"/>
              <a:ext cx="1524125" cy="1193475"/>
            </a:xfrm>
            <a:custGeom>
              <a:rect b="b" l="l" r="r" t="t"/>
              <a:pathLst>
                <a:path extrusionOk="0" h="47739" w="60965">
                  <a:moveTo>
                    <a:pt x="1" y="1"/>
                  </a:moveTo>
                  <a:lnTo>
                    <a:pt x="1" y="47738"/>
                  </a:lnTo>
                  <a:lnTo>
                    <a:pt x="60965" y="47738"/>
                  </a:lnTo>
                  <a:lnTo>
                    <a:pt x="609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49"/>
            <p:cNvSpPr/>
            <p:nvPr/>
          </p:nvSpPr>
          <p:spPr>
            <a:xfrm>
              <a:off x="3551550" y="937075"/>
              <a:ext cx="1542450" cy="1209750"/>
            </a:xfrm>
            <a:custGeom>
              <a:rect b="b" l="l" r="r" t="t"/>
              <a:pathLst>
                <a:path extrusionOk="0" h="48390" w="61698">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49"/>
            <p:cNvSpPr/>
            <p:nvPr/>
          </p:nvSpPr>
          <p:spPr>
            <a:xfrm>
              <a:off x="3671600" y="1070375"/>
              <a:ext cx="637950" cy="293050"/>
            </a:xfrm>
            <a:custGeom>
              <a:rect b="b" l="l" r="r" t="t"/>
              <a:pathLst>
                <a:path extrusionOk="0" h="11722" w="25518">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49"/>
            <p:cNvSpPr/>
            <p:nvPr/>
          </p:nvSpPr>
          <p:spPr>
            <a:xfrm>
              <a:off x="3760125" y="1538400"/>
              <a:ext cx="1047975" cy="116000"/>
            </a:xfrm>
            <a:custGeom>
              <a:rect b="b" l="l" r="r" t="t"/>
              <a:pathLst>
                <a:path extrusionOk="0" h="4640" w="41919">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49"/>
            <p:cNvSpPr/>
            <p:nvPr/>
          </p:nvSpPr>
          <p:spPr>
            <a:xfrm>
              <a:off x="3760125" y="1639125"/>
              <a:ext cx="1047975" cy="116000"/>
            </a:xfrm>
            <a:custGeom>
              <a:rect b="b" l="l" r="r" t="t"/>
              <a:pathLst>
                <a:path extrusionOk="0" h="4640" w="41919">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49"/>
            <p:cNvSpPr/>
            <p:nvPr/>
          </p:nvSpPr>
          <p:spPr>
            <a:xfrm>
              <a:off x="3760125" y="1866000"/>
              <a:ext cx="1047975" cy="115000"/>
            </a:xfrm>
            <a:custGeom>
              <a:rect b="b" l="l" r="r" t="t"/>
              <a:pathLst>
                <a:path extrusionOk="0" h="4600" w="41919">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49"/>
            <p:cNvSpPr/>
            <p:nvPr/>
          </p:nvSpPr>
          <p:spPr>
            <a:xfrm>
              <a:off x="3760125" y="1764250"/>
              <a:ext cx="1047975" cy="116025"/>
            </a:xfrm>
            <a:custGeom>
              <a:rect b="b" l="l" r="r" t="t"/>
              <a:pathLst>
                <a:path extrusionOk="0" h="4641" w="41919">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49"/>
            <p:cNvSpPr/>
            <p:nvPr/>
          </p:nvSpPr>
          <p:spPr>
            <a:xfrm>
              <a:off x="4825375" y="1479375"/>
              <a:ext cx="96675" cy="97700"/>
            </a:xfrm>
            <a:custGeom>
              <a:rect b="b" l="l" r="r" t="t"/>
              <a:pathLst>
                <a:path extrusionOk="0" h="3908" w="3867">
                  <a:moveTo>
                    <a:pt x="0" y="1"/>
                  </a:moveTo>
                  <a:lnTo>
                    <a:pt x="0" y="3908"/>
                  </a:lnTo>
                  <a:lnTo>
                    <a:pt x="3866" y="3908"/>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49"/>
            <p:cNvSpPr/>
            <p:nvPr/>
          </p:nvSpPr>
          <p:spPr>
            <a:xfrm>
              <a:off x="4825375" y="1599425"/>
              <a:ext cx="96675" cy="96700"/>
            </a:xfrm>
            <a:custGeom>
              <a:rect b="b" l="l" r="r" t="t"/>
              <a:pathLst>
                <a:path extrusionOk="0" h="3868"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49"/>
            <p:cNvSpPr/>
            <p:nvPr/>
          </p:nvSpPr>
          <p:spPr>
            <a:xfrm>
              <a:off x="4825375" y="1804950"/>
              <a:ext cx="96675" cy="96675"/>
            </a:xfrm>
            <a:custGeom>
              <a:rect b="b" l="l" r="r" t="t"/>
              <a:pathLst>
                <a:path extrusionOk="0" h="3867"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49"/>
            <p:cNvSpPr/>
            <p:nvPr/>
          </p:nvSpPr>
          <p:spPr>
            <a:xfrm>
              <a:off x="4825375" y="1924000"/>
              <a:ext cx="96675" cy="97700"/>
            </a:xfrm>
            <a:custGeom>
              <a:rect b="b" l="l" r="r" t="t"/>
              <a:pathLst>
                <a:path extrusionOk="0" h="3908" w="3867">
                  <a:moveTo>
                    <a:pt x="0" y="0"/>
                  </a:moveTo>
                  <a:lnTo>
                    <a:pt x="0" y="3907"/>
                  </a:lnTo>
                  <a:lnTo>
                    <a:pt x="3866" y="3907"/>
                  </a:lnTo>
                  <a:lnTo>
                    <a:pt x="38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49"/>
            <p:cNvSpPr/>
            <p:nvPr/>
          </p:nvSpPr>
          <p:spPr>
            <a:xfrm>
              <a:off x="3644125" y="1479375"/>
              <a:ext cx="96700" cy="97700"/>
            </a:xfrm>
            <a:custGeom>
              <a:rect b="b" l="l" r="r" t="t"/>
              <a:pathLst>
                <a:path extrusionOk="0" h="3908" w="3868">
                  <a:moveTo>
                    <a:pt x="1" y="1"/>
                  </a:moveTo>
                  <a:lnTo>
                    <a:pt x="1" y="3908"/>
                  </a:lnTo>
                  <a:lnTo>
                    <a:pt x="3867" y="3908"/>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49"/>
            <p:cNvSpPr/>
            <p:nvPr/>
          </p:nvSpPr>
          <p:spPr>
            <a:xfrm>
              <a:off x="3644125" y="1599425"/>
              <a:ext cx="96700" cy="96700"/>
            </a:xfrm>
            <a:custGeom>
              <a:rect b="b" l="l" r="r" t="t"/>
              <a:pathLst>
                <a:path extrusionOk="0" h="3868"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49"/>
            <p:cNvSpPr/>
            <p:nvPr/>
          </p:nvSpPr>
          <p:spPr>
            <a:xfrm>
              <a:off x="3644125" y="1804950"/>
              <a:ext cx="96700" cy="96675"/>
            </a:xfrm>
            <a:custGeom>
              <a:rect b="b" l="l" r="r" t="t"/>
              <a:pathLst>
                <a:path extrusionOk="0" h="3867"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49"/>
            <p:cNvSpPr/>
            <p:nvPr/>
          </p:nvSpPr>
          <p:spPr>
            <a:xfrm>
              <a:off x="3644125" y="1924000"/>
              <a:ext cx="96700" cy="97700"/>
            </a:xfrm>
            <a:custGeom>
              <a:rect b="b" l="l" r="r" t="t"/>
              <a:pathLst>
                <a:path extrusionOk="0" h="3908" w="3868">
                  <a:moveTo>
                    <a:pt x="1" y="0"/>
                  </a:moveTo>
                  <a:lnTo>
                    <a:pt x="1" y="3907"/>
                  </a:lnTo>
                  <a:lnTo>
                    <a:pt x="3867" y="3907"/>
                  </a:lnTo>
                  <a:lnTo>
                    <a:pt x="38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49"/>
            <p:cNvSpPr/>
            <p:nvPr/>
          </p:nvSpPr>
          <p:spPr>
            <a:xfrm>
              <a:off x="4389900" y="1053075"/>
              <a:ext cx="534175" cy="335775"/>
            </a:xfrm>
            <a:custGeom>
              <a:rect b="b" l="l" r="r" t="t"/>
              <a:pathLst>
                <a:path extrusionOk="0" h="13431" w="21367">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49"/>
            <p:cNvSpPr/>
            <p:nvPr/>
          </p:nvSpPr>
          <p:spPr>
            <a:xfrm>
              <a:off x="2792550" y="4478775"/>
              <a:ext cx="657275" cy="73275"/>
            </a:xfrm>
            <a:custGeom>
              <a:rect b="b" l="l" r="r" t="t"/>
              <a:pathLst>
                <a:path extrusionOk="0" h="2931" w="2629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49"/>
            <p:cNvSpPr/>
            <p:nvPr/>
          </p:nvSpPr>
          <p:spPr>
            <a:xfrm>
              <a:off x="2787450" y="4470625"/>
              <a:ext cx="667475" cy="89550"/>
            </a:xfrm>
            <a:custGeom>
              <a:rect b="b" l="l" r="r" t="t"/>
              <a:pathLst>
                <a:path extrusionOk="0" h="3582" w="26699">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49"/>
            <p:cNvSpPr/>
            <p:nvPr/>
          </p:nvSpPr>
          <p:spPr>
            <a:xfrm>
              <a:off x="3097775" y="4128775"/>
              <a:ext cx="102775" cy="392750"/>
            </a:xfrm>
            <a:custGeom>
              <a:rect b="b" l="l" r="r" t="t"/>
              <a:pathLst>
                <a:path extrusionOk="0" h="15710" w="4111">
                  <a:moveTo>
                    <a:pt x="1" y="0"/>
                  </a:moveTo>
                  <a:lnTo>
                    <a:pt x="1" y="15709"/>
                  </a:lnTo>
                  <a:lnTo>
                    <a:pt x="4111" y="15709"/>
                  </a:lnTo>
                  <a:lnTo>
                    <a:pt x="411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49"/>
            <p:cNvSpPr/>
            <p:nvPr/>
          </p:nvSpPr>
          <p:spPr>
            <a:xfrm>
              <a:off x="3089625" y="4119600"/>
              <a:ext cx="120100" cy="410050"/>
            </a:xfrm>
            <a:custGeom>
              <a:rect b="b" l="l" r="r" t="t"/>
              <a:pathLst>
                <a:path extrusionOk="0" h="16402" w="4804">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49"/>
            <p:cNvSpPr/>
            <p:nvPr/>
          </p:nvSpPr>
          <p:spPr>
            <a:xfrm>
              <a:off x="3081500" y="4128775"/>
              <a:ext cx="135350" cy="284900"/>
            </a:xfrm>
            <a:custGeom>
              <a:rect b="b" l="l" r="r" t="t"/>
              <a:pathLst>
                <a:path extrusionOk="0" h="11396" w="5414">
                  <a:moveTo>
                    <a:pt x="0" y="0"/>
                  </a:moveTo>
                  <a:lnTo>
                    <a:pt x="0" y="11395"/>
                  </a:lnTo>
                  <a:lnTo>
                    <a:pt x="5413" y="11395"/>
                  </a:lnTo>
                  <a:lnTo>
                    <a:pt x="54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49"/>
            <p:cNvSpPr/>
            <p:nvPr/>
          </p:nvSpPr>
          <p:spPr>
            <a:xfrm>
              <a:off x="3073350" y="4119600"/>
              <a:ext cx="152650" cy="302200"/>
            </a:xfrm>
            <a:custGeom>
              <a:rect b="b" l="l" r="r" t="t"/>
              <a:pathLst>
                <a:path extrusionOk="0" h="12088" w="6106">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49"/>
            <p:cNvSpPr/>
            <p:nvPr/>
          </p:nvSpPr>
          <p:spPr>
            <a:xfrm>
              <a:off x="2320450" y="2821375"/>
              <a:ext cx="1707275" cy="1335900"/>
            </a:xfrm>
            <a:custGeom>
              <a:rect b="b" l="l" r="r" t="t"/>
              <a:pathLst>
                <a:path extrusionOk="0" h="53436" w="68291">
                  <a:moveTo>
                    <a:pt x="1" y="0"/>
                  </a:moveTo>
                  <a:lnTo>
                    <a:pt x="1" y="53436"/>
                  </a:lnTo>
                  <a:lnTo>
                    <a:pt x="68291" y="53436"/>
                  </a:lnTo>
                  <a:lnTo>
                    <a:pt x="682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49"/>
            <p:cNvSpPr/>
            <p:nvPr/>
          </p:nvSpPr>
          <p:spPr>
            <a:xfrm>
              <a:off x="2311300" y="2813225"/>
              <a:ext cx="1724575" cy="1352200"/>
            </a:xfrm>
            <a:custGeom>
              <a:rect b="b" l="l" r="r" t="t"/>
              <a:pathLst>
                <a:path extrusionOk="0" h="54088" w="68983">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49"/>
            <p:cNvSpPr/>
            <p:nvPr/>
          </p:nvSpPr>
          <p:spPr>
            <a:xfrm>
              <a:off x="2411025" y="2892600"/>
              <a:ext cx="1525125" cy="1193450"/>
            </a:xfrm>
            <a:custGeom>
              <a:rect b="b" l="l" r="r" t="t"/>
              <a:pathLst>
                <a:path extrusionOk="0" h="47738" w="61005">
                  <a:moveTo>
                    <a:pt x="0" y="0"/>
                  </a:moveTo>
                  <a:lnTo>
                    <a:pt x="0" y="47738"/>
                  </a:lnTo>
                  <a:lnTo>
                    <a:pt x="61005" y="47738"/>
                  </a:lnTo>
                  <a:lnTo>
                    <a:pt x="610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49"/>
            <p:cNvSpPr/>
            <p:nvPr/>
          </p:nvSpPr>
          <p:spPr>
            <a:xfrm>
              <a:off x="240287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49"/>
            <p:cNvSpPr/>
            <p:nvPr/>
          </p:nvSpPr>
          <p:spPr>
            <a:xfrm>
              <a:off x="2700975" y="2953625"/>
              <a:ext cx="534175" cy="335775"/>
            </a:xfrm>
            <a:custGeom>
              <a:rect b="b" l="l" r="r" t="t"/>
              <a:pathLst>
                <a:path extrusionOk="0" h="13431" w="21367">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49"/>
            <p:cNvSpPr/>
            <p:nvPr/>
          </p:nvSpPr>
          <p:spPr>
            <a:xfrm>
              <a:off x="2700975" y="3313800"/>
              <a:ext cx="534175" cy="334775"/>
            </a:xfrm>
            <a:custGeom>
              <a:rect b="b" l="l" r="r" t="t"/>
              <a:pathLst>
                <a:path extrusionOk="0" h="13391" w="21367">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49"/>
            <p:cNvSpPr/>
            <p:nvPr/>
          </p:nvSpPr>
          <p:spPr>
            <a:xfrm>
              <a:off x="2700975" y="3681100"/>
              <a:ext cx="534175" cy="335775"/>
            </a:xfrm>
            <a:custGeom>
              <a:rect b="b" l="l" r="r" t="t"/>
              <a:pathLst>
                <a:path extrusionOk="0" h="13431" w="21367">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49"/>
            <p:cNvSpPr/>
            <p:nvPr/>
          </p:nvSpPr>
          <p:spPr>
            <a:xfrm>
              <a:off x="2692850" y="3672950"/>
              <a:ext cx="551450" cy="352075"/>
            </a:xfrm>
            <a:custGeom>
              <a:rect b="b" l="l" r="r" t="t"/>
              <a:pathLst>
                <a:path extrusionOk="0" h="14083" w="22058">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49"/>
            <p:cNvSpPr/>
            <p:nvPr/>
          </p:nvSpPr>
          <p:spPr>
            <a:xfrm>
              <a:off x="3304325" y="2953625"/>
              <a:ext cx="534175" cy="335775"/>
            </a:xfrm>
            <a:custGeom>
              <a:rect b="b" l="l" r="r" t="t"/>
              <a:pathLst>
                <a:path extrusionOk="0" h="13431" w="21367">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49"/>
            <p:cNvSpPr/>
            <p:nvPr/>
          </p:nvSpPr>
          <p:spPr>
            <a:xfrm>
              <a:off x="3304325" y="3321950"/>
              <a:ext cx="534175" cy="335775"/>
            </a:xfrm>
            <a:custGeom>
              <a:rect b="b" l="l" r="r" t="t"/>
              <a:pathLst>
                <a:path extrusionOk="0" h="13431" w="21367">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49"/>
            <p:cNvSpPr/>
            <p:nvPr/>
          </p:nvSpPr>
          <p:spPr>
            <a:xfrm>
              <a:off x="3173075" y="2324875"/>
              <a:ext cx="135325" cy="249275"/>
            </a:xfrm>
            <a:custGeom>
              <a:rect b="b" l="l" r="r" t="t"/>
              <a:pathLst>
                <a:path extrusionOk="0" h="9971" w="5413">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49"/>
            <p:cNvSpPr/>
            <p:nvPr/>
          </p:nvSpPr>
          <p:spPr>
            <a:xfrm>
              <a:off x="2390675" y="1910275"/>
              <a:ext cx="866850" cy="1118675"/>
            </a:xfrm>
            <a:custGeom>
              <a:rect b="b" l="l" r="r" t="t"/>
              <a:pathLst>
                <a:path extrusionOk="0" h="44747" w="34674">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49"/>
            <p:cNvSpPr/>
            <p:nvPr/>
          </p:nvSpPr>
          <p:spPr>
            <a:xfrm>
              <a:off x="2431350" y="1943325"/>
              <a:ext cx="633900" cy="998125"/>
            </a:xfrm>
            <a:custGeom>
              <a:rect b="b" l="l" r="r" t="t"/>
              <a:pathLst>
                <a:path extrusionOk="0" h="39925" w="25356">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49"/>
            <p:cNvSpPr/>
            <p:nvPr/>
          </p:nvSpPr>
          <p:spPr>
            <a:xfrm>
              <a:off x="2939050" y="2055250"/>
              <a:ext cx="304250" cy="177050"/>
            </a:xfrm>
            <a:custGeom>
              <a:rect b="b" l="l" r="r" t="t"/>
              <a:pathLst>
                <a:path extrusionOk="0" h="7082" w="1217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49"/>
            <p:cNvSpPr/>
            <p:nvPr/>
          </p:nvSpPr>
          <p:spPr>
            <a:xfrm>
              <a:off x="2382525" y="1901600"/>
              <a:ext cx="878075" cy="1136150"/>
            </a:xfrm>
            <a:custGeom>
              <a:rect b="b" l="l" r="r" t="t"/>
              <a:pathLst>
                <a:path extrusionOk="0" h="45446" w="35123">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49"/>
            <p:cNvSpPr/>
            <p:nvPr/>
          </p:nvSpPr>
          <p:spPr>
            <a:xfrm>
              <a:off x="2417125" y="1742250"/>
              <a:ext cx="1039825" cy="903125"/>
            </a:xfrm>
            <a:custGeom>
              <a:rect b="b" l="l" r="r" t="t"/>
              <a:pathLst>
                <a:path extrusionOk="0" h="36125" w="41593">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49"/>
            <p:cNvSpPr/>
            <p:nvPr/>
          </p:nvSpPr>
          <p:spPr>
            <a:xfrm>
              <a:off x="2435425" y="1733725"/>
              <a:ext cx="997100" cy="919800"/>
            </a:xfrm>
            <a:custGeom>
              <a:rect b="b" l="l" r="r" t="t"/>
              <a:pathLst>
                <a:path extrusionOk="0" h="36792" w="39884">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49"/>
            <p:cNvSpPr/>
            <p:nvPr/>
          </p:nvSpPr>
          <p:spPr>
            <a:xfrm>
              <a:off x="2586000" y="2406000"/>
              <a:ext cx="59050" cy="52500"/>
            </a:xfrm>
            <a:custGeom>
              <a:rect b="b" l="l" r="r" t="t"/>
              <a:pathLst>
                <a:path extrusionOk="0" h="2100" w="2362">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49"/>
            <p:cNvSpPr/>
            <p:nvPr/>
          </p:nvSpPr>
          <p:spPr>
            <a:xfrm>
              <a:off x="2671475" y="1981950"/>
              <a:ext cx="727475" cy="348225"/>
            </a:xfrm>
            <a:custGeom>
              <a:rect b="b" l="l" r="r" t="t"/>
              <a:pathLst>
                <a:path extrusionOk="0" h="13929" w="2909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49"/>
            <p:cNvSpPr/>
            <p:nvPr/>
          </p:nvSpPr>
          <p:spPr>
            <a:xfrm>
              <a:off x="2657225" y="2145625"/>
              <a:ext cx="358175" cy="400300"/>
            </a:xfrm>
            <a:custGeom>
              <a:rect b="b" l="l" r="r" t="t"/>
              <a:pathLst>
                <a:path extrusionOk="0" h="16012" w="14327">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49"/>
            <p:cNvSpPr/>
            <p:nvPr/>
          </p:nvSpPr>
          <p:spPr>
            <a:xfrm>
              <a:off x="2814925" y="2364375"/>
              <a:ext cx="487375" cy="66325"/>
            </a:xfrm>
            <a:custGeom>
              <a:rect b="b" l="l" r="r" t="t"/>
              <a:pathLst>
                <a:path extrusionOk="0" h="2653" w="19495">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49"/>
            <p:cNvSpPr/>
            <p:nvPr/>
          </p:nvSpPr>
          <p:spPr>
            <a:xfrm>
              <a:off x="2735575" y="2281825"/>
              <a:ext cx="160775" cy="314125"/>
            </a:xfrm>
            <a:custGeom>
              <a:rect b="b" l="l" r="r" t="t"/>
              <a:pathLst>
                <a:path extrusionOk="0" h="12565" w="6431">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49"/>
            <p:cNvSpPr/>
            <p:nvPr/>
          </p:nvSpPr>
          <p:spPr>
            <a:xfrm>
              <a:off x="2734550" y="2272975"/>
              <a:ext cx="163825" cy="331700"/>
            </a:xfrm>
            <a:custGeom>
              <a:rect b="b" l="l" r="r" t="t"/>
              <a:pathLst>
                <a:path extrusionOk="0" h="13268" w="6553">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49"/>
            <p:cNvSpPr/>
            <p:nvPr/>
          </p:nvSpPr>
          <p:spPr>
            <a:xfrm>
              <a:off x="1585875" y="4992575"/>
              <a:ext cx="2500875" cy="466000"/>
            </a:xfrm>
            <a:custGeom>
              <a:rect b="b" l="l" r="r" t="t"/>
              <a:pathLst>
                <a:path extrusionOk="0" h="18640" w="100035">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49"/>
            <p:cNvSpPr/>
            <p:nvPr/>
          </p:nvSpPr>
          <p:spPr>
            <a:xfrm>
              <a:off x="1577750" y="4984425"/>
              <a:ext cx="2518150" cy="483300"/>
            </a:xfrm>
            <a:custGeom>
              <a:rect b="b" l="l" r="r" t="t"/>
              <a:pathLst>
                <a:path extrusionOk="0" h="19332" w="100726">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49"/>
            <p:cNvSpPr/>
            <p:nvPr/>
          </p:nvSpPr>
          <p:spPr>
            <a:xfrm>
              <a:off x="1598100" y="2881400"/>
              <a:ext cx="1406100" cy="2341600"/>
            </a:xfrm>
            <a:custGeom>
              <a:rect b="b" l="l" r="r" t="t"/>
              <a:pathLst>
                <a:path extrusionOk="0" h="93664" w="5624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49"/>
            <p:cNvSpPr/>
            <p:nvPr/>
          </p:nvSpPr>
          <p:spPr>
            <a:xfrm>
              <a:off x="1631675" y="2921075"/>
              <a:ext cx="1264675" cy="2293325"/>
            </a:xfrm>
            <a:custGeom>
              <a:rect b="b" l="l" r="r" t="t"/>
              <a:pathLst>
                <a:path extrusionOk="0" h="91733" w="50587">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49"/>
            <p:cNvSpPr/>
            <p:nvPr/>
          </p:nvSpPr>
          <p:spPr>
            <a:xfrm>
              <a:off x="2061025" y="3553925"/>
              <a:ext cx="189250" cy="494225"/>
            </a:xfrm>
            <a:custGeom>
              <a:rect b="b" l="l" r="r" t="t"/>
              <a:pathLst>
                <a:path extrusionOk="0" h="19769" w="757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49"/>
            <p:cNvSpPr/>
            <p:nvPr/>
          </p:nvSpPr>
          <p:spPr>
            <a:xfrm>
              <a:off x="2482225" y="4041475"/>
              <a:ext cx="199450" cy="202600"/>
            </a:xfrm>
            <a:custGeom>
              <a:rect b="b" l="l" r="r" t="t"/>
              <a:pathLst>
                <a:path extrusionOk="0" h="8104" w="7978">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49"/>
            <p:cNvSpPr/>
            <p:nvPr/>
          </p:nvSpPr>
          <p:spPr>
            <a:xfrm>
              <a:off x="2361150" y="4252250"/>
              <a:ext cx="335775" cy="50525"/>
            </a:xfrm>
            <a:custGeom>
              <a:rect b="b" l="l" r="r" t="t"/>
              <a:pathLst>
                <a:path extrusionOk="0" h="2021" w="1343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49"/>
            <p:cNvSpPr/>
            <p:nvPr/>
          </p:nvSpPr>
          <p:spPr>
            <a:xfrm>
              <a:off x="2311300" y="4874800"/>
              <a:ext cx="481275" cy="353625"/>
            </a:xfrm>
            <a:custGeom>
              <a:rect b="b" l="l" r="r" t="t"/>
              <a:pathLst>
                <a:path extrusionOk="0" h="14145" w="19251">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49"/>
            <p:cNvSpPr/>
            <p:nvPr/>
          </p:nvSpPr>
          <p:spPr>
            <a:xfrm>
              <a:off x="1614375" y="2872825"/>
              <a:ext cx="1385750" cy="2358850"/>
            </a:xfrm>
            <a:custGeom>
              <a:rect b="b" l="l" r="r" t="t"/>
              <a:pathLst>
                <a:path extrusionOk="0" h="94354" w="5543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49"/>
            <p:cNvSpPr/>
            <p:nvPr/>
          </p:nvSpPr>
          <p:spPr>
            <a:xfrm>
              <a:off x="2237025" y="2767550"/>
              <a:ext cx="724450" cy="471000"/>
            </a:xfrm>
            <a:custGeom>
              <a:rect b="b" l="l" r="r" t="t"/>
              <a:pathLst>
                <a:path extrusionOk="0" h="18840" w="28978">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49"/>
            <p:cNvSpPr/>
            <p:nvPr/>
          </p:nvSpPr>
          <p:spPr>
            <a:xfrm>
              <a:off x="2237025" y="2767450"/>
              <a:ext cx="532150" cy="315425"/>
            </a:xfrm>
            <a:custGeom>
              <a:rect b="b" l="l" r="r" t="t"/>
              <a:pathLst>
                <a:path extrusionOk="0" h="12617" w="21286">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49"/>
            <p:cNvSpPr/>
            <p:nvPr/>
          </p:nvSpPr>
          <p:spPr>
            <a:xfrm>
              <a:off x="2227875" y="2759300"/>
              <a:ext cx="742750" cy="488050"/>
            </a:xfrm>
            <a:custGeom>
              <a:rect b="b" l="l" r="r" t="t"/>
              <a:pathLst>
                <a:path extrusionOk="0" h="19522" w="2971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49"/>
            <p:cNvSpPr/>
            <p:nvPr/>
          </p:nvSpPr>
          <p:spPr>
            <a:xfrm>
              <a:off x="3860850" y="4333950"/>
              <a:ext cx="672550" cy="470425"/>
            </a:xfrm>
            <a:custGeom>
              <a:rect b="b" l="l" r="r" t="t"/>
              <a:pathLst>
                <a:path extrusionOk="0" h="18817" w="26902">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49"/>
            <p:cNvSpPr/>
            <p:nvPr/>
          </p:nvSpPr>
          <p:spPr>
            <a:xfrm>
              <a:off x="3852700" y="4326150"/>
              <a:ext cx="674575" cy="486350"/>
            </a:xfrm>
            <a:custGeom>
              <a:rect b="b" l="l" r="r" t="t"/>
              <a:pathLst>
                <a:path extrusionOk="0" h="19454" w="26983">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49"/>
            <p:cNvSpPr/>
            <p:nvPr/>
          </p:nvSpPr>
          <p:spPr>
            <a:xfrm>
              <a:off x="4208800" y="4389225"/>
              <a:ext cx="212675" cy="101775"/>
            </a:xfrm>
            <a:custGeom>
              <a:rect b="b" l="l" r="r" t="t"/>
              <a:pathLst>
                <a:path extrusionOk="0" h="4071" w="8507">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49"/>
            <p:cNvSpPr/>
            <p:nvPr/>
          </p:nvSpPr>
          <p:spPr>
            <a:xfrm>
              <a:off x="4107075" y="4395325"/>
              <a:ext cx="78350" cy="56000"/>
            </a:xfrm>
            <a:custGeom>
              <a:rect b="b" l="l" r="r" t="t"/>
              <a:pathLst>
                <a:path extrusionOk="0" h="2240" w="3134">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49"/>
            <p:cNvSpPr/>
            <p:nvPr/>
          </p:nvSpPr>
          <p:spPr>
            <a:xfrm>
              <a:off x="3132375" y="4321475"/>
              <a:ext cx="590625" cy="357750"/>
            </a:xfrm>
            <a:custGeom>
              <a:rect b="b" l="l" r="r" t="t"/>
              <a:pathLst>
                <a:path extrusionOk="0" h="14310" w="23625">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49"/>
            <p:cNvSpPr/>
            <p:nvPr/>
          </p:nvSpPr>
          <p:spPr>
            <a:xfrm>
              <a:off x="3136450" y="4312925"/>
              <a:ext cx="579950" cy="374425"/>
            </a:xfrm>
            <a:custGeom>
              <a:rect b="b" l="l" r="r" t="t"/>
              <a:pathLst>
                <a:path extrusionOk="0" h="14977" w="23198">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49"/>
            <p:cNvSpPr/>
            <p:nvPr/>
          </p:nvSpPr>
          <p:spPr>
            <a:xfrm>
              <a:off x="3444725" y="4365825"/>
              <a:ext cx="110925" cy="69225"/>
            </a:xfrm>
            <a:custGeom>
              <a:rect b="b" l="l" r="r" t="t"/>
              <a:pathLst>
                <a:path extrusionOk="0" h="2769" w="4437">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49"/>
            <p:cNvSpPr/>
            <p:nvPr/>
          </p:nvSpPr>
          <p:spPr>
            <a:xfrm>
              <a:off x="3362300" y="4339625"/>
              <a:ext cx="85500" cy="62600"/>
            </a:xfrm>
            <a:custGeom>
              <a:rect b="b" l="l" r="r" t="t"/>
              <a:pathLst>
                <a:path extrusionOk="0" h="2504" w="342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49"/>
            <p:cNvSpPr/>
            <p:nvPr/>
          </p:nvSpPr>
          <p:spPr>
            <a:xfrm>
              <a:off x="2535150" y="3264975"/>
              <a:ext cx="1519025" cy="2054400"/>
            </a:xfrm>
            <a:custGeom>
              <a:rect b="b" l="l" r="r" t="t"/>
              <a:pathLst>
                <a:path extrusionOk="0" h="82176" w="60761">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49"/>
            <p:cNvSpPr/>
            <p:nvPr/>
          </p:nvSpPr>
          <p:spPr>
            <a:xfrm>
              <a:off x="2553450" y="3316850"/>
              <a:ext cx="1490550" cy="2002325"/>
            </a:xfrm>
            <a:custGeom>
              <a:rect b="b" l="l" r="r" t="t"/>
              <a:pathLst>
                <a:path extrusionOk="0" h="80093" w="59622">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49"/>
            <p:cNvSpPr/>
            <p:nvPr/>
          </p:nvSpPr>
          <p:spPr>
            <a:xfrm>
              <a:off x="2545325" y="3256325"/>
              <a:ext cx="1502750" cy="2072025"/>
            </a:xfrm>
            <a:custGeom>
              <a:rect b="b" l="l" r="r" t="t"/>
              <a:pathLst>
                <a:path extrusionOk="0" h="82881" w="6011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49"/>
            <p:cNvSpPr/>
            <p:nvPr/>
          </p:nvSpPr>
          <p:spPr>
            <a:xfrm>
              <a:off x="3802850" y="4638300"/>
              <a:ext cx="175025" cy="233225"/>
            </a:xfrm>
            <a:custGeom>
              <a:rect b="b" l="l" r="r" t="t"/>
              <a:pathLst>
                <a:path extrusionOk="0" h="9329" w="7001">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49"/>
            <p:cNvSpPr/>
            <p:nvPr/>
          </p:nvSpPr>
          <p:spPr>
            <a:xfrm>
              <a:off x="975425" y="2808800"/>
              <a:ext cx="1312500" cy="2649775"/>
            </a:xfrm>
            <a:custGeom>
              <a:rect b="b" l="l" r="r" t="t"/>
              <a:pathLst>
                <a:path extrusionOk="0" h="105991" w="5250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49"/>
            <p:cNvSpPr/>
            <p:nvPr/>
          </p:nvSpPr>
          <p:spPr>
            <a:xfrm>
              <a:off x="966275" y="2801025"/>
              <a:ext cx="1330800" cy="2666700"/>
            </a:xfrm>
            <a:custGeom>
              <a:rect b="b" l="l" r="r" t="t"/>
              <a:pathLst>
                <a:path extrusionOk="0" h="106668" w="53232">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49"/>
            <p:cNvSpPr/>
            <p:nvPr/>
          </p:nvSpPr>
          <p:spPr>
            <a:xfrm>
              <a:off x="474850" y="2774800"/>
              <a:ext cx="1737800" cy="2683775"/>
            </a:xfrm>
            <a:custGeom>
              <a:rect b="b" l="l" r="r" t="t"/>
              <a:pathLst>
                <a:path extrusionOk="0" h="107351" w="69512">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49"/>
            <p:cNvSpPr/>
            <p:nvPr/>
          </p:nvSpPr>
          <p:spPr>
            <a:xfrm>
              <a:off x="469775" y="2766425"/>
              <a:ext cx="1751000" cy="2701300"/>
            </a:xfrm>
            <a:custGeom>
              <a:rect b="b" l="l" r="r" t="t"/>
              <a:pathLst>
                <a:path extrusionOk="0" h="108052" w="7004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49"/>
            <p:cNvSpPr/>
            <p:nvPr/>
          </p:nvSpPr>
          <p:spPr>
            <a:xfrm>
              <a:off x="1026300" y="5458550"/>
              <a:ext cx="6114750" cy="25"/>
            </a:xfrm>
            <a:custGeom>
              <a:rect b="b" l="l" r="r" t="t"/>
              <a:pathLst>
                <a:path extrusionOk="0" h="1" w="244590">
                  <a:moveTo>
                    <a:pt x="0" y="0"/>
                  </a:moveTo>
                  <a:lnTo>
                    <a:pt x="244590"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49"/>
            <p:cNvSpPr/>
            <p:nvPr/>
          </p:nvSpPr>
          <p:spPr>
            <a:xfrm>
              <a:off x="1017150" y="5450400"/>
              <a:ext cx="6132050" cy="17325"/>
            </a:xfrm>
            <a:custGeom>
              <a:rect b="b" l="l" r="r" t="t"/>
              <a:pathLst>
                <a:path extrusionOk="0" h="693" w="245282">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8" name="Google Shape;2068;p49"/>
          <p:cNvSpPr txBox="1"/>
          <p:nvPr>
            <p:ph type="ctrTitle"/>
          </p:nvPr>
        </p:nvSpPr>
        <p:spPr>
          <a:xfrm>
            <a:off x="4833475" y="1751625"/>
            <a:ext cx="4227600" cy="2005200"/>
          </a:xfrm>
          <a:prstGeom prst="rect">
            <a:avLst/>
          </a:prstGeom>
        </p:spPr>
        <p:txBody>
          <a:bodyPr anchorCtr="0" anchor="b" bIns="91425" lIns="91425" spcFirstLastPara="1" rIns="91425" wrap="square" tIns="91425">
            <a:normAutofit fontScale="90000"/>
          </a:bodyPr>
          <a:lstStyle/>
          <a:p>
            <a:pPr indent="0" lvl="0" marL="0" rtl="0" algn="just">
              <a:lnSpc>
                <a:spcPct val="115000"/>
              </a:lnSpc>
              <a:spcBef>
                <a:spcPts val="0"/>
              </a:spcBef>
              <a:spcAft>
                <a:spcPts val="0"/>
              </a:spcAft>
              <a:buClr>
                <a:schemeClr val="dk1"/>
              </a:buClr>
              <a:buSzPct val="63871"/>
              <a:buFont typeface="Arial"/>
              <a:buNone/>
            </a:pPr>
            <a:r>
              <a:rPr b="1" lang="id" sz="1722">
                <a:solidFill>
                  <a:srgbClr val="666666"/>
                </a:solidFill>
                <a:latin typeface="Barlow Semi Condensed"/>
                <a:ea typeface="Barlow Semi Condensed"/>
                <a:cs typeface="Barlow Semi Condensed"/>
                <a:sym typeface="Barlow Semi Condensed"/>
              </a:rPr>
              <a:t>“Melakukan Manual Testing dan Automation Testing terhadap Aplikasi Alta Shop di platform API, Web, Dan Mobile Berdasarkan Test Case dan Test Scenario yang telah dibuat”</a:t>
            </a:r>
            <a:endParaRPr b="1" sz="1722">
              <a:solidFill>
                <a:srgbClr val="666666"/>
              </a:solidFill>
              <a:latin typeface="Barlow Semi Condensed"/>
              <a:ea typeface="Barlow Semi Condensed"/>
              <a:cs typeface="Barlow Semi Condensed"/>
              <a:sym typeface="Barlow Semi Condensed"/>
            </a:endParaRPr>
          </a:p>
          <a:p>
            <a:pPr indent="0" lvl="0" marL="0" rtl="0" algn="r">
              <a:spcBef>
                <a:spcPts val="0"/>
              </a:spcBef>
              <a:spcAft>
                <a:spcPts val="0"/>
              </a:spcAft>
              <a:buNone/>
            </a:pPr>
            <a:r>
              <a:t/>
            </a:r>
            <a:endParaRPr sz="5000">
              <a:solidFill>
                <a:schemeClr val="dk2"/>
              </a:solidFill>
            </a:endParaRPr>
          </a:p>
        </p:txBody>
      </p:sp>
      <p:sp>
        <p:nvSpPr>
          <p:cNvPr id="2069" name="Google Shape;2069;p49"/>
          <p:cNvSpPr txBox="1"/>
          <p:nvPr>
            <p:ph idx="1" type="subTitle"/>
          </p:nvPr>
        </p:nvSpPr>
        <p:spPr>
          <a:xfrm>
            <a:off x="6009606" y="4102108"/>
            <a:ext cx="3264300" cy="8961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Clr>
                <a:schemeClr val="dk1"/>
              </a:buClr>
              <a:buSzPts val="275"/>
              <a:buFont typeface="Arial"/>
              <a:buNone/>
            </a:pPr>
            <a:r>
              <a:rPr lang="id" sz="6701"/>
              <a:t>Muhammad Rizaldi Dwinanto</a:t>
            </a:r>
            <a:br>
              <a:rPr lang="id" sz="6701"/>
            </a:br>
            <a:r>
              <a:rPr lang="id" sz="6701"/>
              <a:t>QE-B</a:t>
            </a:r>
            <a:br>
              <a:rPr lang="id" sz="6701"/>
            </a:br>
            <a:r>
              <a:rPr lang="id" sz="6701"/>
              <a:t>Universitas Indraprasta</a:t>
            </a:r>
            <a:endParaRPr sz="6701">
              <a:solidFill>
                <a:schemeClr val="accent1"/>
              </a:solidFill>
            </a:endParaRPr>
          </a:p>
          <a:p>
            <a:pPr indent="0" lvl="0" marL="0" rtl="0" algn="ctr">
              <a:spcBef>
                <a:spcPts val="0"/>
              </a:spcBef>
              <a:spcAft>
                <a:spcPts val="0"/>
              </a:spcAft>
              <a:buClr>
                <a:schemeClr val="dk1"/>
              </a:buClr>
              <a:buSzPct val="47826"/>
              <a:buFont typeface="Arial"/>
              <a:buNone/>
            </a:pPr>
            <a:r>
              <a:t/>
            </a:r>
            <a:endParaRPr sz="2300">
              <a:solidFill>
                <a:schemeClr val="accent1"/>
              </a:solidFill>
            </a:endParaRPr>
          </a:p>
          <a:p>
            <a:pPr indent="0" lvl="0" marL="0" rtl="0" algn="ctr">
              <a:spcBef>
                <a:spcPts val="0"/>
              </a:spcBef>
              <a:spcAft>
                <a:spcPts val="0"/>
              </a:spcAft>
              <a:buNone/>
            </a:pPr>
            <a:r>
              <a:t/>
            </a:r>
            <a:endParaRPr sz="2300">
              <a:solidFill>
                <a:schemeClr val="accent1"/>
              </a:solidFill>
            </a:endParaRPr>
          </a:p>
        </p:txBody>
      </p:sp>
      <p:sp>
        <p:nvSpPr>
          <p:cNvPr id="2070" name="Google Shape;2070;p49"/>
          <p:cNvSpPr txBox="1"/>
          <p:nvPr/>
        </p:nvSpPr>
        <p:spPr>
          <a:xfrm>
            <a:off x="338200" y="155000"/>
            <a:ext cx="39033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3300">
                <a:latin typeface="Impact"/>
                <a:ea typeface="Impact"/>
                <a:cs typeface="Impact"/>
                <a:sym typeface="Impact"/>
              </a:rPr>
              <a:t>MINI PROJECT</a:t>
            </a:r>
            <a:endParaRPr sz="3300">
              <a:latin typeface="Impact"/>
              <a:ea typeface="Impact"/>
              <a:cs typeface="Impact"/>
              <a:sym typeface="Impact"/>
            </a:endParaRPr>
          </a:p>
        </p:txBody>
      </p:sp>
      <p:pic>
        <p:nvPicPr>
          <p:cNvPr id="2071" name="Google Shape;2071;p49"/>
          <p:cNvPicPr preferRelativeResize="0"/>
          <p:nvPr/>
        </p:nvPicPr>
        <p:blipFill rotWithShape="1">
          <a:blip r:embed="rId3">
            <a:alphaModFix/>
          </a:blip>
          <a:srcRect b="0" l="0" r="0" t="0"/>
          <a:stretch/>
        </p:blipFill>
        <p:spPr>
          <a:xfrm>
            <a:off x="3389050" y="95100"/>
            <a:ext cx="1007575" cy="536750"/>
          </a:xfrm>
          <a:prstGeom prst="rect">
            <a:avLst/>
          </a:prstGeom>
          <a:noFill/>
          <a:ln>
            <a:noFill/>
          </a:ln>
        </p:spPr>
      </p:pic>
      <p:pic>
        <p:nvPicPr>
          <p:cNvPr id="2072" name="Google Shape;2072;p49"/>
          <p:cNvPicPr preferRelativeResize="0"/>
          <p:nvPr/>
        </p:nvPicPr>
        <p:blipFill>
          <a:blip r:embed="rId4">
            <a:alphaModFix/>
          </a:blip>
          <a:stretch>
            <a:fillRect/>
          </a:stretch>
        </p:blipFill>
        <p:spPr>
          <a:xfrm>
            <a:off x="4567475" y="-35238"/>
            <a:ext cx="1056901" cy="63732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2" name="Shape 2752"/>
        <p:cNvGrpSpPr/>
        <p:nvPr/>
      </p:nvGrpSpPr>
      <p:grpSpPr>
        <a:xfrm>
          <a:off x="0" y="0"/>
          <a:ext cx="0" cy="0"/>
          <a:chOff x="0" y="0"/>
          <a:chExt cx="0" cy="0"/>
        </a:xfrm>
      </p:grpSpPr>
      <p:sp>
        <p:nvSpPr>
          <p:cNvPr id="2753" name="Google Shape;2753;p58"/>
          <p:cNvSpPr txBox="1"/>
          <p:nvPr>
            <p:ph type="title"/>
          </p:nvPr>
        </p:nvSpPr>
        <p:spPr>
          <a:xfrm>
            <a:off x="2105425" y="384048"/>
            <a:ext cx="4937700" cy="107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d" sz="7200"/>
              <a:t>Thanks!</a:t>
            </a:r>
            <a:endParaRPr sz="7200"/>
          </a:p>
        </p:txBody>
      </p:sp>
      <p:pic>
        <p:nvPicPr>
          <p:cNvPr id="2754" name="Google Shape;2754;p58"/>
          <p:cNvPicPr preferRelativeResize="0"/>
          <p:nvPr/>
        </p:nvPicPr>
        <p:blipFill>
          <a:blip r:embed="rId3">
            <a:alphaModFix/>
          </a:blip>
          <a:stretch>
            <a:fillRect/>
          </a:stretch>
        </p:blipFill>
        <p:spPr>
          <a:xfrm>
            <a:off x="2105425" y="1559175"/>
            <a:ext cx="5172975" cy="3028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6" name="Shape 2076"/>
        <p:cNvGrpSpPr/>
        <p:nvPr/>
      </p:nvGrpSpPr>
      <p:grpSpPr>
        <a:xfrm>
          <a:off x="0" y="0"/>
          <a:ext cx="0" cy="0"/>
          <a:chOff x="0" y="0"/>
          <a:chExt cx="0" cy="0"/>
        </a:xfrm>
      </p:grpSpPr>
      <p:sp>
        <p:nvSpPr>
          <p:cNvPr id="2077" name="Google Shape;2077;p50"/>
          <p:cNvSpPr txBox="1"/>
          <p:nvPr>
            <p:ph type="title"/>
          </p:nvPr>
        </p:nvSpPr>
        <p:spPr>
          <a:xfrm>
            <a:off x="2532888" y="338328"/>
            <a:ext cx="4087500" cy="576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d"/>
              <a:t>Latar Belakang</a:t>
            </a:r>
            <a:endParaRPr/>
          </a:p>
        </p:txBody>
      </p:sp>
      <p:sp>
        <p:nvSpPr>
          <p:cNvPr id="2078" name="Google Shape;2078;p50"/>
          <p:cNvSpPr txBox="1"/>
          <p:nvPr>
            <p:ph idx="1" type="body"/>
          </p:nvPr>
        </p:nvSpPr>
        <p:spPr>
          <a:xfrm>
            <a:off x="714650" y="1152150"/>
            <a:ext cx="7705500" cy="35295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0"/>
              </a:spcAft>
              <a:buNone/>
            </a:pPr>
            <a:r>
              <a:rPr lang="id"/>
              <a:t>Pengujian perangkat lunak sangat penting untuk memastikan kualitas dan keandalan dari sebuah aplikasi sebelum dirilis kepada pengguna. Aplikasi Alta Shop adalah sebuah aplikasi yang memiliki tiga platform, yaitu API, Web, dan Mobile. Pengujian pada ketiga platform tersebut dapat dilakukan dengan membuat test case dan test scenario yang telah disusun sebelumnya. Test case dan test scenario merupakan dokumen yang berisi langkah-langkah yang harus diambil saat melakukan pengujian pada sebuah aplikasi.</a:t>
            </a:r>
            <a:endParaRPr/>
          </a:p>
          <a:p>
            <a:pPr indent="457200" lvl="0" marL="0" rtl="0" algn="just">
              <a:spcBef>
                <a:spcPts val="1200"/>
              </a:spcBef>
              <a:spcAft>
                <a:spcPts val="0"/>
              </a:spcAft>
              <a:buNone/>
            </a:pPr>
            <a:r>
              <a:rPr lang="id"/>
              <a:t>Manual testing dilakukan dengan cara menguji aplikasi secara manual dengan melibatkan manusia sebagai pengujinya. Sedangkan automation testing dilakukan dengan menggunakan perangkat lunak khusus yang bisa menjalankan test case dan test scenario secara otomatis.</a:t>
            </a:r>
            <a:endParaRPr/>
          </a:p>
          <a:p>
            <a:pPr indent="457200" lvl="0" marL="0" rtl="0" algn="just">
              <a:spcBef>
                <a:spcPts val="1200"/>
              </a:spcBef>
              <a:spcAft>
                <a:spcPts val="0"/>
              </a:spcAft>
              <a:buClr>
                <a:schemeClr val="dk1"/>
              </a:buClr>
              <a:buSzPts val="1100"/>
              <a:buFont typeface="Arial"/>
              <a:buNone/>
            </a:pPr>
            <a:r>
              <a:rPr lang="id"/>
              <a:t>Dalam pengujian aplikasi Alta Shop, kedua metode tersebut digunakan untuk menguji ketiga platform aplikasi tersebut, yaitu API, Web, dan Mobile. Dengan melakukan pengujian menggunakan kedua metode tersebut, diharapkan dapat menemukan kelemahan atau bug pada aplikasi sebelum dirilis, sehingga dapat diperbaiki dan meningkatkan kualitas serta keandalan dari aplikasi Alta Shop.</a:t>
            </a:r>
            <a:endParaRPr/>
          </a:p>
          <a:p>
            <a:pPr indent="0" lvl="0" marL="0" rtl="0" algn="just">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2" name="Shape 2082"/>
        <p:cNvGrpSpPr/>
        <p:nvPr/>
      </p:nvGrpSpPr>
      <p:grpSpPr>
        <a:xfrm>
          <a:off x="0" y="0"/>
          <a:ext cx="0" cy="0"/>
          <a:chOff x="0" y="0"/>
          <a:chExt cx="0" cy="0"/>
        </a:xfrm>
      </p:grpSpPr>
      <p:grpSp>
        <p:nvGrpSpPr>
          <p:cNvPr id="2083" name="Google Shape;2083;p51"/>
          <p:cNvGrpSpPr/>
          <p:nvPr/>
        </p:nvGrpSpPr>
        <p:grpSpPr>
          <a:xfrm>
            <a:off x="5648695" y="2880343"/>
            <a:ext cx="3495312" cy="2178923"/>
            <a:chOff x="862950" y="825025"/>
            <a:chExt cx="5862650" cy="4111175"/>
          </a:xfrm>
        </p:grpSpPr>
        <p:sp>
          <p:nvSpPr>
            <p:cNvPr id="2084" name="Google Shape;2084;p51"/>
            <p:cNvSpPr/>
            <p:nvPr/>
          </p:nvSpPr>
          <p:spPr>
            <a:xfrm>
              <a:off x="918425" y="825150"/>
              <a:ext cx="5767425" cy="4096250"/>
            </a:xfrm>
            <a:custGeom>
              <a:rect b="b" l="l" r="r" t="t"/>
              <a:pathLst>
                <a:path extrusionOk="0" h="163850" w="230697">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51"/>
            <p:cNvSpPr/>
            <p:nvPr/>
          </p:nvSpPr>
          <p:spPr>
            <a:xfrm>
              <a:off x="934125" y="825025"/>
              <a:ext cx="5751725" cy="4096375"/>
            </a:xfrm>
            <a:custGeom>
              <a:rect b="b" l="l" r="r" t="t"/>
              <a:pathLst>
                <a:path extrusionOk="0" h="163855" w="230069">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51"/>
            <p:cNvSpPr/>
            <p:nvPr/>
          </p:nvSpPr>
          <p:spPr>
            <a:xfrm>
              <a:off x="3502650" y="1514850"/>
              <a:ext cx="2496475" cy="3178275"/>
            </a:xfrm>
            <a:custGeom>
              <a:rect b="b" l="l" r="r" t="t"/>
              <a:pathLst>
                <a:path extrusionOk="0" h="127131" w="99859">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51"/>
            <p:cNvSpPr/>
            <p:nvPr/>
          </p:nvSpPr>
          <p:spPr>
            <a:xfrm>
              <a:off x="3547025" y="1507125"/>
              <a:ext cx="2405875" cy="3193375"/>
            </a:xfrm>
            <a:custGeom>
              <a:rect b="b" l="l" r="r" t="t"/>
              <a:pathLst>
                <a:path extrusionOk="0" h="127735" w="96235">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51"/>
            <p:cNvSpPr/>
            <p:nvPr/>
          </p:nvSpPr>
          <p:spPr>
            <a:xfrm>
              <a:off x="4746725" y="1839875"/>
              <a:ext cx="464000" cy="184875"/>
            </a:xfrm>
            <a:custGeom>
              <a:rect b="b" l="l" r="r" t="t"/>
              <a:pathLst>
                <a:path extrusionOk="0" h="7395" w="1856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51"/>
            <p:cNvSpPr/>
            <p:nvPr/>
          </p:nvSpPr>
          <p:spPr>
            <a:xfrm>
              <a:off x="5240275" y="1582925"/>
              <a:ext cx="685825" cy="691375"/>
            </a:xfrm>
            <a:custGeom>
              <a:rect b="b" l="l" r="r" t="t"/>
              <a:pathLst>
                <a:path extrusionOk="0" h="27655" w="27433">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51"/>
            <p:cNvSpPr/>
            <p:nvPr/>
          </p:nvSpPr>
          <p:spPr>
            <a:xfrm>
              <a:off x="5406650" y="1584775"/>
              <a:ext cx="438125" cy="367875"/>
            </a:xfrm>
            <a:custGeom>
              <a:rect b="b" l="l" r="r" t="t"/>
              <a:pathLst>
                <a:path extrusionOk="0" h="14715" w="17525">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51"/>
            <p:cNvSpPr/>
            <p:nvPr/>
          </p:nvSpPr>
          <p:spPr>
            <a:xfrm>
              <a:off x="4434325" y="2717300"/>
              <a:ext cx="1258875" cy="2210575"/>
            </a:xfrm>
            <a:custGeom>
              <a:rect b="b" l="l" r="r" t="t"/>
              <a:pathLst>
                <a:path extrusionOk="0" h="88423" w="50355">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51"/>
            <p:cNvSpPr/>
            <p:nvPr/>
          </p:nvSpPr>
          <p:spPr>
            <a:xfrm>
              <a:off x="4426000" y="2709600"/>
              <a:ext cx="1275500" cy="2226600"/>
            </a:xfrm>
            <a:custGeom>
              <a:rect b="b" l="l" r="r" t="t"/>
              <a:pathLst>
                <a:path extrusionOk="0" h="89064" w="5102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51"/>
            <p:cNvSpPr/>
            <p:nvPr/>
          </p:nvSpPr>
          <p:spPr>
            <a:xfrm>
              <a:off x="5009200" y="2762300"/>
              <a:ext cx="495450" cy="732950"/>
            </a:xfrm>
            <a:custGeom>
              <a:rect b="b" l="l" r="r" t="t"/>
              <a:pathLst>
                <a:path extrusionOk="0" h="29318" w="19818">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51"/>
            <p:cNvSpPr/>
            <p:nvPr/>
          </p:nvSpPr>
          <p:spPr>
            <a:xfrm>
              <a:off x="5024925" y="2762300"/>
              <a:ext cx="478800" cy="363925"/>
            </a:xfrm>
            <a:custGeom>
              <a:rect b="b" l="l" r="r" t="t"/>
              <a:pathLst>
                <a:path extrusionOk="0" h="14557" w="19152">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51"/>
            <p:cNvSpPr/>
            <p:nvPr/>
          </p:nvSpPr>
          <p:spPr>
            <a:xfrm>
              <a:off x="5031400" y="2805725"/>
              <a:ext cx="452900" cy="320750"/>
            </a:xfrm>
            <a:custGeom>
              <a:rect b="b" l="l" r="r" t="t"/>
              <a:pathLst>
                <a:path extrusionOk="0" h="12830" w="18116">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51"/>
            <p:cNvSpPr/>
            <p:nvPr/>
          </p:nvSpPr>
          <p:spPr>
            <a:xfrm>
              <a:off x="5001825" y="2754200"/>
              <a:ext cx="510200" cy="748450"/>
            </a:xfrm>
            <a:custGeom>
              <a:rect b="b" l="l" r="r" t="t"/>
              <a:pathLst>
                <a:path extrusionOk="0" h="29938" w="20408">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51"/>
            <p:cNvSpPr/>
            <p:nvPr/>
          </p:nvSpPr>
          <p:spPr>
            <a:xfrm>
              <a:off x="5354875" y="2859575"/>
              <a:ext cx="133125" cy="419400"/>
            </a:xfrm>
            <a:custGeom>
              <a:rect b="b" l="l" r="r" t="t"/>
              <a:pathLst>
                <a:path extrusionOk="0" h="16776" w="5325">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51"/>
            <p:cNvSpPr/>
            <p:nvPr/>
          </p:nvSpPr>
          <p:spPr>
            <a:xfrm>
              <a:off x="3913950" y="2701900"/>
              <a:ext cx="2461350" cy="2225975"/>
            </a:xfrm>
            <a:custGeom>
              <a:rect b="b" l="l" r="r" t="t"/>
              <a:pathLst>
                <a:path extrusionOk="0" h="89039" w="98454">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51"/>
            <p:cNvSpPr/>
            <p:nvPr/>
          </p:nvSpPr>
          <p:spPr>
            <a:xfrm>
              <a:off x="5139525" y="3731850"/>
              <a:ext cx="1235775" cy="1196025"/>
            </a:xfrm>
            <a:custGeom>
              <a:rect b="b" l="l" r="r" t="t"/>
              <a:pathLst>
                <a:path extrusionOk="0" h="47841" w="49431">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51"/>
            <p:cNvSpPr/>
            <p:nvPr/>
          </p:nvSpPr>
          <p:spPr>
            <a:xfrm>
              <a:off x="3913950" y="3766050"/>
              <a:ext cx="429825" cy="1161825"/>
            </a:xfrm>
            <a:custGeom>
              <a:rect b="b" l="l" r="r" t="t"/>
              <a:pathLst>
                <a:path extrusionOk="0" h="46473" w="17193">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51"/>
            <p:cNvSpPr/>
            <p:nvPr/>
          </p:nvSpPr>
          <p:spPr>
            <a:xfrm>
              <a:off x="5142300" y="4519325"/>
              <a:ext cx="933525" cy="401150"/>
            </a:xfrm>
            <a:custGeom>
              <a:rect b="b" l="l" r="r" t="t"/>
              <a:pathLst>
                <a:path extrusionOk="0" h="16046" w="37341">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51"/>
            <p:cNvSpPr/>
            <p:nvPr/>
          </p:nvSpPr>
          <p:spPr>
            <a:xfrm>
              <a:off x="3925975" y="4024850"/>
              <a:ext cx="355850" cy="895625"/>
            </a:xfrm>
            <a:custGeom>
              <a:rect b="b" l="l" r="r" t="t"/>
              <a:pathLst>
                <a:path extrusionOk="0" h="35825" w="14234">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51"/>
            <p:cNvSpPr/>
            <p:nvPr/>
          </p:nvSpPr>
          <p:spPr>
            <a:xfrm>
              <a:off x="3906550" y="2694575"/>
              <a:ext cx="2476150" cy="2241625"/>
            </a:xfrm>
            <a:custGeom>
              <a:rect b="b" l="l" r="r" t="t"/>
              <a:pathLst>
                <a:path extrusionOk="0" h="89665" w="99046">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51"/>
            <p:cNvSpPr/>
            <p:nvPr/>
          </p:nvSpPr>
          <p:spPr>
            <a:xfrm>
              <a:off x="4643200" y="2691125"/>
              <a:ext cx="389150" cy="1764450"/>
            </a:xfrm>
            <a:custGeom>
              <a:rect b="b" l="l" r="r" t="t"/>
              <a:pathLst>
                <a:path extrusionOk="0" h="70578" w="15566">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51"/>
            <p:cNvSpPr/>
            <p:nvPr/>
          </p:nvSpPr>
          <p:spPr>
            <a:xfrm>
              <a:off x="5353025" y="2758425"/>
              <a:ext cx="360500" cy="1559225"/>
            </a:xfrm>
            <a:custGeom>
              <a:rect b="b" l="l" r="r" t="t"/>
              <a:pathLst>
                <a:path extrusionOk="0" h="62369" w="1442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51"/>
            <p:cNvSpPr/>
            <p:nvPr/>
          </p:nvSpPr>
          <p:spPr>
            <a:xfrm>
              <a:off x="4686650" y="3654175"/>
              <a:ext cx="1109125" cy="736700"/>
            </a:xfrm>
            <a:custGeom>
              <a:rect b="b" l="l" r="r" t="t"/>
              <a:pathLst>
                <a:path extrusionOk="0" h="29468" w="44365">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51"/>
            <p:cNvSpPr/>
            <p:nvPr/>
          </p:nvSpPr>
          <p:spPr>
            <a:xfrm>
              <a:off x="5364125" y="3758650"/>
              <a:ext cx="397450" cy="161775"/>
            </a:xfrm>
            <a:custGeom>
              <a:rect b="b" l="l" r="r" t="t"/>
              <a:pathLst>
                <a:path extrusionOk="0" h="6471" w="15898">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51"/>
            <p:cNvSpPr/>
            <p:nvPr/>
          </p:nvSpPr>
          <p:spPr>
            <a:xfrm>
              <a:off x="4686650" y="3815025"/>
              <a:ext cx="824450" cy="575850"/>
            </a:xfrm>
            <a:custGeom>
              <a:rect b="b" l="l" r="r" t="t"/>
              <a:pathLst>
                <a:path extrusionOk="0" h="23034" w="32978">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51"/>
            <p:cNvSpPr/>
            <p:nvPr/>
          </p:nvSpPr>
          <p:spPr>
            <a:xfrm>
              <a:off x="5364125" y="3758650"/>
              <a:ext cx="329075" cy="154375"/>
            </a:xfrm>
            <a:custGeom>
              <a:rect b="b" l="l" r="r" t="t"/>
              <a:pathLst>
                <a:path extrusionOk="0" h="6175" w="13163">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51"/>
            <p:cNvSpPr/>
            <p:nvPr/>
          </p:nvSpPr>
          <p:spPr>
            <a:xfrm>
              <a:off x="4747650" y="3832600"/>
              <a:ext cx="740350" cy="496350"/>
            </a:xfrm>
            <a:custGeom>
              <a:rect b="b" l="l" r="r" t="t"/>
              <a:pathLst>
                <a:path extrusionOk="0" h="19854" w="29614">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51"/>
            <p:cNvSpPr/>
            <p:nvPr/>
          </p:nvSpPr>
          <p:spPr>
            <a:xfrm>
              <a:off x="5105325" y="4022100"/>
              <a:ext cx="42550" cy="68175"/>
            </a:xfrm>
            <a:custGeom>
              <a:rect b="b" l="l" r="r" t="t"/>
              <a:pathLst>
                <a:path extrusionOk="0" h="2727" w="1702">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51"/>
            <p:cNvSpPr/>
            <p:nvPr/>
          </p:nvSpPr>
          <p:spPr>
            <a:xfrm>
              <a:off x="5196825" y="3955100"/>
              <a:ext cx="80450" cy="159375"/>
            </a:xfrm>
            <a:custGeom>
              <a:rect b="b" l="l" r="r" t="t"/>
              <a:pathLst>
                <a:path extrusionOk="0" h="6375" w="3218">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51"/>
            <p:cNvSpPr/>
            <p:nvPr/>
          </p:nvSpPr>
          <p:spPr>
            <a:xfrm>
              <a:off x="5292025" y="3860550"/>
              <a:ext cx="109100" cy="194575"/>
            </a:xfrm>
            <a:custGeom>
              <a:rect b="b" l="l" r="r" t="t"/>
              <a:pathLst>
                <a:path extrusionOk="0" h="7783" w="4364">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51"/>
            <p:cNvSpPr/>
            <p:nvPr/>
          </p:nvSpPr>
          <p:spPr>
            <a:xfrm>
              <a:off x="4678325" y="3645900"/>
              <a:ext cx="1122075" cy="752975"/>
            </a:xfrm>
            <a:custGeom>
              <a:rect b="b" l="l" r="r" t="t"/>
              <a:pathLst>
                <a:path extrusionOk="0" h="30119" w="44883">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51"/>
            <p:cNvSpPr/>
            <p:nvPr/>
          </p:nvSpPr>
          <p:spPr>
            <a:xfrm>
              <a:off x="3709700" y="2698525"/>
              <a:ext cx="1055525" cy="2070975"/>
            </a:xfrm>
            <a:custGeom>
              <a:rect b="b" l="l" r="r" t="t"/>
              <a:pathLst>
                <a:path extrusionOk="0" h="82839" w="42221">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51"/>
            <p:cNvSpPr/>
            <p:nvPr/>
          </p:nvSpPr>
          <p:spPr>
            <a:xfrm>
              <a:off x="3709700" y="3396325"/>
              <a:ext cx="1024100" cy="1373175"/>
            </a:xfrm>
            <a:custGeom>
              <a:rect b="b" l="l" r="r" t="t"/>
              <a:pathLst>
                <a:path extrusionOk="0" h="54927" w="40964">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51"/>
            <p:cNvSpPr/>
            <p:nvPr/>
          </p:nvSpPr>
          <p:spPr>
            <a:xfrm>
              <a:off x="3718000" y="3645900"/>
              <a:ext cx="1007475" cy="1115600"/>
            </a:xfrm>
            <a:custGeom>
              <a:rect b="b" l="l" r="r" t="t"/>
              <a:pathLst>
                <a:path extrusionOk="0" h="44624" w="40299">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51"/>
            <p:cNvSpPr/>
            <p:nvPr/>
          </p:nvSpPr>
          <p:spPr>
            <a:xfrm>
              <a:off x="3702300" y="2691125"/>
              <a:ext cx="1071250" cy="2086100"/>
            </a:xfrm>
            <a:custGeom>
              <a:rect b="b" l="l" r="r" t="t"/>
              <a:pathLst>
                <a:path extrusionOk="0" h="83444" w="4285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51"/>
            <p:cNvSpPr/>
            <p:nvPr/>
          </p:nvSpPr>
          <p:spPr>
            <a:xfrm>
              <a:off x="4389950" y="3681000"/>
              <a:ext cx="277300" cy="403025"/>
            </a:xfrm>
            <a:custGeom>
              <a:rect b="b" l="l" r="r" t="t"/>
              <a:pathLst>
                <a:path extrusionOk="0" h="16121" w="11092">
                  <a:moveTo>
                    <a:pt x="1258" y="1"/>
                  </a:moveTo>
                  <a:lnTo>
                    <a:pt x="1" y="15713"/>
                  </a:lnTo>
                  <a:lnTo>
                    <a:pt x="10130" y="16120"/>
                  </a:lnTo>
                  <a:lnTo>
                    <a:pt x="11092" y="851"/>
                  </a:lnTo>
                  <a:lnTo>
                    <a:pt x="1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51"/>
            <p:cNvSpPr/>
            <p:nvPr/>
          </p:nvSpPr>
          <p:spPr>
            <a:xfrm>
              <a:off x="4381625" y="3673250"/>
              <a:ext cx="293950" cy="419075"/>
            </a:xfrm>
            <a:custGeom>
              <a:rect b="b" l="l" r="r" t="t"/>
              <a:pathLst>
                <a:path extrusionOk="0" h="16763" w="11758">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51"/>
            <p:cNvSpPr/>
            <p:nvPr/>
          </p:nvSpPr>
          <p:spPr>
            <a:xfrm>
              <a:off x="4512875" y="3582125"/>
              <a:ext cx="70275" cy="158075"/>
            </a:xfrm>
            <a:custGeom>
              <a:rect b="b" l="l" r="r" t="t"/>
              <a:pathLst>
                <a:path extrusionOk="0" h="6323" w="2811">
                  <a:moveTo>
                    <a:pt x="149" y="0"/>
                  </a:moveTo>
                  <a:lnTo>
                    <a:pt x="1" y="6174"/>
                  </a:lnTo>
                  <a:lnTo>
                    <a:pt x="2663" y="6322"/>
                  </a:lnTo>
                  <a:lnTo>
                    <a:pt x="281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51"/>
            <p:cNvSpPr/>
            <p:nvPr/>
          </p:nvSpPr>
          <p:spPr>
            <a:xfrm>
              <a:off x="4505475" y="3574725"/>
              <a:ext cx="85075" cy="172850"/>
            </a:xfrm>
            <a:custGeom>
              <a:rect b="b" l="l" r="r" t="t"/>
              <a:pathLst>
                <a:path extrusionOk="0" h="6914" w="3403">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51"/>
            <p:cNvSpPr/>
            <p:nvPr/>
          </p:nvSpPr>
          <p:spPr>
            <a:xfrm>
              <a:off x="5426975" y="3461900"/>
              <a:ext cx="1298625" cy="1073150"/>
            </a:xfrm>
            <a:custGeom>
              <a:rect b="b" l="l" r="r" t="t"/>
              <a:pathLst>
                <a:path extrusionOk="0" h="42926" w="51945">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51"/>
            <p:cNvSpPr/>
            <p:nvPr/>
          </p:nvSpPr>
          <p:spPr>
            <a:xfrm>
              <a:off x="5426975" y="3453650"/>
              <a:ext cx="1297700" cy="1088800"/>
            </a:xfrm>
            <a:custGeom>
              <a:rect b="b" l="l" r="r" t="t"/>
              <a:pathLst>
                <a:path extrusionOk="0" h="43552" w="51908">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51"/>
            <p:cNvSpPr/>
            <p:nvPr/>
          </p:nvSpPr>
          <p:spPr>
            <a:xfrm>
              <a:off x="5548050" y="4175700"/>
              <a:ext cx="53625" cy="94825"/>
            </a:xfrm>
            <a:custGeom>
              <a:rect b="b" l="l" r="r" t="t"/>
              <a:pathLst>
                <a:path extrusionOk="0" h="3793" w="2145">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51"/>
            <p:cNvSpPr/>
            <p:nvPr/>
          </p:nvSpPr>
          <p:spPr>
            <a:xfrm>
              <a:off x="5610900" y="3469350"/>
              <a:ext cx="451075" cy="661600"/>
            </a:xfrm>
            <a:custGeom>
              <a:rect b="b" l="l" r="r" t="t"/>
              <a:pathLst>
                <a:path extrusionOk="0" h="26464" w="18043">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51"/>
            <p:cNvSpPr/>
            <p:nvPr/>
          </p:nvSpPr>
          <p:spPr>
            <a:xfrm>
              <a:off x="6081350" y="3473050"/>
              <a:ext cx="74900" cy="17575"/>
            </a:xfrm>
            <a:custGeom>
              <a:rect b="b" l="l" r="r" t="t"/>
              <a:pathLst>
                <a:path extrusionOk="0" h="703" w="2996">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51"/>
            <p:cNvSpPr/>
            <p:nvPr/>
          </p:nvSpPr>
          <p:spPr>
            <a:xfrm>
              <a:off x="6350325" y="4060025"/>
              <a:ext cx="263225" cy="113650"/>
            </a:xfrm>
            <a:custGeom>
              <a:rect b="b" l="l" r="r" t="t"/>
              <a:pathLst>
                <a:path extrusionOk="0" h="4546" w="10529">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51"/>
            <p:cNvSpPr/>
            <p:nvPr/>
          </p:nvSpPr>
          <p:spPr>
            <a:xfrm>
              <a:off x="6386375" y="4075675"/>
              <a:ext cx="210750" cy="90600"/>
            </a:xfrm>
            <a:custGeom>
              <a:rect b="b" l="l" r="r" t="t"/>
              <a:pathLst>
                <a:path extrusionOk="0" h="3624" w="843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51"/>
            <p:cNvSpPr/>
            <p:nvPr/>
          </p:nvSpPr>
          <p:spPr>
            <a:xfrm>
              <a:off x="6371575" y="4051650"/>
              <a:ext cx="240325" cy="130350"/>
            </a:xfrm>
            <a:custGeom>
              <a:rect b="b" l="l" r="r" t="t"/>
              <a:pathLst>
                <a:path extrusionOk="0" h="5214" w="9613">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51"/>
            <p:cNvSpPr/>
            <p:nvPr/>
          </p:nvSpPr>
          <p:spPr>
            <a:xfrm>
              <a:off x="6319825" y="3967450"/>
              <a:ext cx="358550" cy="155375"/>
            </a:xfrm>
            <a:custGeom>
              <a:rect b="b" l="l" r="r" t="t"/>
              <a:pathLst>
                <a:path extrusionOk="0" h="6215" w="14342">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51"/>
            <p:cNvSpPr/>
            <p:nvPr/>
          </p:nvSpPr>
          <p:spPr>
            <a:xfrm>
              <a:off x="6366950" y="3975850"/>
              <a:ext cx="291175" cy="139600"/>
            </a:xfrm>
            <a:custGeom>
              <a:rect b="b" l="l" r="r" t="t"/>
              <a:pathLst>
                <a:path extrusionOk="0" h="5584" w="11647">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51"/>
            <p:cNvSpPr/>
            <p:nvPr/>
          </p:nvSpPr>
          <p:spPr>
            <a:xfrm>
              <a:off x="6351250" y="3960150"/>
              <a:ext cx="321650" cy="170075"/>
            </a:xfrm>
            <a:custGeom>
              <a:rect b="b" l="l" r="r" t="t"/>
              <a:pathLst>
                <a:path extrusionOk="0" h="6803" w="12866">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51"/>
            <p:cNvSpPr/>
            <p:nvPr/>
          </p:nvSpPr>
          <p:spPr>
            <a:xfrm>
              <a:off x="6287475" y="3882150"/>
              <a:ext cx="392175" cy="169525"/>
            </a:xfrm>
            <a:custGeom>
              <a:rect b="b" l="l" r="r" t="t"/>
              <a:pathLst>
                <a:path extrusionOk="0" h="6781" w="15687">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51"/>
            <p:cNvSpPr/>
            <p:nvPr/>
          </p:nvSpPr>
          <p:spPr>
            <a:xfrm>
              <a:off x="6338300" y="3891750"/>
              <a:ext cx="320750" cy="152525"/>
            </a:xfrm>
            <a:custGeom>
              <a:rect b="b" l="l" r="r" t="t"/>
              <a:pathLst>
                <a:path extrusionOk="0" h="6101" w="1283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51"/>
            <p:cNvSpPr/>
            <p:nvPr/>
          </p:nvSpPr>
          <p:spPr>
            <a:xfrm>
              <a:off x="6323525" y="3874175"/>
              <a:ext cx="350300" cy="184875"/>
            </a:xfrm>
            <a:custGeom>
              <a:rect b="b" l="l" r="r" t="t"/>
              <a:pathLst>
                <a:path extrusionOk="0" h="7395" w="14012">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51"/>
            <p:cNvSpPr/>
            <p:nvPr/>
          </p:nvSpPr>
          <p:spPr>
            <a:xfrm>
              <a:off x="6297625" y="3803775"/>
              <a:ext cx="392475" cy="169325"/>
            </a:xfrm>
            <a:custGeom>
              <a:rect b="b" l="l" r="r" t="t"/>
              <a:pathLst>
                <a:path extrusionOk="0" h="6773" w="15699">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51"/>
            <p:cNvSpPr/>
            <p:nvPr/>
          </p:nvSpPr>
          <p:spPr>
            <a:xfrm>
              <a:off x="6341075" y="3803950"/>
              <a:ext cx="335525" cy="169150"/>
            </a:xfrm>
            <a:custGeom>
              <a:rect b="b" l="l" r="r" t="t"/>
              <a:pathLst>
                <a:path extrusionOk="0" h="6766" w="13421">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51"/>
            <p:cNvSpPr/>
            <p:nvPr/>
          </p:nvSpPr>
          <p:spPr>
            <a:xfrm>
              <a:off x="6333675" y="3795625"/>
              <a:ext cx="350325" cy="185800"/>
            </a:xfrm>
            <a:custGeom>
              <a:rect b="b" l="l" r="r" t="t"/>
              <a:pathLst>
                <a:path extrusionOk="0" h="7432" w="14013">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51"/>
            <p:cNvSpPr/>
            <p:nvPr/>
          </p:nvSpPr>
          <p:spPr>
            <a:xfrm>
              <a:off x="4942650" y="1866675"/>
              <a:ext cx="849425" cy="1047800"/>
            </a:xfrm>
            <a:custGeom>
              <a:rect b="b" l="l" r="r" t="t"/>
              <a:pathLst>
                <a:path extrusionOk="0" h="41912" w="33977">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51"/>
            <p:cNvSpPr/>
            <p:nvPr/>
          </p:nvSpPr>
          <p:spPr>
            <a:xfrm>
              <a:off x="4970400" y="1866675"/>
              <a:ext cx="695050" cy="401125"/>
            </a:xfrm>
            <a:custGeom>
              <a:rect b="b" l="l" r="r" t="t"/>
              <a:pathLst>
                <a:path extrusionOk="0" h="16045" w="27802">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51"/>
            <p:cNvSpPr/>
            <p:nvPr/>
          </p:nvSpPr>
          <p:spPr>
            <a:xfrm>
              <a:off x="4968550" y="2285850"/>
              <a:ext cx="823525" cy="628625"/>
            </a:xfrm>
            <a:custGeom>
              <a:rect b="b" l="l" r="r" t="t"/>
              <a:pathLst>
                <a:path extrusionOk="0" h="25145" w="32941">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51"/>
            <p:cNvSpPr/>
            <p:nvPr/>
          </p:nvSpPr>
          <p:spPr>
            <a:xfrm>
              <a:off x="4968550" y="2286300"/>
              <a:ext cx="823525" cy="628525"/>
            </a:xfrm>
            <a:custGeom>
              <a:rect b="b" l="l" r="r" t="t"/>
              <a:pathLst>
                <a:path extrusionOk="0" h="25141" w="32941">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51"/>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51"/>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51"/>
            <p:cNvSpPr/>
            <p:nvPr/>
          </p:nvSpPr>
          <p:spPr>
            <a:xfrm>
              <a:off x="4970400" y="1866675"/>
              <a:ext cx="695050" cy="401150"/>
            </a:xfrm>
            <a:custGeom>
              <a:rect b="b" l="l" r="r" t="t"/>
              <a:pathLst>
                <a:path extrusionOk="0" h="16046" w="27802">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51"/>
            <p:cNvSpPr/>
            <p:nvPr/>
          </p:nvSpPr>
          <p:spPr>
            <a:xfrm>
              <a:off x="5512925" y="2229900"/>
              <a:ext cx="9275" cy="5575"/>
            </a:xfrm>
            <a:custGeom>
              <a:rect b="b" l="l" r="r" t="t"/>
              <a:pathLst>
                <a:path extrusionOk="0" h="223" w="371">
                  <a:moveTo>
                    <a:pt x="371" y="223"/>
                  </a:moveTo>
                  <a:cubicBezTo>
                    <a:pt x="223" y="149"/>
                    <a:pt x="112" y="75"/>
                    <a:pt x="1" y="1"/>
                  </a:cubicBezTo>
                  <a:cubicBezTo>
                    <a:pt x="112" y="75"/>
                    <a:pt x="223" y="149"/>
                    <a:pt x="371" y="22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51"/>
            <p:cNvSpPr/>
            <p:nvPr/>
          </p:nvSpPr>
          <p:spPr>
            <a:xfrm>
              <a:off x="4953750" y="1859125"/>
              <a:ext cx="846650" cy="1063075"/>
            </a:xfrm>
            <a:custGeom>
              <a:rect b="b" l="l" r="r" t="t"/>
              <a:pathLst>
                <a:path extrusionOk="0" h="42523" w="33866">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51"/>
            <p:cNvSpPr/>
            <p:nvPr/>
          </p:nvSpPr>
          <p:spPr>
            <a:xfrm>
              <a:off x="4911225" y="2165200"/>
              <a:ext cx="287475" cy="288400"/>
            </a:xfrm>
            <a:custGeom>
              <a:rect b="b" l="l" r="r" t="t"/>
              <a:pathLst>
                <a:path extrusionOk="0" h="11536" w="11499">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51"/>
            <p:cNvSpPr/>
            <p:nvPr/>
          </p:nvSpPr>
          <p:spPr>
            <a:xfrm>
              <a:off x="4936200" y="2265950"/>
              <a:ext cx="262500" cy="187650"/>
            </a:xfrm>
            <a:custGeom>
              <a:rect b="b" l="l" r="r" t="t"/>
              <a:pathLst>
                <a:path extrusionOk="0" h="7506" w="1050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51"/>
            <p:cNvSpPr/>
            <p:nvPr/>
          </p:nvSpPr>
          <p:spPr>
            <a:xfrm>
              <a:off x="4902925" y="2157825"/>
              <a:ext cx="303175" cy="303175"/>
            </a:xfrm>
            <a:custGeom>
              <a:rect b="b" l="l" r="r" t="t"/>
              <a:pathLst>
                <a:path extrusionOk="0" h="12127" w="12127">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51"/>
            <p:cNvSpPr/>
            <p:nvPr/>
          </p:nvSpPr>
          <p:spPr>
            <a:xfrm>
              <a:off x="5304050" y="2165200"/>
              <a:ext cx="288400" cy="288400"/>
            </a:xfrm>
            <a:custGeom>
              <a:rect b="b" l="l" r="r" t="t"/>
              <a:pathLst>
                <a:path extrusionOk="0" h="11536" w="11536">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51"/>
            <p:cNvSpPr/>
            <p:nvPr/>
          </p:nvSpPr>
          <p:spPr>
            <a:xfrm>
              <a:off x="5318825" y="2264100"/>
              <a:ext cx="273625" cy="189500"/>
            </a:xfrm>
            <a:custGeom>
              <a:rect b="b" l="l" r="r" t="t"/>
              <a:pathLst>
                <a:path extrusionOk="0" h="7580" w="10945">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51"/>
            <p:cNvSpPr/>
            <p:nvPr/>
          </p:nvSpPr>
          <p:spPr>
            <a:xfrm>
              <a:off x="5296650" y="2157825"/>
              <a:ext cx="303200" cy="303175"/>
            </a:xfrm>
            <a:custGeom>
              <a:rect b="b" l="l" r="r" t="t"/>
              <a:pathLst>
                <a:path extrusionOk="0" h="12127" w="12128">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51"/>
            <p:cNvSpPr/>
            <p:nvPr/>
          </p:nvSpPr>
          <p:spPr>
            <a:xfrm>
              <a:off x="5190375" y="2221600"/>
              <a:ext cx="129400" cy="39075"/>
            </a:xfrm>
            <a:custGeom>
              <a:rect b="b" l="l" r="r" t="t"/>
              <a:pathLst>
                <a:path extrusionOk="0" h="1563" w="5176">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51"/>
            <p:cNvSpPr/>
            <p:nvPr/>
          </p:nvSpPr>
          <p:spPr>
            <a:xfrm>
              <a:off x="4993500" y="2059850"/>
              <a:ext cx="154375" cy="74650"/>
            </a:xfrm>
            <a:custGeom>
              <a:rect b="b" l="l" r="r" t="t"/>
              <a:pathLst>
                <a:path extrusionOk="0" h="2986" w="6175">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51"/>
            <p:cNvSpPr/>
            <p:nvPr/>
          </p:nvSpPr>
          <p:spPr>
            <a:xfrm>
              <a:off x="5316075" y="2049675"/>
              <a:ext cx="183025" cy="81200"/>
            </a:xfrm>
            <a:custGeom>
              <a:rect b="b" l="l" r="r" t="t"/>
              <a:pathLst>
                <a:path extrusionOk="0" h="3248" w="7321">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51"/>
            <p:cNvSpPr/>
            <p:nvPr/>
          </p:nvSpPr>
          <p:spPr>
            <a:xfrm>
              <a:off x="5148775" y="2298125"/>
              <a:ext cx="97075" cy="268425"/>
            </a:xfrm>
            <a:custGeom>
              <a:rect b="b" l="l" r="r" t="t"/>
              <a:pathLst>
                <a:path extrusionOk="0" h="10737" w="3883">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51"/>
            <p:cNvSpPr/>
            <p:nvPr/>
          </p:nvSpPr>
          <p:spPr>
            <a:xfrm>
              <a:off x="5215325" y="2589325"/>
              <a:ext cx="163625" cy="61150"/>
            </a:xfrm>
            <a:custGeom>
              <a:rect b="b" l="l" r="r" t="t"/>
              <a:pathLst>
                <a:path extrusionOk="0" h="2446" w="6545">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51"/>
            <p:cNvSpPr/>
            <p:nvPr/>
          </p:nvSpPr>
          <p:spPr>
            <a:xfrm>
              <a:off x="862950" y="4920450"/>
              <a:ext cx="1188625" cy="15750"/>
            </a:xfrm>
            <a:custGeom>
              <a:rect b="b" l="l" r="r" t="t"/>
              <a:pathLst>
                <a:path extrusionOk="0" h="630" w="47545">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51"/>
            <p:cNvSpPr/>
            <p:nvPr/>
          </p:nvSpPr>
          <p:spPr>
            <a:xfrm>
              <a:off x="2173575" y="4920450"/>
              <a:ext cx="4043675" cy="15750"/>
            </a:xfrm>
            <a:custGeom>
              <a:rect b="b" l="l" r="r" t="t"/>
              <a:pathLst>
                <a:path extrusionOk="0" h="630" w="161747">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51"/>
            <p:cNvSpPr/>
            <p:nvPr/>
          </p:nvSpPr>
          <p:spPr>
            <a:xfrm>
              <a:off x="6316125" y="4920450"/>
              <a:ext cx="159000" cy="15750"/>
            </a:xfrm>
            <a:custGeom>
              <a:rect b="b" l="l" r="r" t="t"/>
              <a:pathLst>
                <a:path extrusionOk="0" h="630" w="636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51"/>
            <p:cNvSpPr/>
            <p:nvPr/>
          </p:nvSpPr>
          <p:spPr>
            <a:xfrm>
              <a:off x="4014700" y="2706825"/>
              <a:ext cx="350325" cy="819850"/>
            </a:xfrm>
            <a:custGeom>
              <a:rect b="b" l="l" r="r" t="t"/>
              <a:pathLst>
                <a:path extrusionOk="0" h="32794" w="14013">
                  <a:moveTo>
                    <a:pt x="0" y="1"/>
                  </a:moveTo>
                  <a:lnTo>
                    <a:pt x="0" y="32794"/>
                  </a:lnTo>
                  <a:lnTo>
                    <a:pt x="14012" y="32794"/>
                  </a:lnTo>
                  <a:lnTo>
                    <a:pt x="140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51"/>
            <p:cNvSpPr/>
            <p:nvPr/>
          </p:nvSpPr>
          <p:spPr>
            <a:xfrm>
              <a:off x="1582025" y="1799200"/>
              <a:ext cx="1080500" cy="1727475"/>
            </a:xfrm>
            <a:custGeom>
              <a:rect b="b" l="l" r="r" t="t"/>
              <a:pathLst>
                <a:path extrusionOk="0" h="69099" w="4322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51"/>
            <p:cNvSpPr/>
            <p:nvPr/>
          </p:nvSpPr>
          <p:spPr>
            <a:xfrm>
              <a:off x="1582025" y="1799200"/>
              <a:ext cx="2783000" cy="1727475"/>
            </a:xfrm>
            <a:custGeom>
              <a:rect b="b" l="l" r="r" t="t"/>
              <a:pathLst>
                <a:path extrusionOk="0" h="69099" w="11132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51"/>
            <p:cNvSpPr/>
            <p:nvPr/>
          </p:nvSpPr>
          <p:spPr>
            <a:xfrm>
              <a:off x="3977725" y="3502625"/>
              <a:ext cx="27750" cy="24050"/>
            </a:xfrm>
            <a:custGeom>
              <a:rect b="b" l="l" r="r" t="t"/>
              <a:pathLst>
                <a:path extrusionOk="0" h="962" w="111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51"/>
            <p:cNvSpPr/>
            <p:nvPr/>
          </p:nvSpPr>
          <p:spPr>
            <a:xfrm>
              <a:off x="3954625" y="3476750"/>
              <a:ext cx="57325" cy="49925"/>
            </a:xfrm>
            <a:custGeom>
              <a:rect b="b" l="l" r="r" t="t"/>
              <a:pathLst>
                <a:path extrusionOk="0" h="1997" w="2293">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51"/>
            <p:cNvSpPr/>
            <p:nvPr/>
          </p:nvSpPr>
          <p:spPr>
            <a:xfrm>
              <a:off x="3998975" y="2691125"/>
              <a:ext cx="366050" cy="835550"/>
            </a:xfrm>
            <a:custGeom>
              <a:rect b="b" l="l" r="r" t="t"/>
              <a:pathLst>
                <a:path extrusionOk="0" h="33422" w="14642">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51"/>
            <p:cNvSpPr/>
            <p:nvPr/>
          </p:nvSpPr>
          <p:spPr>
            <a:xfrm>
              <a:off x="1529350" y="1687375"/>
              <a:ext cx="2889275" cy="1951150"/>
            </a:xfrm>
            <a:custGeom>
              <a:rect b="b" l="l" r="r" t="t"/>
              <a:pathLst>
                <a:path extrusionOk="0" h="78046" w="115571">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51"/>
            <p:cNvSpPr/>
            <p:nvPr/>
          </p:nvSpPr>
          <p:spPr>
            <a:xfrm>
              <a:off x="1521025" y="1679050"/>
              <a:ext cx="2905000" cy="1966875"/>
            </a:xfrm>
            <a:custGeom>
              <a:rect b="b" l="l" r="r" t="t"/>
              <a:pathLst>
                <a:path extrusionOk="0" h="78675" w="11620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51"/>
            <p:cNvSpPr/>
            <p:nvPr/>
          </p:nvSpPr>
          <p:spPr>
            <a:xfrm>
              <a:off x="1634725" y="1846350"/>
              <a:ext cx="1974250" cy="154375"/>
            </a:xfrm>
            <a:custGeom>
              <a:rect b="b" l="l" r="r" t="t"/>
              <a:pathLst>
                <a:path extrusionOk="0" h="6175" w="7897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51"/>
            <p:cNvSpPr/>
            <p:nvPr/>
          </p:nvSpPr>
          <p:spPr>
            <a:xfrm>
              <a:off x="1626400" y="1838950"/>
              <a:ext cx="1989975" cy="170075"/>
            </a:xfrm>
            <a:custGeom>
              <a:rect b="b" l="l" r="r" t="t"/>
              <a:pathLst>
                <a:path extrusionOk="0" h="6803" w="79599">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51"/>
            <p:cNvSpPr/>
            <p:nvPr/>
          </p:nvSpPr>
          <p:spPr>
            <a:xfrm>
              <a:off x="1658750" y="2167975"/>
              <a:ext cx="421500" cy="15750"/>
            </a:xfrm>
            <a:custGeom>
              <a:rect b="b" l="l" r="r" t="t"/>
              <a:pathLst>
                <a:path extrusionOk="0" h="630" w="1686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51"/>
            <p:cNvSpPr/>
            <p:nvPr/>
          </p:nvSpPr>
          <p:spPr>
            <a:xfrm>
              <a:off x="1658750" y="225947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51"/>
            <p:cNvSpPr/>
            <p:nvPr/>
          </p:nvSpPr>
          <p:spPr>
            <a:xfrm>
              <a:off x="1658750" y="2351000"/>
              <a:ext cx="421500" cy="15725"/>
            </a:xfrm>
            <a:custGeom>
              <a:rect b="b" l="l" r="r" t="t"/>
              <a:pathLst>
                <a:path extrusionOk="0" h="629" w="1686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51"/>
            <p:cNvSpPr/>
            <p:nvPr/>
          </p:nvSpPr>
          <p:spPr>
            <a:xfrm>
              <a:off x="1658750" y="244802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51"/>
            <p:cNvSpPr/>
            <p:nvPr/>
          </p:nvSpPr>
          <p:spPr>
            <a:xfrm>
              <a:off x="2144000"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51"/>
            <p:cNvSpPr/>
            <p:nvPr/>
          </p:nvSpPr>
          <p:spPr>
            <a:xfrm>
              <a:off x="2144000"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51"/>
            <p:cNvSpPr/>
            <p:nvPr/>
          </p:nvSpPr>
          <p:spPr>
            <a:xfrm>
              <a:off x="2144000"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51"/>
            <p:cNvSpPr/>
            <p:nvPr/>
          </p:nvSpPr>
          <p:spPr>
            <a:xfrm>
              <a:off x="2144000"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51"/>
            <p:cNvSpPr/>
            <p:nvPr/>
          </p:nvSpPr>
          <p:spPr>
            <a:xfrm>
              <a:off x="2629225" y="2167975"/>
              <a:ext cx="421500" cy="15750"/>
            </a:xfrm>
            <a:custGeom>
              <a:rect b="b" l="l" r="r" t="t"/>
              <a:pathLst>
                <a:path extrusionOk="0" h="630" w="1686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51"/>
            <p:cNvSpPr/>
            <p:nvPr/>
          </p:nvSpPr>
          <p:spPr>
            <a:xfrm>
              <a:off x="2629225" y="225947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51"/>
            <p:cNvSpPr/>
            <p:nvPr/>
          </p:nvSpPr>
          <p:spPr>
            <a:xfrm>
              <a:off x="2629225" y="2351000"/>
              <a:ext cx="421500" cy="15725"/>
            </a:xfrm>
            <a:custGeom>
              <a:rect b="b" l="l" r="r" t="t"/>
              <a:pathLst>
                <a:path extrusionOk="0" h="629" w="1686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51"/>
            <p:cNvSpPr/>
            <p:nvPr/>
          </p:nvSpPr>
          <p:spPr>
            <a:xfrm>
              <a:off x="2629225" y="244802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51"/>
            <p:cNvSpPr/>
            <p:nvPr/>
          </p:nvSpPr>
          <p:spPr>
            <a:xfrm>
              <a:off x="3114475"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51"/>
            <p:cNvSpPr/>
            <p:nvPr/>
          </p:nvSpPr>
          <p:spPr>
            <a:xfrm>
              <a:off x="3114475"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51"/>
            <p:cNvSpPr/>
            <p:nvPr/>
          </p:nvSpPr>
          <p:spPr>
            <a:xfrm>
              <a:off x="3114475"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51"/>
            <p:cNvSpPr/>
            <p:nvPr/>
          </p:nvSpPr>
          <p:spPr>
            <a:xfrm>
              <a:off x="3114475"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51"/>
            <p:cNvSpPr/>
            <p:nvPr/>
          </p:nvSpPr>
          <p:spPr>
            <a:xfrm>
              <a:off x="1902750" y="2663150"/>
              <a:ext cx="1494575" cy="451550"/>
            </a:xfrm>
            <a:custGeom>
              <a:rect b="b" l="l" r="r" t="t"/>
              <a:pathLst>
                <a:path extrusionOk="0" h="18062" w="59783">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51"/>
            <p:cNvSpPr/>
            <p:nvPr/>
          </p:nvSpPr>
          <p:spPr>
            <a:xfrm>
              <a:off x="2210525" y="2716075"/>
              <a:ext cx="91525" cy="91525"/>
            </a:xfrm>
            <a:custGeom>
              <a:rect b="b" l="l" r="r" t="t"/>
              <a:pathLst>
                <a:path extrusionOk="0" h="3661" w="3661">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51"/>
            <p:cNvSpPr/>
            <p:nvPr/>
          </p:nvSpPr>
          <p:spPr>
            <a:xfrm>
              <a:off x="2203150" y="2708675"/>
              <a:ext cx="106300" cy="106325"/>
            </a:xfrm>
            <a:custGeom>
              <a:rect b="b" l="l" r="r" t="t"/>
              <a:pathLst>
                <a:path extrusionOk="0" h="4253" w="4252">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51"/>
            <p:cNvSpPr/>
            <p:nvPr/>
          </p:nvSpPr>
          <p:spPr>
            <a:xfrm>
              <a:off x="2679125" y="2748425"/>
              <a:ext cx="91550" cy="91525"/>
            </a:xfrm>
            <a:custGeom>
              <a:rect b="b" l="l" r="r" t="t"/>
              <a:pathLst>
                <a:path extrusionOk="0" h="3661" w="3662">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51"/>
            <p:cNvSpPr/>
            <p:nvPr/>
          </p:nvSpPr>
          <p:spPr>
            <a:xfrm>
              <a:off x="2671750" y="2741025"/>
              <a:ext cx="106300" cy="106325"/>
            </a:xfrm>
            <a:custGeom>
              <a:rect b="b" l="l" r="r" t="t"/>
              <a:pathLst>
                <a:path extrusionOk="0" h="4253" w="4252">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51"/>
            <p:cNvSpPr/>
            <p:nvPr/>
          </p:nvSpPr>
          <p:spPr>
            <a:xfrm>
              <a:off x="2998000" y="2989650"/>
              <a:ext cx="91525" cy="91525"/>
            </a:xfrm>
            <a:custGeom>
              <a:rect b="b" l="l" r="r" t="t"/>
              <a:pathLst>
                <a:path extrusionOk="0" h="3661" w="3661">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51"/>
            <p:cNvSpPr/>
            <p:nvPr/>
          </p:nvSpPr>
          <p:spPr>
            <a:xfrm>
              <a:off x="2990625" y="2982275"/>
              <a:ext cx="106300" cy="106300"/>
            </a:xfrm>
            <a:custGeom>
              <a:rect b="b" l="l" r="r" t="t"/>
              <a:pathLst>
                <a:path extrusionOk="0" h="4252" w="4252">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51"/>
            <p:cNvSpPr/>
            <p:nvPr/>
          </p:nvSpPr>
          <p:spPr>
            <a:xfrm>
              <a:off x="3336300" y="2625500"/>
              <a:ext cx="91525" cy="90600"/>
            </a:xfrm>
            <a:custGeom>
              <a:rect b="b" l="l" r="r" t="t"/>
              <a:pathLst>
                <a:path extrusionOk="0" h="3624" w="3661">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51"/>
            <p:cNvSpPr/>
            <p:nvPr/>
          </p:nvSpPr>
          <p:spPr>
            <a:xfrm>
              <a:off x="3328900" y="2617175"/>
              <a:ext cx="106300" cy="107250"/>
            </a:xfrm>
            <a:custGeom>
              <a:rect b="b" l="l" r="r" t="t"/>
              <a:pathLst>
                <a:path extrusionOk="0" h="4290" w="4252">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51"/>
            <p:cNvSpPr/>
            <p:nvPr/>
          </p:nvSpPr>
          <p:spPr>
            <a:xfrm>
              <a:off x="1865775" y="3060825"/>
              <a:ext cx="90600" cy="91525"/>
            </a:xfrm>
            <a:custGeom>
              <a:rect b="b" l="l" r="r" t="t"/>
              <a:pathLst>
                <a:path extrusionOk="0" h="3661" w="3624">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51"/>
            <p:cNvSpPr/>
            <p:nvPr/>
          </p:nvSpPr>
          <p:spPr>
            <a:xfrm>
              <a:off x="1857475" y="3053425"/>
              <a:ext cx="107225" cy="106325"/>
            </a:xfrm>
            <a:custGeom>
              <a:rect b="b" l="l" r="r" t="t"/>
              <a:pathLst>
                <a:path extrusionOk="0" h="4253" w="4289">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51"/>
            <p:cNvSpPr/>
            <p:nvPr/>
          </p:nvSpPr>
          <p:spPr>
            <a:xfrm>
              <a:off x="2464700" y="2931425"/>
              <a:ext cx="90600" cy="90600"/>
            </a:xfrm>
            <a:custGeom>
              <a:rect b="b" l="l" r="r" t="t"/>
              <a:pathLst>
                <a:path extrusionOk="0" h="3624" w="3624">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51"/>
            <p:cNvSpPr/>
            <p:nvPr/>
          </p:nvSpPr>
          <p:spPr>
            <a:xfrm>
              <a:off x="2456400" y="2923100"/>
              <a:ext cx="107225" cy="106325"/>
            </a:xfrm>
            <a:custGeom>
              <a:rect b="b" l="l" r="r" t="t"/>
              <a:pathLst>
                <a:path extrusionOk="0" h="4253" w="4289">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51"/>
            <p:cNvSpPr/>
            <p:nvPr/>
          </p:nvSpPr>
          <p:spPr>
            <a:xfrm>
              <a:off x="3707850" y="1843575"/>
              <a:ext cx="52700" cy="1651675"/>
            </a:xfrm>
            <a:custGeom>
              <a:rect b="b" l="l" r="r" t="t"/>
              <a:pathLst>
                <a:path extrusionOk="0" h="66067" w="2108">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51"/>
            <p:cNvSpPr/>
            <p:nvPr/>
          </p:nvSpPr>
          <p:spPr>
            <a:xfrm>
              <a:off x="3700450" y="1836175"/>
              <a:ext cx="67500" cy="1666475"/>
            </a:xfrm>
            <a:custGeom>
              <a:rect b="b" l="l" r="r" t="t"/>
              <a:pathLst>
                <a:path extrusionOk="0" h="66659" w="270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51"/>
            <p:cNvSpPr/>
            <p:nvPr/>
          </p:nvSpPr>
          <p:spPr>
            <a:xfrm>
              <a:off x="4015625" y="2157825"/>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51"/>
            <p:cNvSpPr/>
            <p:nvPr/>
          </p:nvSpPr>
          <p:spPr>
            <a:xfrm>
              <a:off x="3805825" y="2157825"/>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51"/>
            <p:cNvSpPr/>
            <p:nvPr/>
          </p:nvSpPr>
          <p:spPr>
            <a:xfrm>
              <a:off x="4256850" y="2234525"/>
              <a:ext cx="66575" cy="15750"/>
            </a:xfrm>
            <a:custGeom>
              <a:rect b="b" l="l" r="r" t="t"/>
              <a:pathLst>
                <a:path extrusionOk="0" h="630" w="2663">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51"/>
            <p:cNvSpPr/>
            <p:nvPr/>
          </p:nvSpPr>
          <p:spPr>
            <a:xfrm>
              <a:off x="4112675" y="2234525"/>
              <a:ext cx="118325" cy="15750"/>
            </a:xfrm>
            <a:custGeom>
              <a:rect b="b" l="l" r="r" t="t"/>
              <a:pathLst>
                <a:path extrusionOk="0" h="630" w="4733">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51"/>
            <p:cNvSpPr/>
            <p:nvPr/>
          </p:nvSpPr>
          <p:spPr>
            <a:xfrm>
              <a:off x="3805825" y="2234525"/>
              <a:ext cx="253275" cy="15750"/>
            </a:xfrm>
            <a:custGeom>
              <a:rect b="b" l="l" r="r" t="t"/>
              <a:pathLst>
                <a:path extrusionOk="0" h="630" w="10131">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51"/>
            <p:cNvSpPr/>
            <p:nvPr/>
          </p:nvSpPr>
          <p:spPr>
            <a:xfrm>
              <a:off x="4047975" y="2312175"/>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51"/>
            <p:cNvSpPr/>
            <p:nvPr/>
          </p:nvSpPr>
          <p:spPr>
            <a:xfrm>
              <a:off x="3805825" y="2312175"/>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51"/>
            <p:cNvSpPr/>
            <p:nvPr/>
          </p:nvSpPr>
          <p:spPr>
            <a:xfrm>
              <a:off x="4196775" y="2389800"/>
              <a:ext cx="126650" cy="14825"/>
            </a:xfrm>
            <a:custGeom>
              <a:rect b="b" l="l" r="r" t="t"/>
              <a:pathLst>
                <a:path extrusionOk="0" h="593" w="5066">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51"/>
            <p:cNvSpPr/>
            <p:nvPr/>
          </p:nvSpPr>
          <p:spPr>
            <a:xfrm>
              <a:off x="3917650" y="2389800"/>
              <a:ext cx="247725" cy="14825"/>
            </a:xfrm>
            <a:custGeom>
              <a:rect b="b" l="l" r="r" t="t"/>
              <a:pathLst>
                <a:path extrusionOk="0" h="593" w="9909">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51"/>
            <p:cNvSpPr/>
            <p:nvPr/>
          </p:nvSpPr>
          <p:spPr>
            <a:xfrm>
              <a:off x="3805825" y="2389800"/>
              <a:ext cx="75800" cy="14825"/>
            </a:xfrm>
            <a:custGeom>
              <a:rect b="b" l="l" r="r" t="t"/>
              <a:pathLst>
                <a:path extrusionOk="0" h="593" w="3032">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51"/>
            <p:cNvSpPr/>
            <p:nvPr/>
          </p:nvSpPr>
          <p:spPr>
            <a:xfrm>
              <a:off x="4015625" y="2457275"/>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51"/>
            <p:cNvSpPr/>
            <p:nvPr/>
          </p:nvSpPr>
          <p:spPr>
            <a:xfrm>
              <a:off x="3805825" y="2457275"/>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51"/>
            <p:cNvSpPr/>
            <p:nvPr/>
          </p:nvSpPr>
          <p:spPr>
            <a:xfrm>
              <a:off x="4256850" y="2534000"/>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51"/>
            <p:cNvSpPr/>
            <p:nvPr/>
          </p:nvSpPr>
          <p:spPr>
            <a:xfrm>
              <a:off x="4112675" y="2534000"/>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51"/>
            <p:cNvSpPr/>
            <p:nvPr/>
          </p:nvSpPr>
          <p:spPr>
            <a:xfrm>
              <a:off x="3805825" y="2534000"/>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51"/>
            <p:cNvSpPr/>
            <p:nvPr/>
          </p:nvSpPr>
          <p:spPr>
            <a:xfrm>
              <a:off x="4047975" y="2611625"/>
              <a:ext cx="275450" cy="15750"/>
            </a:xfrm>
            <a:custGeom>
              <a:rect b="b" l="l" r="r" t="t"/>
              <a:pathLst>
                <a:path extrusionOk="0" h="630" w="11018">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51"/>
            <p:cNvSpPr/>
            <p:nvPr/>
          </p:nvSpPr>
          <p:spPr>
            <a:xfrm>
              <a:off x="3805825" y="2611625"/>
              <a:ext cx="201500" cy="15750"/>
            </a:xfrm>
            <a:custGeom>
              <a:rect b="b" l="l" r="r" t="t"/>
              <a:pathLst>
                <a:path extrusionOk="0" h="630" w="806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51"/>
            <p:cNvSpPr/>
            <p:nvPr/>
          </p:nvSpPr>
          <p:spPr>
            <a:xfrm>
              <a:off x="4196775" y="2688350"/>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51"/>
            <p:cNvSpPr/>
            <p:nvPr/>
          </p:nvSpPr>
          <p:spPr>
            <a:xfrm>
              <a:off x="3917650" y="2688350"/>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51"/>
            <p:cNvSpPr/>
            <p:nvPr/>
          </p:nvSpPr>
          <p:spPr>
            <a:xfrm>
              <a:off x="3805825" y="2688350"/>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51"/>
            <p:cNvSpPr/>
            <p:nvPr/>
          </p:nvSpPr>
          <p:spPr>
            <a:xfrm>
              <a:off x="4015625" y="2756750"/>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51"/>
            <p:cNvSpPr/>
            <p:nvPr/>
          </p:nvSpPr>
          <p:spPr>
            <a:xfrm>
              <a:off x="3805825" y="2756750"/>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51"/>
            <p:cNvSpPr/>
            <p:nvPr/>
          </p:nvSpPr>
          <p:spPr>
            <a:xfrm>
              <a:off x="4256850" y="2833450"/>
              <a:ext cx="66575" cy="15750"/>
            </a:xfrm>
            <a:custGeom>
              <a:rect b="b" l="l" r="r" t="t"/>
              <a:pathLst>
                <a:path extrusionOk="0" h="630" w="2663">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51"/>
            <p:cNvSpPr/>
            <p:nvPr/>
          </p:nvSpPr>
          <p:spPr>
            <a:xfrm>
              <a:off x="4112675" y="2833450"/>
              <a:ext cx="118325" cy="15750"/>
            </a:xfrm>
            <a:custGeom>
              <a:rect b="b" l="l" r="r" t="t"/>
              <a:pathLst>
                <a:path extrusionOk="0" h="630" w="4733">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51"/>
            <p:cNvSpPr/>
            <p:nvPr/>
          </p:nvSpPr>
          <p:spPr>
            <a:xfrm>
              <a:off x="3805825" y="2833450"/>
              <a:ext cx="253275" cy="15750"/>
            </a:xfrm>
            <a:custGeom>
              <a:rect b="b" l="l" r="r" t="t"/>
              <a:pathLst>
                <a:path extrusionOk="0" h="630" w="10131">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51"/>
            <p:cNvSpPr/>
            <p:nvPr/>
          </p:nvSpPr>
          <p:spPr>
            <a:xfrm>
              <a:off x="4047975" y="2911100"/>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51"/>
            <p:cNvSpPr/>
            <p:nvPr/>
          </p:nvSpPr>
          <p:spPr>
            <a:xfrm>
              <a:off x="3805825" y="2911100"/>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51"/>
            <p:cNvSpPr/>
            <p:nvPr/>
          </p:nvSpPr>
          <p:spPr>
            <a:xfrm>
              <a:off x="4196775" y="2987800"/>
              <a:ext cx="126650" cy="15750"/>
            </a:xfrm>
            <a:custGeom>
              <a:rect b="b" l="l" r="r" t="t"/>
              <a:pathLst>
                <a:path extrusionOk="0" h="630" w="5066">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51"/>
            <p:cNvSpPr/>
            <p:nvPr/>
          </p:nvSpPr>
          <p:spPr>
            <a:xfrm>
              <a:off x="3917650" y="2987800"/>
              <a:ext cx="247725" cy="15750"/>
            </a:xfrm>
            <a:custGeom>
              <a:rect b="b" l="l" r="r" t="t"/>
              <a:pathLst>
                <a:path extrusionOk="0" h="630" w="9909">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51"/>
            <p:cNvSpPr/>
            <p:nvPr/>
          </p:nvSpPr>
          <p:spPr>
            <a:xfrm>
              <a:off x="3805825" y="2987800"/>
              <a:ext cx="75800" cy="15750"/>
            </a:xfrm>
            <a:custGeom>
              <a:rect b="b" l="l" r="r" t="t"/>
              <a:pathLst>
                <a:path extrusionOk="0" h="630" w="3032">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51"/>
            <p:cNvSpPr/>
            <p:nvPr/>
          </p:nvSpPr>
          <p:spPr>
            <a:xfrm>
              <a:off x="4015625" y="3056200"/>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51"/>
            <p:cNvSpPr/>
            <p:nvPr/>
          </p:nvSpPr>
          <p:spPr>
            <a:xfrm>
              <a:off x="3805825" y="3056200"/>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51"/>
            <p:cNvSpPr/>
            <p:nvPr/>
          </p:nvSpPr>
          <p:spPr>
            <a:xfrm>
              <a:off x="4256850" y="3132925"/>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51"/>
            <p:cNvSpPr/>
            <p:nvPr/>
          </p:nvSpPr>
          <p:spPr>
            <a:xfrm>
              <a:off x="4112675" y="3132925"/>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51"/>
            <p:cNvSpPr/>
            <p:nvPr/>
          </p:nvSpPr>
          <p:spPr>
            <a:xfrm>
              <a:off x="3805825" y="3132925"/>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51"/>
            <p:cNvSpPr/>
            <p:nvPr/>
          </p:nvSpPr>
          <p:spPr>
            <a:xfrm>
              <a:off x="4047975" y="3210550"/>
              <a:ext cx="275450" cy="14825"/>
            </a:xfrm>
            <a:custGeom>
              <a:rect b="b" l="l" r="r" t="t"/>
              <a:pathLst>
                <a:path extrusionOk="0" h="593" w="11018">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51"/>
            <p:cNvSpPr/>
            <p:nvPr/>
          </p:nvSpPr>
          <p:spPr>
            <a:xfrm>
              <a:off x="3805825" y="3210550"/>
              <a:ext cx="201500" cy="14825"/>
            </a:xfrm>
            <a:custGeom>
              <a:rect b="b" l="l" r="r" t="t"/>
              <a:pathLst>
                <a:path extrusionOk="0" h="593" w="806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51"/>
            <p:cNvSpPr/>
            <p:nvPr/>
          </p:nvSpPr>
          <p:spPr>
            <a:xfrm>
              <a:off x="4196775" y="3287275"/>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51"/>
            <p:cNvSpPr/>
            <p:nvPr/>
          </p:nvSpPr>
          <p:spPr>
            <a:xfrm>
              <a:off x="3917650" y="3287275"/>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51"/>
            <p:cNvSpPr/>
            <p:nvPr/>
          </p:nvSpPr>
          <p:spPr>
            <a:xfrm>
              <a:off x="3805825" y="3287275"/>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51"/>
            <p:cNvSpPr/>
            <p:nvPr/>
          </p:nvSpPr>
          <p:spPr>
            <a:xfrm>
              <a:off x="1700350" y="3333475"/>
              <a:ext cx="69325" cy="154400"/>
            </a:xfrm>
            <a:custGeom>
              <a:rect b="b" l="l" r="r" t="t"/>
              <a:pathLst>
                <a:path extrusionOk="0" h="6176" w="2773">
                  <a:moveTo>
                    <a:pt x="0" y="1"/>
                  </a:moveTo>
                  <a:lnTo>
                    <a:pt x="0" y="6175"/>
                  </a:lnTo>
                  <a:lnTo>
                    <a:pt x="2773" y="6175"/>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51"/>
            <p:cNvSpPr/>
            <p:nvPr/>
          </p:nvSpPr>
          <p:spPr>
            <a:xfrm>
              <a:off x="1838975" y="3401875"/>
              <a:ext cx="69350" cy="86000"/>
            </a:xfrm>
            <a:custGeom>
              <a:rect b="b" l="l" r="r" t="t"/>
              <a:pathLst>
                <a:path extrusionOk="0" h="3440" w="2774">
                  <a:moveTo>
                    <a:pt x="1" y="1"/>
                  </a:moveTo>
                  <a:lnTo>
                    <a:pt x="1" y="3439"/>
                  </a:lnTo>
                  <a:lnTo>
                    <a:pt x="2774" y="3439"/>
                  </a:lnTo>
                  <a:lnTo>
                    <a:pt x="277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51"/>
            <p:cNvSpPr/>
            <p:nvPr/>
          </p:nvSpPr>
          <p:spPr>
            <a:xfrm>
              <a:off x="1977625" y="3441625"/>
              <a:ext cx="69350" cy="46250"/>
            </a:xfrm>
            <a:custGeom>
              <a:rect b="b" l="l" r="r" t="t"/>
              <a:pathLst>
                <a:path extrusionOk="0" h="1850" w="2774">
                  <a:moveTo>
                    <a:pt x="0" y="0"/>
                  </a:moveTo>
                  <a:lnTo>
                    <a:pt x="0" y="1849"/>
                  </a:lnTo>
                  <a:lnTo>
                    <a:pt x="2773" y="1849"/>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51"/>
            <p:cNvSpPr/>
            <p:nvPr/>
          </p:nvSpPr>
          <p:spPr>
            <a:xfrm>
              <a:off x="2116250" y="3378775"/>
              <a:ext cx="69350" cy="109100"/>
            </a:xfrm>
            <a:custGeom>
              <a:rect b="b" l="l" r="r" t="t"/>
              <a:pathLst>
                <a:path extrusionOk="0" h="4364" w="2774">
                  <a:moveTo>
                    <a:pt x="1" y="0"/>
                  </a:moveTo>
                  <a:lnTo>
                    <a:pt x="1" y="4363"/>
                  </a:lnTo>
                  <a:lnTo>
                    <a:pt x="2774" y="4363"/>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51"/>
            <p:cNvSpPr/>
            <p:nvPr/>
          </p:nvSpPr>
          <p:spPr>
            <a:xfrm>
              <a:off x="2254900" y="3418525"/>
              <a:ext cx="69350" cy="69350"/>
            </a:xfrm>
            <a:custGeom>
              <a:rect b="b" l="l" r="r" t="t"/>
              <a:pathLst>
                <a:path extrusionOk="0" h="2774" w="2774">
                  <a:moveTo>
                    <a:pt x="0" y="0"/>
                  </a:moveTo>
                  <a:lnTo>
                    <a:pt x="0" y="2773"/>
                  </a:lnTo>
                  <a:lnTo>
                    <a:pt x="2773" y="2773"/>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51"/>
            <p:cNvSpPr/>
            <p:nvPr/>
          </p:nvSpPr>
          <p:spPr>
            <a:xfrm>
              <a:off x="2393550" y="3373225"/>
              <a:ext cx="69325" cy="114650"/>
            </a:xfrm>
            <a:custGeom>
              <a:rect b="b" l="l" r="r" t="t"/>
              <a:pathLst>
                <a:path extrusionOk="0" h="4586" w="2773">
                  <a:moveTo>
                    <a:pt x="0" y="1"/>
                  </a:moveTo>
                  <a:lnTo>
                    <a:pt x="0" y="4585"/>
                  </a:lnTo>
                  <a:lnTo>
                    <a:pt x="2773" y="458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51"/>
            <p:cNvSpPr/>
            <p:nvPr/>
          </p:nvSpPr>
          <p:spPr>
            <a:xfrm>
              <a:off x="2532175" y="3468425"/>
              <a:ext cx="69350" cy="19450"/>
            </a:xfrm>
            <a:custGeom>
              <a:rect b="b" l="l" r="r" t="t"/>
              <a:pathLst>
                <a:path extrusionOk="0" h="778" w="2774">
                  <a:moveTo>
                    <a:pt x="1" y="1"/>
                  </a:moveTo>
                  <a:lnTo>
                    <a:pt x="1" y="777"/>
                  </a:lnTo>
                  <a:lnTo>
                    <a:pt x="2773" y="777"/>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51"/>
            <p:cNvSpPr/>
            <p:nvPr/>
          </p:nvSpPr>
          <p:spPr>
            <a:xfrm>
              <a:off x="2670825" y="3333475"/>
              <a:ext cx="69350" cy="154400"/>
            </a:xfrm>
            <a:custGeom>
              <a:rect b="b" l="l" r="r" t="t"/>
              <a:pathLst>
                <a:path extrusionOk="0" h="6176" w="2774">
                  <a:moveTo>
                    <a:pt x="0" y="1"/>
                  </a:moveTo>
                  <a:lnTo>
                    <a:pt x="0"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51"/>
            <p:cNvSpPr/>
            <p:nvPr/>
          </p:nvSpPr>
          <p:spPr>
            <a:xfrm>
              <a:off x="2809450" y="3431450"/>
              <a:ext cx="69350" cy="56425"/>
            </a:xfrm>
            <a:custGeom>
              <a:rect b="b" l="l" r="r" t="t"/>
              <a:pathLst>
                <a:path extrusionOk="0" h="2257" w="2774">
                  <a:moveTo>
                    <a:pt x="1" y="1"/>
                  </a:moveTo>
                  <a:lnTo>
                    <a:pt x="1" y="2256"/>
                  </a:lnTo>
                  <a:lnTo>
                    <a:pt x="2774" y="2256"/>
                  </a:lnTo>
                  <a:lnTo>
                    <a:pt x="27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51"/>
            <p:cNvSpPr/>
            <p:nvPr/>
          </p:nvSpPr>
          <p:spPr>
            <a:xfrm>
              <a:off x="2948100" y="3465650"/>
              <a:ext cx="69350" cy="22225"/>
            </a:xfrm>
            <a:custGeom>
              <a:rect b="b" l="l" r="r" t="t"/>
              <a:pathLst>
                <a:path extrusionOk="0" h="889" w="2774">
                  <a:moveTo>
                    <a:pt x="0" y="1"/>
                  </a:moveTo>
                  <a:lnTo>
                    <a:pt x="0" y="888"/>
                  </a:lnTo>
                  <a:lnTo>
                    <a:pt x="2773" y="888"/>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51"/>
            <p:cNvSpPr/>
            <p:nvPr/>
          </p:nvSpPr>
          <p:spPr>
            <a:xfrm>
              <a:off x="3086750" y="3437000"/>
              <a:ext cx="69325" cy="50875"/>
            </a:xfrm>
            <a:custGeom>
              <a:rect b="b" l="l" r="r" t="t"/>
              <a:pathLst>
                <a:path extrusionOk="0" h="2035" w="2773">
                  <a:moveTo>
                    <a:pt x="0" y="1"/>
                  </a:moveTo>
                  <a:lnTo>
                    <a:pt x="0" y="2034"/>
                  </a:lnTo>
                  <a:lnTo>
                    <a:pt x="2773" y="2034"/>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51"/>
            <p:cNvSpPr/>
            <p:nvPr/>
          </p:nvSpPr>
          <p:spPr>
            <a:xfrm>
              <a:off x="3225375" y="3333475"/>
              <a:ext cx="69350" cy="154400"/>
            </a:xfrm>
            <a:custGeom>
              <a:rect b="b" l="l" r="r" t="t"/>
              <a:pathLst>
                <a:path extrusionOk="0" h="6176" w="2774">
                  <a:moveTo>
                    <a:pt x="1" y="1"/>
                  </a:moveTo>
                  <a:lnTo>
                    <a:pt x="1"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51"/>
            <p:cNvSpPr/>
            <p:nvPr/>
          </p:nvSpPr>
          <p:spPr>
            <a:xfrm>
              <a:off x="3364025" y="3364900"/>
              <a:ext cx="69325" cy="122975"/>
            </a:xfrm>
            <a:custGeom>
              <a:rect b="b" l="l" r="r" t="t"/>
              <a:pathLst>
                <a:path extrusionOk="0" h="4919" w="2773">
                  <a:moveTo>
                    <a:pt x="0" y="1"/>
                  </a:moveTo>
                  <a:lnTo>
                    <a:pt x="0" y="4918"/>
                  </a:lnTo>
                  <a:lnTo>
                    <a:pt x="2773" y="4918"/>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51"/>
            <p:cNvSpPr/>
            <p:nvPr/>
          </p:nvSpPr>
          <p:spPr>
            <a:xfrm>
              <a:off x="3502650" y="3386175"/>
              <a:ext cx="69350" cy="101700"/>
            </a:xfrm>
            <a:custGeom>
              <a:rect b="b" l="l" r="r" t="t"/>
              <a:pathLst>
                <a:path extrusionOk="0" h="4068" w="2774">
                  <a:moveTo>
                    <a:pt x="1" y="0"/>
                  </a:moveTo>
                  <a:lnTo>
                    <a:pt x="1" y="4067"/>
                  </a:lnTo>
                  <a:lnTo>
                    <a:pt x="2774" y="4067"/>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51"/>
            <p:cNvSpPr/>
            <p:nvPr/>
          </p:nvSpPr>
          <p:spPr>
            <a:xfrm>
              <a:off x="3855725" y="1244650"/>
              <a:ext cx="170100" cy="822625"/>
            </a:xfrm>
            <a:custGeom>
              <a:rect b="b" l="l" r="r" t="t"/>
              <a:pathLst>
                <a:path extrusionOk="0" h="32905" w="6804">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51"/>
            <p:cNvSpPr/>
            <p:nvPr/>
          </p:nvSpPr>
          <p:spPr>
            <a:xfrm>
              <a:off x="4130225" y="1239100"/>
              <a:ext cx="302275" cy="14800"/>
            </a:xfrm>
            <a:custGeom>
              <a:rect b="b" l="l" r="r" t="t"/>
              <a:pathLst>
                <a:path extrusionOk="0" h="592" w="12091">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51"/>
            <p:cNvSpPr/>
            <p:nvPr/>
          </p:nvSpPr>
          <p:spPr>
            <a:xfrm>
              <a:off x="4130225" y="13306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51"/>
            <p:cNvSpPr/>
            <p:nvPr/>
          </p:nvSpPr>
          <p:spPr>
            <a:xfrm>
              <a:off x="4130225" y="14221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51"/>
            <p:cNvSpPr/>
            <p:nvPr/>
          </p:nvSpPr>
          <p:spPr>
            <a:xfrm>
              <a:off x="1709575" y="4545200"/>
              <a:ext cx="317975" cy="15750"/>
            </a:xfrm>
            <a:custGeom>
              <a:rect b="b" l="l" r="r" t="t"/>
              <a:pathLst>
                <a:path extrusionOk="0" h="630" w="12719">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51"/>
            <p:cNvSpPr/>
            <p:nvPr/>
          </p:nvSpPr>
          <p:spPr>
            <a:xfrm>
              <a:off x="1709575" y="4631150"/>
              <a:ext cx="317975" cy="15750"/>
            </a:xfrm>
            <a:custGeom>
              <a:rect b="b" l="l" r="r" t="t"/>
              <a:pathLst>
                <a:path extrusionOk="0" h="630" w="12719">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51"/>
            <p:cNvSpPr/>
            <p:nvPr/>
          </p:nvSpPr>
          <p:spPr>
            <a:xfrm>
              <a:off x="1709575" y="4717125"/>
              <a:ext cx="317975" cy="15725"/>
            </a:xfrm>
            <a:custGeom>
              <a:rect b="b" l="l" r="r" t="t"/>
              <a:pathLst>
                <a:path extrusionOk="0" h="629" w="12719">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51"/>
            <p:cNvSpPr/>
            <p:nvPr/>
          </p:nvSpPr>
          <p:spPr>
            <a:xfrm>
              <a:off x="1709575" y="4803075"/>
              <a:ext cx="317975" cy="14800"/>
            </a:xfrm>
            <a:custGeom>
              <a:rect b="b" l="l" r="r" t="t"/>
              <a:pathLst>
                <a:path extrusionOk="0" h="592" w="12719">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51"/>
            <p:cNvSpPr/>
            <p:nvPr/>
          </p:nvSpPr>
          <p:spPr>
            <a:xfrm>
              <a:off x="2163400" y="3753100"/>
              <a:ext cx="949250" cy="949250"/>
            </a:xfrm>
            <a:custGeom>
              <a:rect b="b" l="l" r="r" t="t"/>
              <a:pathLst>
                <a:path extrusionOk="0" h="37970" w="3797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51"/>
            <p:cNvSpPr/>
            <p:nvPr/>
          </p:nvSpPr>
          <p:spPr>
            <a:xfrm>
              <a:off x="2155075" y="3744775"/>
              <a:ext cx="965875" cy="965900"/>
            </a:xfrm>
            <a:custGeom>
              <a:rect b="b" l="l" r="r" t="t"/>
              <a:pathLst>
                <a:path extrusionOk="0" h="38636" w="38635">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51"/>
            <p:cNvSpPr/>
            <p:nvPr/>
          </p:nvSpPr>
          <p:spPr>
            <a:xfrm>
              <a:off x="2283550" y="3873250"/>
              <a:ext cx="708950" cy="708950"/>
            </a:xfrm>
            <a:custGeom>
              <a:rect b="b" l="l" r="r" t="t"/>
              <a:pathLst>
                <a:path extrusionOk="0" h="28358" w="28358">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51"/>
            <p:cNvSpPr/>
            <p:nvPr/>
          </p:nvSpPr>
          <p:spPr>
            <a:xfrm>
              <a:off x="2275225" y="3864950"/>
              <a:ext cx="725575" cy="725575"/>
            </a:xfrm>
            <a:custGeom>
              <a:rect b="b" l="l" r="r" t="t"/>
              <a:pathLst>
                <a:path extrusionOk="0" h="29023" w="29023">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51"/>
            <p:cNvSpPr/>
            <p:nvPr/>
          </p:nvSpPr>
          <p:spPr>
            <a:xfrm>
              <a:off x="2413875" y="4003575"/>
              <a:ext cx="448300" cy="448300"/>
            </a:xfrm>
            <a:custGeom>
              <a:rect b="b" l="l" r="r" t="t"/>
              <a:pathLst>
                <a:path extrusionOk="0" h="17932" w="17932">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51"/>
            <p:cNvSpPr/>
            <p:nvPr/>
          </p:nvSpPr>
          <p:spPr>
            <a:xfrm>
              <a:off x="2406475" y="3996175"/>
              <a:ext cx="463075" cy="463100"/>
            </a:xfrm>
            <a:custGeom>
              <a:rect b="b" l="l" r="r" t="t"/>
              <a:pathLst>
                <a:path extrusionOk="0" h="18524" w="18523">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51"/>
            <p:cNvSpPr/>
            <p:nvPr/>
          </p:nvSpPr>
          <p:spPr>
            <a:xfrm>
              <a:off x="1636575" y="3993425"/>
              <a:ext cx="469550" cy="468625"/>
            </a:xfrm>
            <a:custGeom>
              <a:rect b="b" l="l" r="r" t="t"/>
              <a:pathLst>
                <a:path extrusionOk="0" h="18745" w="18782">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51"/>
            <p:cNvSpPr/>
            <p:nvPr/>
          </p:nvSpPr>
          <p:spPr>
            <a:xfrm>
              <a:off x="1629175" y="3985100"/>
              <a:ext cx="484325" cy="485250"/>
            </a:xfrm>
            <a:custGeom>
              <a:rect b="b" l="l" r="r" t="t"/>
              <a:pathLst>
                <a:path extrusionOk="0" h="19410" w="19373">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51"/>
            <p:cNvSpPr/>
            <p:nvPr/>
          </p:nvSpPr>
          <p:spPr>
            <a:xfrm>
              <a:off x="1740075" y="4096925"/>
              <a:ext cx="262525" cy="262525"/>
            </a:xfrm>
            <a:custGeom>
              <a:rect b="b" l="l" r="r" t="t"/>
              <a:pathLst>
                <a:path extrusionOk="0" h="10501" w="10501">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51"/>
            <p:cNvSpPr/>
            <p:nvPr/>
          </p:nvSpPr>
          <p:spPr>
            <a:xfrm>
              <a:off x="1732700" y="4088600"/>
              <a:ext cx="277300" cy="278250"/>
            </a:xfrm>
            <a:custGeom>
              <a:rect b="b" l="l" r="r" t="t"/>
              <a:pathLst>
                <a:path extrusionOk="0" h="11130" w="11092">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51"/>
            <p:cNvSpPr/>
            <p:nvPr/>
          </p:nvSpPr>
          <p:spPr>
            <a:xfrm>
              <a:off x="1304750" y="4090450"/>
              <a:ext cx="274525" cy="274550"/>
            </a:xfrm>
            <a:custGeom>
              <a:rect b="b" l="l" r="r" t="t"/>
              <a:pathLst>
                <a:path extrusionOk="0" h="10982" w="10981">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51"/>
            <p:cNvSpPr/>
            <p:nvPr/>
          </p:nvSpPr>
          <p:spPr>
            <a:xfrm>
              <a:off x="1297350" y="4083075"/>
              <a:ext cx="290250" cy="289300"/>
            </a:xfrm>
            <a:custGeom>
              <a:rect b="b" l="l" r="r" t="t"/>
              <a:pathLst>
                <a:path extrusionOk="0" h="11572" w="1161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51"/>
            <p:cNvSpPr/>
            <p:nvPr/>
          </p:nvSpPr>
          <p:spPr>
            <a:xfrm>
              <a:off x="1364825" y="4150550"/>
              <a:ext cx="154375" cy="154375"/>
            </a:xfrm>
            <a:custGeom>
              <a:rect b="b" l="l" r="r" t="t"/>
              <a:pathLst>
                <a:path extrusionOk="0" h="6175" w="6175">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51"/>
            <p:cNvSpPr/>
            <p:nvPr/>
          </p:nvSpPr>
          <p:spPr>
            <a:xfrm>
              <a:off x="1357450" y="4143150"/>
              <a:ext cx="169150" cy="169150"/>
            </a:xfrm>
            <a:custGeom>
              <a:rect b="b" l="l" r="r" t="t"/>
              <a:pathLst>
                <a:path extrusionOk="0" h="6766" w="6766">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51"/>
            <p:cNvSpPr/>
            <p:nvPr/>
          </p:nvSpPr>
          <p:spPr>
            <a:xfrm>
              <a:off x="1150400" y="4228175"/>
              <a:ext cx="1488100" cy="25"/>
            </a:xfrm>
            <a:custGeom>
              <a:rect b="b" l="l" r="r" t="t"/>
              <a:pathLst>
                <a:path extrusionOk="0" h="1" w="59524">
                  <a:moveTo>
                    <a:pt x="59523" y="1"/>
                  </a:moveTo>
                  <a:lnTo>
                    <a:pt x="1"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51"/>
            <p:cNvSpPr/>
            <p:nvPr/>
          </p:nvSpPr>
          <p:spPr>
            <a:xfrm>
              <a:off x="1143000" y="4219850"/>
              <a:ext cx="1502900" cy="15750"/>
            </a:xfrm>
            <a:custGeom>
              <a:rect b="b" l="l" r="r" t="t"/>
              <a:pathLst>
                <a:path extrusionOk="0" h="630" w="60116">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51"/>
            <p:cNvSpPr/>
            <p:nvPr/>
          </p:nvSpPr>
          <p:spPr>
            <a:xfrm>
              <a:off x="2662500" y="939625"/>
              <a:ext cx="943700" cy="739450"/>
            </a:xfrm>
            <a:custGeom>
              <a:rect b="b" l="l" r="r" t="t"/>
              <a:pathLst>
                <a:path extrusionOk="0" h="29578" w="37748">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51"/>
            <p:cNvSpPr/>
            <p:nvPr/>
          </p:nvSpPr>
          <p:spPr>
            <a:xfrm>
              <a:off x="2752150" y="1489575"/>
              <a:ext cx="854050" cy="189500"/>
            </a:xfrm>
            <a:custGeom>
              <a:rect b="b" l="l" r="r" t="t"/>
              <a:pathLst>
                <a:path extrusionOk="0" h="7580" w="34162">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51"/>
            <p:cNvSpPr/>
            <p:nvPr/>
          </p:nvSpPr>
          <p:spPr>
            <a:xfrm>
              <a:off x="2662500" y="1694750"/>
              <a:ext cx="943700" cy="74900"/>
            </a:xfrm>
            <a:custGeom>
              <a:rect b="b" l="l" r="r" t="t"/>
              <a:pathLst>
                <a:path extrusionOk="0" h="2996" w="37748">
                  <a:moveTo>
                    <a:pt x="1" y="1"/>
                  </a:moveTo>
                  <a:lnTo>
                    <a:pt x="1" y="2995"/>
                  </a:lnTo>
                  <a:lnTo>
                    <a:pt x="37747" y="2995"/>
                  </a:lnTo>
                  <a:lnTo>
                    <a:pt x="377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51"/>
            <p:cNvSpPr/>
            <p:nvPr/>
          </p:nvSpPr>
          <p:spPr>
            <a:xfrm>
              <a:off x="2662500" y="1679050"/>
              <a:ext cx="943700" cy="15725"/>
            </a:xfrm>
            <a:custGeom>
              <a:rect b="b" l="l" r="r" t="t"/>
              <a:pathLst>
                <a:path extrusionOk="0" h="629" w="37748">
                  <a:moveTo>
                    <a:pt x="1" y="0"/>
                  </a:moveTo>
                  <a:lnTo>
                    <a:pt x="1" y="629"/>
                  </a:lnTo>
                  <a:lnTo>
                    <a:pt x="37747" y="629"/>
                  </a:lnTo>
                  <a:lnTo>
                    <a:pt x="3774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51"/>
            <p:cNvSpPr/>
            <p:nvPr/>
          </p:nvSpPr>
          <p:spPr>
            <a:xfrm>
              <a:off x="2655100" y="932250"/>
              <a:ext cx="959425" cy="844800"/>
            </a:xfrm>
            <a:custGeom>
              <a:rect b="b" l="l" r="r" t="t"/>
              <a:pathLst>
                <a:path extrusionOk="0" h="33792" w="38377">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51"/>
            <p:cNvSpPr/>
            <p:nvPr/>
          </p:nvSpPr>
          <p:spPr>
            <a:xfrm>
              <a:off x="2662500" y="939625"/>
              <a:ext cx="943700" cy="141450"/>
            </a:xfrm>
            <a:custGeom>
              <a:rect b="b" l="l" r="r" t="t"/>
              <a:pathLst>
                <a:path extrusionOk="0" h="5658" w="37748">
                  <a:moveTo>
                    <a:pt x="1" y="1"/>
                  </a:moveTo>
                  <a:lnTo>
                    <a:pt x="1" y="5657"/>
                  </a:lnTo>
                  <a:lnTo>
                    <a:pt x="37747" y="5657"/>
                  </a:lnTo>
                  <a:lnTo>
                    <a:pt x="377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51"/>
            <p:cNvSpPr/>
            <p:nvPr/>
          </p:nvSpPr>
          <p:spPr>
            <a:xfrm>
              <a:off x="2655100" y="932250"/>
              <a:ext cx="959425" cy="156225"/>
            </a:xfrm>
            <a:custGeom>
              <a:rect b="b" l="l" r="r" t="t"/>
              <a:pathLst>
                <a:path extrusionOk="0" h="6249" w="38377">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51"/>
            <p:cNvSpPr/>
            <p:nvPr/>
          </p:nvSpPr>
          <p:spPr>
            <a:xfrm>
              <a:off x="2942550" y="1191950"/>
              <a:ext cx="389150" cy="389150"/>
            </a:xfrm>
            <a:custGeom>
              <a:rect b="b" l="l" r="r" t="t"/>
              <a:pathLst>
                <a:path extrusionOk="0" h="15566" w="15566">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51"/>
            <p:cNvSpPr/>
            <p:nvPr/>
          </p:nvSpPr>
          <p:spPr>
            <a:xfrm>
              <a:off x="2935150" y="1183650"/>
              <a:ext cx="404850" cy="404850"/>
            </a:xfrm>
            <a:custGeom>
              <a:rect b="b" l="l" r="r" t="t"/>
              <a:pathLst>
                <a:path extrusionOk="0" h="16194" w="16194">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51"/>
            <p:cNvSpPr/>
            <p:nvPr/>
          </p:nvSpPr>
          <p:spPr>
            <a:xfrm>
              <a:off x="3046075" y="1257575"/>
              <a:ext cx="228325" cy="263450"/>
            </a:xfrm>
            <a:custGeom>
              <a:rect b="b" l="l" r="r" t="t"/>
              <a:pathLst>
                <a:path extrusionOk="0" h="10538" w="9133">
                  <a:moveTo>
                    <a:pt x="0" y="1"/>
                  </a:moveTo>
                  <a:lnTo>
                    <a:pt x="0" y="10537"/>
                  </a:lnTo>
                  <a:lnTo>
                    <a:pt x="9132" y="5288"/>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51"/>
            <p:cNvSpPr/>
            <p:nvPr/>
          </p:nvSpPr>
          <p:spPr>
            <a:xfrm>
              <a:off x="3038675" y="1250425"/>
              <a:ext cx="243100" cy="278675"/>
            </a:xfrm>
            <a:custGeom>
              <a:rect b="b" l="l" r="r" t="t"/>
              <a:pathLst>
                <a:path extrusionOk="0" h="11147" w="9724">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3" name="Google Shape;2293;p51"/>
          <p:cNvGrpSpPr/>
          <p:nvPr/>
        </p:nvGrpSpPr>
        <p:grpSpPr>
          <a:xfrm>
            <a:off x="731647" y="573573"/>
            <a:ext cx="635100" cy="734640"/>
            <a:chOff x="731647" y="573573"/>
            <a:chExt cx="635100" cy="734640"/>
          </a:xfrm>
        </p:grpSpPr>
        <p:grpSp>
          <p:nvGrpSpPr>
            <p:cNvPr id="2294" name="Google Shape;2294;p51"/>
            <p:cNvGrpSpPr/>
            <p:nvPr/>
          </p:nvGrpSpPr>
          <p:grpSpPr>
            <a:xfrm>
              <a:off x="731647" y="573573"/>
              <a:ext cx="635100" cy="635100"/>
              <a:chOff x="917231" y="750460"/>
              <a:chExt cx="635100" cy="635100"/>
            </a:xfrm>
          </p:grpSpPr>
          <p:sp>
            <p:nvSpPr>
              <p:cNvPr id="2295" name="Google Shape;2295;p51"/>
              <p:cNvSpPr/>
              <p:nvPr/>
            </p:nvSpPr>
            <p:spPr>
              <a:xfrm>
                <a:off x="917231" y="750460"/>
                <a:ext cx="635100" cy="6351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51"/>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7" name="Google Shape;2297;p51"/>
            <p:cNvGrpSpPr/>
            <p:nvPr/>
          </p:nvGrpSpPr>
          <p:grpSpPr>
            <a:xfrm>
              <a:off x="961679" y="1281213"/>
              <a:ext cx="175013" cy="27000"/>
              <a:chOff x="5662375" y="212375"/>
              <a:chExt cx="175013" cy="27000"/>
            </a:xfrm>
          </p:grpSpPr>
          <p:sp>
            <p:nvSpPr>
              <p:cNvPr id="2298" name="Google Shape;2298;p5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299" name="Google Shape;2299;p5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300" name="Google Shape;2300;p5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2301" name="Google Shape;2301;p51"/>
          <p:cNvGrpSpPr/>
          <p:nvPr/>
        </p:nvGrpSpPr>
        <p:grpSpPr>
          <a:xfrm>
            <a:off x="731647" y="1650460"/>
            <a:ext cx="635100" cy="733490"/>
            <a:chOff x="731647" y="1650460"/>
            <a:chExt cx="635100" cy="733490"/>
          </a:xfrm>
        </p:grpSpPr>
        <p:grpSp>
          <p:nvGrpSpPr>
            <p:cNvPr id="2302" name="Google Shape;2302;p51"/>
            <p:cNvGrpSpPr/>
            <p:nvPr/>
          </p:nvGrpSpPr>
          <p:grpSpPr>
            <a:xfrm>
              <a:off x="731647" y="1650460"/>
              <a:ext cx="635100" cy="635100"/>
              <a:chOff x="917231" y="1827973"/>
              <a:chExt cx="635100" cy="635100"/>
            </a:xfrm>
          </p:grpSpPr>
          <p:sp>
            <p:nvSpPr>
              <p:cNvPr id="2303" name="Google Shape;2303;p51"/>
              <p:cNvSpPr/>
              <p:nvPr/>
            </p:nvSpPr>
            <p:spPr>
              <a:xfrm>
                <a:off x="917231" y="1827973"/>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51"/>
              <p:cNvSpPr/>
              <p:nvPr/>
            </p:nvSpPr>
            <p:spPr>
              <a:xfrm>
                <a:off x="1001931" y="1912710"/>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5" name="Google Shape;2305;p51"/>
            <p:cNvGrpSpPr/>
            <p:nvPr/>
          </p:nvGrpSpPr>
          <p:grpSpPr>
            <a:xfrm>
              <a:off x="961679" y="2356951"/>
              <a:ext cx="175013" cy="27000"/>
              <a:chOff x="5662375" y="212375"/>
              <a:chExt cx="175013" cy="27000"/>
            </a:xfrm>
          </p:grpSpPr>
          <p:sp>
            <p:nvSpPr>
              <p:cNvPr id="2306" name="Google Shape;2306;p5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307" name="Google Shape;2307;p5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308" name="Google Shape;2308;p5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2309" name="Google Shape;2309;p51"/>
          <p:cNvGrpSpPr/>
          <p:nvPr/>
        </p:nvGrpSpPr>
        <p:grpSpPr>
          <a:xfrm>
            <a:off x="731647" y="2728277"/>
            <a:ext cx="635100" cy="734984"/>
            <a:chOff x="731647" y="2728277"/>
            <a:chExt cx="635100" cy="734984"/>
          </a:xfrm>
        </p:grpSpPr>
        <p:grpSp>
          <p:nvGrpSpPr>
            <p:cNvPr id="2310" name="Google Shape;2310;p51"/>
            <p:cNvGrpSpPr/>
            <p:nvPr/>
          </p:nvGrpSpPr>
          <p:grpSpPr>
            <a:xfrm>
              <a:off x="731647" y="2728277"/>
              <a:ext cx="635100" cy="635100"/>
              <a:chOff x="917231" y="2905502"/>
              <a:chExt cx="635100" cy="635100"/>
            </a:xfrm>
          </p:grpSpPr>
          <p:sp>
            <p:nvSpPr>
              <p:cNvPr id="2311" name="Google Shape;2311;p51"/>
              <p:cNvSpPr/>
              <p:nvPr/>
            </p:nvSpPr>
            <p:spPr>
              <a:xfrm>
                <a:off x="917231" y="2905502"/>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51"/>
              <p:cNvSpPr/>
              <p:nvPr/>
            </p:nvSpPr>
            <p:spPr>
              <a:xfrm>
                <a:off x="1001931" y="2990252"/>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3" name="Google Shape;2313;p51"/>
            <p:cNvGrpSpPr/>
            <p:nvPr/>
          </p:nvGrpSpPr>
          <p:grpSpPr>
            <a:xfrm>
              <a:off x="961679" y="3436260"/>
              <a:ext cx="175013" cy="27000"/>
              <a:chOff x="5662375" y="212375"/>
              <a:chExt cx="175013" cy="27000"/>
            </a:xfrm>
          </p:grpSpPr>
          <p:sp>
            <p:nvSpPr>
              <p:cNvPr id="2314" name="Google Shape;2314;p5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315" name="Google Shape;2315;p5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316" name="Google Shape;2316;p5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2317" name="Google Shape;2317;p51"/>
          <p:cNvGrpSpPr/>
          <p:nvPr/>
        </p:nvGrpSpPr>
        <p:grpSpPr>
          <a:xfrm>
            <a:off x="731647" y="3806675"/>
            <a:ext cx="635100" cy="734704"/>
            <a:chOff x="731647" y="3806675"/>
            <a:chExt cx="635100" cy="734704"/>
          </a:xfrm>
        </p:grpSpPr>
        <p:grpSp>
          <p:nvGrpSpPr>
            <p:cNvPr id="2318" name="Google Shape;2318;p51"/>
            <p:cNvGrpSpPr/>
            <p:nvPr/>
          </p:nvGrpSpPr>
          <p:grpSpPr>
            <a:xfrm>
              <a:off x="731647" y="3806675"/>
              <a:ext cx="635100" cy="635100"/>
              <a:chOff x="917231" y="3983097"/>
              <a:chExt cx="635100" cy="635100"/>
            </a:xfrm>
          </p:grpSpPr>
          <p:sp>
            <p:nvSpPr>
              <p:cNvPr id="2319" name="Google Shape;2319;p51"/>
              <p:cNvSpPr/>
              <p:nvPr/>
            </p:nvSpPr>
            <p:spPr>
              <a:xfrm>
                <a:off x="917231" y="3983097"/>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51"/>
              <p:cNvSpPr/>
              <p:nvPr/>
            </p:nvSpPr>
            <p:spPr>
              <a:xfrm>
                <a:off x="1001931" y="4067797"/>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1" name="Google Shape;2321;p51"/>
            <p:cNvGrpSpPr/>
            <p:nvPr/>
          </p:nvGrpSpPr>
          <p:grpSpPr>
            <a:xfrm>
              <a:off x="961679" y="4514379"/>
              <a:ext cx="175013" cy="27000"/>
              <a:chOff x="5662375" y="212375"/>
              <a:chExt cx="175013" cy="27000"/>
            </a:xfrm>
          </p:grpSpPr>
          <p:sp>
            <p:nvSpPr>
              <p:cNvPr id="2322" name="Google Shape;2322;p5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323" name="Google Shape;2323;p5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324" name="Google Shape;2324;p5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sp>
        <p:nvSpPr>
          <p:cNvPr id="2325" name="Google Shape;2325;p51"/>
          <p:cNvSpPr txBox="1"/>
          <p:nvPr>
            <p:ph type="title"/>
          </p:nvPr>
        </p:nvSpPr>
        <p:spPr>
          <a:xfrm>
            <a:off x="6435474" y="53641"/>
            <a:ext cx="2615100" cy="576000"/>
          </a:xfrm>
          <a:prstGeom prst="rect">
            <a:avLst/>
          </a:prstGeom>
        </p:spPr>
        <p:txBody>
          <a:bodyPr anchorCtr="0" anchor="ctr" bIns="91425" lIns="91425" spcFirstLastPara="1" rIns="91425" wrap="square" tIns="91425">
            <a:normAutofit fontScale="90000"/>
          </a:bodyPr>
          <a:lstStyle/>
          <a:p>
            <a:pPr indent="0" lvl="0" marL="0" rtl="0" algn="r">
              <a:spcBef>
                <a:spcPts val="0"/>
              </a:spcBef>
              <a:spcAft>
                <a:spcPts val="0"/>
              </a:spcAft>
              <a:buNone/>
            </a:pPr>
            <a:r>
              <a:rPr lang="id"/>
              <a:t>MVP PRODUCT</a:t>
            </a:r>
            <a:endParaRPr/>
          </a:p>
        </p:txBody>
      </p:sp>
      <p:sp>
        <p:nvSpPr>
          <p:cNvPr id="2326" name="Google Shape;2326;p51"/>
          <p:cNvSpPr txBox="1"/>
          <p:nvPr>
            <p:ph idx="2" type="subTitle"/>
          </p:nvPr>
        </p:nvSpPr>
        <p:spPr>
          <a:xfrm>
            <a:off x="1186475" y="730125"/>
            <a:ext cx="4671300" cy="576000"/>
          </a:xfrm>
          <a:prstGeom prst="rect">
            <a:avLst/>
          </a:prstGeom>
        </p:spPr>
        <p:txBody>
          <a:bodyPr anchorCtr="0" anchor="t" bIns="91425" lIns="91425" spcFirstLastPara="1" rIns="91425" wrap="square" tIns="91425">
            <a:noAutofit/>
          </a:bodyPr>
          <a:lstStyle/>
          <a:p>
            <a:pPr indent="0" lvl="0" marL="457200" rtl="0" algn="just">
              <a:lnSpc>
                <a:spcPct val="130000"/>
              </a:lnSpc>
              <a:spcBef>
                <a:spcPts val="0"/>
              </a:spcBef>
              <a:spcAft>
                <a:spcPts val="0"/>
              </a:spcAft>
              <a:buClr>
                <a:schemeClr val="dk1"/>
              </a:buClr>
              <a:buSzPts val="605"/>
              <a:buFont typeface="Arial"/>
              <a:buNone/>
            </a:pPr>
            <a:r>
              <a:rPr lang="id" sz="705">
                <a:solidFill>
                  <a:schemeClr val="dk1"/>
                </a:solidFill>
                <a:latin typeface="Arial"/>
                <a:ea typeface="Arial"/>
                <a:cs typeface="Arial"/>
                <a:sym typeface="Arial"/>
              </a:rPr>
              <a:t>Test Case ID dalam dokumen pengujian adalah pengenal unik atau kode yang digunakan untuk mengidentifikasi dan melacak setiap test case secara individual. Test Case ID harus disusun dengan cara yang jelas dan mudah dipahami agar dapat digunakan dengan efektif dalam manajemen pengujian.</a:t>
            </a:r>
            <a:endParaRPr sz="1117">
              <a:latin typeface="Barlow Semi Condensed"/>
              <a:ea typeface="Barlow Semi Condensed"/>
              <a:cs typeface="Barlow Semi Condensed"/>
              <a:sym typeface="Barlow Semi Condensed"/>
            </a:endParaRPr>
          </a:p>
        </p:txBody>
      </p:sp>
      <p:sp>
        <p:nvSpPr>
          <p:cNvPr id="2327" name="Google Shape;2327;p51"/>
          <p:cNvSpPr txBox="1"/>
          <p:nvPr>
            <p:ph idx="1" type="subTitle"/>
          </p:nvPr>
        </p:nvSpPr>
        <p:spPr>
          <a:xfrm>
            <a:off x="1664208" y="429768"/>
            <a:ext cx="2615100" cy="384000"/>
          </a:xfrm>
          <a:prstGeom prst="rect">
            <a:avLst/>
          </a:prstGeom>
        </p:spPr>
        <p:txBody>
          <a:bodyPr anchorCtr="0" anchor="t" bIns="91425" lIns="91425" spcFirstLastPara="1" rIns="91425" wrap="square" tIns="91425">
            <a:normAutofit fontScale="70000"/>
          </a:bodyPr>
          <a:lstStyle/>
          <a:p>
            <a:pPr indent="0" lvl="0" marL="0" rtl="0" algn="l">
              <a:lnSpc>
                <a:spcPct val="115000"/>
              </a:lnSpc>
              <a:spcBef>
                <a:spcPts val="0"/>
              </a:spcBef>
              <a:spcAft>
                <a:spcPts val="1200"/>
              </a:spcAft>
              <a:buNone/>
            </a:pPr>
            <a:r>
              <a:rPr lang="id"/>
              <a:t>Test Case ID</a:t>
            </a:r>
            <a:endParaRPr/>
          </a:p>
        </p:txBody>
      </p:sp>
      <p:sp>
        <p:nvSpPr>
          <p:cNvPr id="2328" name="Google Shape;2328;p51"/>
          <p:cNvSpPr txBox="1"/>
          <p:nvPr>
            <p:ph idx="3" type="subTitle"/>
          </p:nvPr>
        </p:nvSpPr>
        <p:spPr>
          <a:xfrm>
            <a:off x="1664208" y="1508760"/>
            <a:ext cx="2615100" cy="384000"/>
          </a:xfrm>
          <a:prstGeom prst="rect">
            <a:avLst/>
          </a:prstGeom>
        </p:spPr>
        <p:txBody>
          <a:bodyPr anchorCtr="0" anchor="t" bIns="91425" lIns="91425" spcFirstLastPara="1" rIns="91425" wrap="square" tIns="91425">
            <a:normAutofit fontScale="70000"/>
          </a:bodyPr>
          <a:lstStyle/>
          <a:p>
            <a:pPr indent="0" lvl="0" marL="0" rtl="0" algn="l">
              <a:lnSpc>
                <a:spcPct val="115000"/>
              </a:lnSpc>
              <a:spcBef>
                <a:spcPts val="0"/>
              </a:spcBef>
              <a:spcAft>
                <a:spcPts val="1200"/>
              </a:spcAft>
              <a:buNone/>
            </a:pPr>
            <a:r>
              <a:rPr lang="id"/>
              <a:t>Test Description</a:t>
            </a:r>
            <a:endParaRPr/>
          </a:p>
        </p:txBody>
      </p:sp>
      <p:sp>
        <p:nvSpPr>
          <p:cNvPr id="2329" name="Google Shape;2329;p51"/>
          <p:cNvSpPr txBox="1"/>
          <p:nvPr>
            <p:ph idx="4" type="subTitle"/>
          </p:nvPr>
        </p:nvSpPr>
        <p:spPr>
          <a:xfrm>
            <a:off x="1186473" y="1806288"/>
            <a:ext cx="3380700" cy="576000"/>
          </a:xfrm>
          <a:prstGeom prst="rect">
            <a:avLst/>
          </a:prstGeom>
        </p:spPr>
        <p:txBody>
          <a:bodyPr anchorCtr="0" anchor="t" bIns="91425" lIns="91425" spcFirstLastPara="1" rIns="91425" wrap="square" tIns="91425">
            <a:normAutofit fontScale="62500" lnSpcReduction="20000"/>
          </a:bodyPr>
          <a:lstStyle/>
          <a:p>
            <a:pPr indent="0" lvl="0" marL="457200" rtl="0" algn="just">
              <a:lnSpc>
                <a:spcPct val="150000"/>
              </a:lnSpc>
              <a:spcBef>
                <a:spcPts val="0"/>
              </a:spcBef>
              <a:spcAft>
                <a:spcPts val="0"/>
              </a:spcAft>
              <a:buClr>
                <a:schemeClr val="dk1"/>
              </a:buClr>
              <a:buSzPct val="100000"/>
              <a:buFont typeface="Arial"/>
              <a:buNone/>
            </a:pPr>
            <a:r>
              <a:rPr lang="id" sz="1100">
                <a:solidFill>
                  <a:schemeClr val="dk1"/>
                </a:solidFill>
                <a:latin typeface="Arial"/>
                <a:ea typeface="Arial"/>
                <a:cs typeface="Arial"/>
                <a:sym typeface="Arial"/>
              </a:rPr>
              <a:t>Berisi informasi tentang lingkungan pengujian, seperti sistem operasi, perangkat keras, atau aplikasi yang terkait dengan perangkat lunak yang akan diuji.</a:t>
            </a:r>
            <a:endParaRPr/>
          </a:p>
        </p:txBody>
      </p:sp>
      <p:sp>
        <p:nvSpPr>
          <p:cNvPr id="2330" name="Google Shape;2330;p51"/>
          <p:cNvSpPr txBox="1"/>
          <p:nvPr>
            <p:ph idx="5" type="subTitle"/>
          </p:nvPr>
        </p:nvSpPr>
        <p:spPr>
          <a:xfrm>
            <a:off x="1664208" y="2587752"/>
            <a:ext cx="2615100" cy="384000"/>
          </a:xfrm>
          <a:prstGeom prst="rect">
            <a:avLst/>
          </a:prstGeom>
        </p:spPr>
        <p:txBody>
          <a:bodyPr anchorCtr="0" anchor="t" bIns="91425" lIns="91425" spcFirstLastPara="1" rIns="91425" wrap="square" tIns="91425">
            <a:normAutofit fontScale="70000"/>
          </a:bodyPr>
          <a:lstStyle/>
          <a:p>
            <a:pPr indent="0" lvl="0" marL="0" rtl="0" algn="l">
              <a:lnSpc>
                <a:spcPct val="115000"/>
              </a:lnSpc>
              <a:spcBef>
                <a:spcPts val="0"/>
              </a:spcBef>
              <a:spcAft>
                <a:spcPts val="1200"/>
              </a:spcAft>
              <a:buNone/>
            </a:pPr>
            <a:r>
              <a:rPr lang="id"/>
              <a:t>Expected Result</a:t>
            </a:r>
            <a:endParaRPr/>
          </a:p>
        </p:txBody>
      </p:sp>
      <p:sp>
        <p:nvSpPr>
          <p:cNvPr id="2331" name="Google Shape;2331;p51"/>
          <p:cNvSpPr txBox="1"/>
          <p:nvPr>
            <p:ph idx="6" type="subTitle"/>
          </p:nvPr>
        </p:nvSpPr>
        <p:spPr>
          <a:xfrm>
            <a:off x="1186475" y="2880375"/>
            <a:ext cx="4472700" cy="788400"/>
          </a:xfrm>
          <a:prstGeom prst="rect">
            <a:avLst/>
          </a:prstGeom>
        </p:spPr>
        <p:txBody>
          <a:bodyPr anchorCtr="0" anchor="t" bIns="91425" lIns="91425" spcFirstLastPara="1" rIns="91425" wrap="square" tIns="91425">
            <a:normAutofit fontScale="62500" lnSpcReduction="20000"/>
          </a:bodyPr>
          <a:lstStyle/>
          <a:p>
            <a:pPr indent="0" lvl="0" marL="457200" rtl="0" algn="just">
              <a:lnSpc>
                <a:spcPct val="150000"/>
              </a:lnSpc>
              <a:spcBef>
                <a:spcPts val="0"/>
              </a:spcBef>
              <a:spcAft>
                <a:spcPts val="0"/>
              </a:spcAft>
              <a:buClr>
                <a:schemeClr val="dk1"/>
              </a:buClr>
              <a:buSzPct val="100000"/>
              <a:buFont typeface="Arial"/>
              <a:buNone/>
            </a:pPr>
            <a:r>
              <a:rPr lang="id" sz="1100">
                <a:solidFill>
                  <a:schemeClr val="dk1"/>
                </a:solidFill>
                <a:latin typeface="Arial"/>
                <a:ea typeface="Arial"/>
                <a:cs typeface="Arial"/>
                <a:sym typeface="Arial"/>
              </a:rPr>
              <a:t>Hasil yang diharapkan atau target dari suatu pengujian perangkat lunak. Expected result harus ditetapkan sebelum pengujian dilakukan dan harus mencakup semua kemungkinan hasil yang mungkin terjadi selama pengujian. Expected result dapat mencakup hasil positif maupun negatif, serta kondisi yang dapat mempengaruhi hasil pengujian.</a:t>
            </a:r>
            <a:endParaRPr sz="2023"/>
          </a:p>
        </p:txBody>
      </p:sp>
      <p:sp>
        <p:nvSpPr>
          <p:cNvPr id="2332" name="Google Shape;2332;p51"/>
          <p:cNvSpPr txBox="1"/>
          <p:nvPr>
            <p:ph idx="7" type="subTitle"/>
          </p:nvPr>
        </p:nvSpPr>
        <p:spPr>
          <a:xfrm>
            <a:off x="1664208" y="3666744"/>
            <a:ext cx="2615100" cy="384000"/>
          </a:xfrm>
          <a:prstGeom prst="rect">
            <a:avLst/>
          </a:prstGeom>
        </p:spPr>
        <p:txBody>
          <a:bodyPr anchorCtr="0" anchor="t" bIns="91425" lIns="91425" spcFirstLastPara="1" rIns="91425" wrap="square" tIns="91425">
            <a:normAutofit fontScale="70000"/>
          </a:bodyPr>
          <a:lstStyle/>
          <a:p>
            <a:pPr indent="0" lvl="0" marL="0" rtl="0" algn="l">
              <a:lnSpc>
                <a:spcPct val="115000"/>
              </a:lnSpc>
              <a:spcBef>
                <a:spcPts val="0"/>
              </a:spcBef>
              <a:spcAft>
                <a:spcPts val="1200"/>
              </a:spcAft>
              <a:buNone/>
            </a:pPr>
            <a:r>
              <a:rPr lang="id"/>
              <a:t>Test Step</a:t>
            </a:r>
            <a:endParaRPr/>
          </a:p>
        </p:txBody>
      </p:sp>
      <p:sp>
        <p:nvSpPr>
          <p:cNvPr id="2333" name="Google Shape;2333;p51"/>
          <p:cNvSpPr txBox="1"/>
          <p:nvPr>
            <p:ph idx="8" type="subTitle"/>
          </p:nvPr>
        </p:nvSpPr>
        <p:spPr>
          <a:xfrm>
            <a:off x="1186475" y="3959325"/>
            <a:ext cx="4472700" cy="733500"/>
          </a:xfrm>
          <a:prstGeom prst="rect">
            <a:avLst/>
          </a:prstGeom>
        </p:spPr>
        <p:txBody>
          <a:bodyPr anchorCtr="0" anchor="t" bIns="91425" lIns="91425" spcFirstLastPara="1" rIns="91425" wrap="square" tIns="91425">
            <a:normAutofit fontScale="62500" lnSpcReduction="20000"/>
          </a:bodyPr>
          <a:lstStyle/>
          <a:p>
            <a:pPr indent="0" lvl="0" marL="457200" rtl="0" algn="just">
              <a:lnSpc>
                <a:spcPct val="150000"/>
              </a:lnSpc>
              <a:spcBef>
                <a:spcPts val="0"/>
              </a:spcBef>
              <a:spcAft>
                <a:spcPts val="0"/>
              </a:spcAft>
              <a:buClr>
                <a:schemeClr val="dk1"/>
              </a:buClr>
              <a:buSzPct val="100000"/>
              <a:buFont typeface="Arial"/>
              <a:buNone/>
            </a:pPr>
            <a:r>
              <a:rPr lang="id" sz="1100">
                <a:solidFill>
                  <a:schemeClr val="dk1"/>
                </a:solidFill>
                <a:latin typeface="Arial"/>
                <a:ea typeface="Arial"/>
                <a:cs typeface="Arial"/>
                <a:sym typeface="Arial"/>
              </a:rPr>
              <a:t>Langkah-langkah atau tindakan yang harus dilakukan dalam rangka melakukan pengujian pada suatu perangkat lunak. Setiap test step </a:t>
            </a:r>
            <a:r>
              <a:rPr lang="id" sz="1050">
                <a:solidFill>
                  <a:schemeClr val="dk1"/>
                </a:solidFill>
                <a:latin typeface="Arial"/>
                <a:ea typeface="Arial"/>
                <a:cs typeface="Arial"/>
                <a:sym typeface="Arial"/>
              </a:rPr>
              <a:t>dirancang </a:t>
            </a:r>
            <a:r>
              <a:rPr lang="id" sz="1100">
                <a:solidFill>
                  <a:schemeClr val="dk1"/>
                </a:solidFill>
                <a:latin typeface="Arial"/>
                <a:ea typeface="Arial"/>
                <a:cs typeface="Arial"/>
                <a:sym typeface="Arial"/>
              </a:rPr>
              <a:t>untuk memverifikasi fitur atau fungsionalitas tertentu dari perangkat lunak dan harus dijalankan secara berurutan dan terdokumentasi secara rinci. </a:t>
            </a:r>
            <a:endParaRPr/>
          </a:p>
        </p:txBody>
      </p:sp>
      <p:sp>
        <p:nvSpPr>
          <p:cNvPr id="2334" name="Google Shape;2334;p51"/>
          <p:cNvSpPr txBox="1"/>
          <p:nvPr>
            <p:ph idx="9" type="title"/>
          </p:nvPr>
        </p:nvSpPr>
        <p:spPr>
          <a:xfrm>
            <a:off x="813816" y="722376"/>
            <a:ext cx="457200" cy="347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id"/>
              <a:t>01</a:t>
            </a:r>
            <a:endParaRPr/>
          </a:p>
        </p:txBody>
      </p:sp>
      <p:sp>
        <p:nvSpPr>
          <p:cNvPr id="2335" name="Google Shape;2335;p51"/>
          <p:cNvSpPr txBox="1"/>
          <p:nvPr>
            <p:ph idx="13" type="title"/>
          </p:nvPr>
        </p:nvSpPr>
        <p:spPr>
          <a:xfrm>
            <a:off x="813816" y="1801368"/>
            <a:ext cx="457200" cy="347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id"/>
              <a:t>02</a:t>
            </a:r>
            <a:endParaRPr/>
          </a:p>
        </p:txBody>
      </p:sp>
      <p:sp>
        <p:nvSpPr>
          <p:cNvPr id="2336" name="Google Shape;2336;p51"/>
          <p:cNvSpPr txBox="1"/>
          <p:nvPr>
            <p:ph idx="14" type="title"/>
          </p:nvPr>
        </p:nvSpPr>
        <p:spPr>
          <a:xfrm>
            <a:off x="813816" y="2880360"/>
            <a:ext cx="457200" cy="347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id"/>
              <a:t>03</a:t>
            </a:r>
            <a:endParaRPr/>
          </a:p>
        </p:txBody>
      </p:sp>
      <p:sp>
        <p:nvSpPr>
          <p:cNvPr id="2337" name="Google Shape;2337;p51"/>
          <p:cNvSpPr txBox="1"/>
          <p:nvPr>
            <p:ph idx="15" type="title"/>
          </p:nvPr>
        </p:nvSpPr>
        <p:spPr>
          <a:xfrm>
            <a:off x="813816" y="3959352"/>
            <a:ext cx="457200" cy="347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id"/>
              <a:t>04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1" name="Shape 2341"/>
        <p:cNvGrpSpPr/>
        <p:nvPr/>
      </p:nvGrpSpPr>
      <p:grpSpPr>
        <a:xfrm>
          <a:off x="0" y="0"/>
          <a:ext cx="0" cy="0"/>
          <a:chOff x="0" y="0"/>
          <a:chExt cx="0" cy="0"/>
        </a:xfrm>
      </p:grpSpPr>
      <p:grpSp>
        <p:nvGrpSpPr>
          <p:cNvPr id="2342" name="Google Shape;2342;p52"/>
          <p:cNvGrpSpPr/>
          <p:nvPr/>
        </p:nvGrpSpPr>
        <p:grpSpPr>
          <a:xfrm>
            <a:off x="731647" y="573573"/>
            <a:ext cx="635100" cy="734640"/>
            <a:chOff x="731647" y="573573"/>
            <a:chExt cx="635100" cy="734640"/>
          </a:xfrm>
        </p:grpSpPr>
        <p:grpSp>
          <p:nvGrpSpPr>
            <p:cNvPr id="2343" name="Google Shape;2343;p52"/>
            <p:cNvGrpSpPr/>
            <p:nvPr/>
          </p:nvGrpSpPr>
          <p:grpSpPr>
            <a:xfrm>
              <a:off x="731647" y="573573"/>
              <a:ext cx="635100" cy="635100"/>
              <a:chOff x="917231" y="750460"/>
              <a:chExt cx="635100" cy="635100"/>
            </a:xfrm>
          </p:grpSpPr>
          <p:sp>
            <p:nvSpPr>
              <p:cNvPr id="2344" name="Google Shape;2344;p52"/>
              <p:cNvSpPr/>
              <p:nvPr/>
            </p:nvSpPr>
            <p:spPr>
              <a:xfrm>
                <a:off x="917231" y="750460"/>
                <a:ext cx="635100" cy="6351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52"/>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6" name="Google Shape;2346;p52"/>
            <p:cNvGrpSpPr/>
            <p:nvPr/>
          </p:nvGrpSpPr>
          <p:grpSpPr>
            <a:xfrm>
              <a:off x="961679" y="1281213"/>
              <a:ext cx="175013" cy="27000"/>
              <a:chOff x="5662375" y="212375"/>
              <a:chExt cx="175013" cy="27000"/>
            </a:xfrm>
          </p:grpSpPr>
          <p:sp>
            <p:nvSpPr>
              <p:cNvPr id="2347" name="Google Shape;2347;p5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348" name="Google Shape;2348;p5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349" name="Google Shape;2349;p5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2350" name="Google Shape;2350;p52"/>
          <p:cNvGrpSpPr/>
          <p:nvPr/>
        </p:nvGrpSpPr>
        <p:grpSpPr>
          <a:xfrm>
            <a:off x="731647" y="1650460"/>
            <a:ext cx="635100" cy="733490"/>
            <a:chOff x="731647" y="1650460"/>
            <a:chExt cx="635100" cy="733490"/>
          </a:xfrm>
        </p:grpSpPr>
        <p:grpSp>
          <p:nvGrpSpPr>
            <p:cNvPr id="2351" name="Google Shape;2351;p52"/>
            <p:cNvGrpSpPr/>
            <p:nvPr/>
          </p:nvGrpSpPr>
          <p:grpSpPr>
            <a:xfrm>
              <a:off x="731647" y="1650460"/>
              <a:ext cx="635100" cy="635100"/>
              <a:chOff x="917231" y="1827973"/>
              <a:chExt cx="635100" cy="635100"/>
            </a:xfrm>
          </p:grpSpPr>
          <p:sp>
            <p:nvSpPr>
              <p:cNvPr id="2352" name="Google Shape;2352;p52"/>
              <p:cNvSpPr/>
              <p:nvPr/>
            </p:nvSpPr>
            <p:spPr>
              <a:xfrm>
                <a:off x="917231" y="1827973"/>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52"/>
              <p:cNvSpPr/>
              <p:nvPr/>
            </p:nvSpPr>
            <p:spPr>
              <a:xfrm>
                <a:off x="1001931" y="1912710"/>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4" name="Google Shape;2354;p52"/>
            <p:cNvGrpSpPr/>
            <p:nvPr/>
          </p:nvGrpSpPr>
          <p:grpSpPr>
            <a:xfrm>
              <a:off x="961679" y="2356951"/>
              <a:ext cx="175013" cy="27000"/>
              <a:chOff x="5662375" y="212375"/>
              <a:chExt cx="175013" cy="27000"/>
            </a:xfrm>
          </p:grpSpPr>
          <p:sp>
            <p:nvSpPr>
              <p:cNvPr id="2355" name="Google Shape;2355;p5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356" name="Google Shape;2356;p5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357" name="Google Shape;2357;p5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sp>
        <p:nvSpPr>
          <p:cNvPr id="2358" name="Google Shape;2358;p52"/>
          <p:cNvSpPr txBox="1"/>
          <p:nvPr>
            <p:ph type="title"/>
          </p:nvPr>
        </p:nvSpPr>
        <p:spPr>
          <a:xfrm>
            <a:off x="6435474" y="53641"/>
            <a:ext cx="2615100" cy="576000"/>
          </a:xfrm>
          <a:prstGeom prst="rect">
            <a:avLst/>
          </a:prstGeom>
        </p:spPr>
        <p:txBody>
          <a:bodyPr anchorCtr="0" anchor="ctr" bIns="91425" lIns="91425" spcFirstLastPara="1" rIns="91425" wrap="square" tIns="91425">
            <a:normAutofit fontScale="90000"/>
          </a:bodyPr>
          <a:lstStyle/>
          <a:p>
            <a:pPr indent="0" lvl="0" marL="0" rtl="0" algn="r">
              <a:spcBef>
                <a:spcPts val="0"/>
              </a:spcBef>
              <a:spcAft>
                <a:spcPts val="0"/>
              </a:spcAft>
              <a:buNone/>
            </a:pPr>
            <a:r>
              <a:rPr lang="id"/>
              <a:t>MVP PRODUCT</a:t>
            </a:r>
            <a:endParaRPr/>
          </a:p>
        </p:txBody>
      </p:sp>
      <p:sp>
        <p:nvSpPr>
          <p:cNvPr id="2359" name="Google Shape;2359;p52"/>
          <p:cNvSpPr txBox="1"/>
          <p:nvPr>
            <p:ph idx="2" type="subTitle"/>
          </p:nvPr>
        </p:nvSpPr>
        <p:spPr>
          <a:xfrm>
            <a:off x="1186475" y="730125"/>
            <a:ext cx="4671300" cy="657900"/>
          </a:xfrm>
          <a:prstGeom prst="rect">
            <a:avLst/>
          </a:prstGeom>
        </p:spPr>
        <p:txBody>
          <a:bodyPr anchorCtr="0" anchor="t" bIns="91425" lIns="91425" spcFirstLastPara="1" rIns="91425" wrap="square" tIns="91425">
            <a:noAutofit/>
          </a:bodyPr>
          <a:lstStyle/>
          <a:p>
            <a:pPr indent="0" lvl="0" marL="457200" rtl="0" algn="just">
              <a:lnSpc>
                <a:spcPct val="150000"/>
              </a:lnSpc>
              <a:spcBef>
                <a:spcPts val="0"/>
              </a:spcBef>
              <a:spcAft>
                <a:spcPts val="0"/>
              </a:spcAft>
              <a:buClr>
                <a:schemeClr val="dk1"/>
              </a:buClr>
              <a:buSzPts val="1100"/>
              <a:buFont typeface="Arial"/>
              <a:buNone/>
            </a:pPr>
            <a:r>
              <a:rPr lang="id" sz="700">
                <a:solidFill>
                  <a:schemeClr val="dk1"/>
                </a:solidFill>
                <a:latin typeface="Arial"/>
                <a:ea typeface="Arial"/>
                <a:cs typeface="Arial"/>
                <a:sym typeface="Arial"/>
              </a:rPr>
              <a:t>Hasil atau kondisi aktual yang terjadi saat melakukan pengujian pada suatu perangkat lunak. Actual Result dicatat setelah melakukan pengujian dengan mengikuti langkah-langkah atau test step yang telah ditetapkan dalam test case atau test scenario</a:t>
            </a:r>
            <a:endParaRPr sz="800">
              <a:latin typeface="Barlow Semi Condensed"/>
              <a:ea typeface="Barlow Semi Condensed"/>
              <a:cs typeface="Barlow Semi Condensed"/>
              <a:sym typeface="Barlow Semi Condensed"/>
            </a:endParaRPr>
          </a:p>
        </p:txBody>
      </p:sp>
      <p:sp>
        <p:nvSpPr>
          <p:cNvPr id="2360" name="Google Shape;2360;p52"/>
          <p:cNvSpPr txBox="1"/>
          <p:nvPr>
            <p:ph idx="1" type="subTitle"/>
          </p:nvPr>
        </p:nvSpPr>
        <p:spPr>
          <a:xfrm>
            <a:off x="1664208" y="429768"/>
            <a:ext cx="2615100" cy="384000"/>
          </a:xfrm>
          <a:prstGeom prst="rect">
            <a:avLst/>
          </a:prstGeom>
        </p:spPr>
        <p:txBody>
          <a:bodyPr anchorCtr="0" anchor="t" bIns="91425" lIns="91425" spcFirstLastPara="1" rIns="91425" wrap="square" tIns="91425">
            <a:normAutofit fontScale="70000"/>
          </a:bodyPr>
          <a:lstStyle/>
          <a:p>
            <a:pPr indent="0" lvl="0" marL="0" rtl="0" algn="l">
              <a:lnSpc>
                <a:spcPct val="115000"/>
              </a:lnSpc>
              <a:spcBef>
                <a:spcPts val="0"/>
              </a:spcBef>
              <a:spcAft>
                <a:spcPts val="1200"/>
              </a:spcAft>
              <a:buNone/>
            </a:pPr>
            <a:r>
              <a:rPr lang="id"/>
              <a:t>Actual Result</a:t>
            </a:r>
            <a:endParaRPr/>
          </a:p>
        </p:txBody>
      </p:sp>
      <p:sp>
        <p:nvSpPr>
          <p:cNvPr id="2361" name="Google Shape;2361;p52"/>
          <p:cNvSpPr txBox="1"/>
          <p:nvPr>
            <p:ph idx="3" type="subTitle"/>
          </p:nvPr>
        </p:nvSpPr>
        <p:spPr>
          <a:xfrm>
            <a:off x="1664208" y="1508760"/>
            <a:ext cx="2615100" cy="384000"/>
          </a:xfrm>
          <a:prstGeom prst="rect">
            <a:avLst/>
          </a:prstGeom>
        </p:spPr>
        <p:txBody>
          <a:bodyPr anchorCtr="0" anchor="t" bIns="91425" lIns="91425" spcFirstLastPara="1" rIns="91425" wrap="square" tIns="91425">
            <a:normAutofit fontScale="70000"/>
          </a:bodyPr>
          <a:lstStyle/>
          <a:p>
            <a:pPr indent="0" lvl="0" marL="0" rtl="0" algn="l">
              <a:lnSpc>
                <a:spcPct val="115000"/>
              </a:lnSpc>
              <a:spcBef>
                <a:spcPts val="0"/>
              </a:spcBef>
              <a:spcAft>
                <a:spcPts val="1200"/>
              </a:spcAft>
              <a:buNone/>
            </a:pPr>
            <a:r>
              <a:rPr lang="id"/>
              <a:t>Pass or Fail</a:t>
            </a:r>
            <a:endParaRPr/>
          </a:p>
        </p:txBody>
      </p:sp>
      <p:sp>
        <p:nvSpPr>
          <p:cNvPr id="2362" name="Google Shape;2362;p52"/>
          <p:cNvSpPr txBox="1"/>
          <p:nvPr>
            <p:ph idx="4" type="subTitle"/>
          </p:nvPr>
        </p:nvSpPr>
        <p:spPr>
          <a:xfrm>
            <a:off x="1186476" y="1806300"/>
            <a:ext cx="4612200" cy="576000"/>
          </a:xfrm>
          <a:prstGeom prst="rect">
            <a:avLst/>
          </a:prstGeom>
        </p:spPr>
        <p:txBody>
          <a:bodyPr anchorCtr="0" anchor="t" bIns="91425" lIns="91425" spcFirstLastPara="1" rIns="91425" wrap="square" tIns="91425">
            <a:normAutofit fontScale="62500" lnSpcReduction="20000"/>
          </a:bodyPr>
          <a:lstStyle/>
          <a:p>
            <a:pPr indent="0" lvl="0" marL="457200" rtl="0" algn="just">
              <a:lnSpc>
                <a:spcPct val="150000"/>
              </a:lnSpc>
              <a:spcBef>
                <a:spcPts val="0"/>
              </a:spcBef>
              <a:spcAft>
                <a:spcPts val="0"/>
              </a:spcAft>
              <a:buClr>
                <a:schemeClr val="dk1"/>
              </a:buClr>
              <a:buSzPct val="100000"/>
              <a:buFont typeface="Arial"/>
              <a:buNone/>
            </a:pPr>
            <a:r>
              <a:rPr lang="id" sz="1100">
                <a:solidFill>
                  <a:schemeClr val="dk1"/>
                </a:solidFill>
                <a:latin typeface="Arial"/>
                <a:ea typeface="Arial"/>
                <a:cs typeface="Arial"/>
                <a:sym typeface="Arial"/>
              </a:rPr>
              <a:t>Status yang diberikan untuk menunjukkan apakah suatu pengujian telah berhasil atau gagal. Status ini didasarkan pada perbandingan antara expected result (hasil yang diharapkan) dan actual result (hasil yang sebenarnya) dari pengujian.</a:t>
            </a:r>
            <a:endParaRPr/>
          </a:p>
        </p:txBody>
      </p:sp>
      <p:sp>
        <p:nvSpPr>
          <p:cNvPr id="2363" name="Google Shape;2363;p52"/>
          <p:cNvSpPr txBox="1"/>
          <p:nvPr>
            <p:ph idx="9" type="title"/>
          </p:nvPr>
        </p:nvSpPr>
        <p:spPr>
          <a:xfrm>
            <a:off x="813816" y="722376"/>
            <a:ext cx="457200" cy="347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id"/>
              <a:t>05</a:t>
            </a:r>
            <a:endParaRPr/>
          </a:p>
        </p:txBody>
      </p:sp>
      <p:sp>
        <p:nvSpPr>
          <p:cNvPr id="2364" name="Google Shape;2364;p52"/>
          <p:cNvSpPr txBox="1"/>
          <p:nvPr>
            <p:ph idx="13" type="title"/>
          </p:nvPr>
        </p:nvSpPr>
        <p:spPr>
          <a:xfrm>
            <a:off x="813816" y="1801368"/>
            <a:ext cx="457200" cy="347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id"/>
              <a:t>06</a:t>
            </a:r>
            <a:endParaRPr/>
          </a:p>
        </p:txBody>
      </p:sp>
      <p:sp>
        <p:nvSpPr>
          <p:cNvPr id="2365" name="Google Shape;2365;p52"/>
          <p:cNvSpPr txBox="1"/>
          <p:nvPr>
            <p:ph idx="15" type="title"/>
          </p:nvPr>
        </p:nvSpPr>
        <p:spPr>
          <a:xfrm>
            <a:off x="813816" y="3959352"/>
            <a:ext cx="457200" cy="347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id"/>
              <a:t>04</a:t>
            </a:r>
            <a:endParaRPr/>
          </a:p>
        </p:txBody>
      </p:sp>
      <p:grpSp>
        <p:nvGrpSpPr>
          <p:cNvPr id="2366" name="Google Shape;2366;p52"/>
          <p:cNvGrpSpPr/>
          <p:nvPr/>
        </p:nvGrpSpPr>
        <p:grpSpPr>
          <a:xfrm>
            <a:off x="2236326" y="2292361"/>
            <a:ext cx="4671332" cy="2813610"/>
            <a:chOff x="845850" y="467825"/>
            <a:chExt cx="5996575" cy="4908600"/>
          </a:xfrm>
        </p:grpSpPr>
        <p:sp>
          <p:nvSpPr>
            <p:cNvPr id="2367" name="Google Shape;2367;p52"/>
            <p:cNvSpPr/>
            <p:nvPr/>
          </p:nvSpPr>
          <p:spPr>
            <a:xfrm>
              <a:off x="845850" y="467825"/>
              <a:ext cx="5996575" cy="4814800"/>
            </a:xfrm>
            <a:custGeom>
              <a:rect b="b" l="l" r="r" t="t"/>
              <a:pathLst>
                <a:path extrusionOk="0" h="192592" w="239863">
                  <a:moveTo>
                    <a:pt x="147813" y="1"/>
                  </a:moveTo>
                  <a:cubicBezTo>
                    <a:pt x="142156" y="1"/>
                    <a:pt x="136078" y="789"/>
                    <a:pt x="129736" y="2770"/>
                  </a:cubicBezTo>
                  <a:cubicBezTo>
                    <a:pt x="98620" y="12477"/>
                    <a:pt x="86341" y="39929"/>
                    <a:pt x="68918" y="59055"/>
                  </a:cubicBezTo>
                  <a:cubicBezTo>
                    <a:pt x="59821" y="69084"/>
                    <a:pt x="45999" y="73102"/>
                    <a:pt x="35038" y="80945"/>
                  </a:cubicBezTo>
                  <a:cubicBezTo>
                    <a:pt x="1" y="106018"/>
                    <a:pt x="6976" y="159667"/>
                    <a:pt x="35231" y="179114"/>
                  </a:cubicBezTo>
                  <a:cubicBezTo>
                    <a:pt x="48326" y="188144"/>
                    <a:pt x="62992" y="192591"/>
                    <a:pt x="79703" y="192591"/>
                  </a:cubicBezTo>
                  <a:cubicBezTo>
                    <a:pt x="94167" y="192591"/>
                    <a:pt x="110163" y="189259"/>
                    <a:pt x="128000" y="182683"/>
                  </a:cubicBezTo>
                  <a:cubicBezTo>
                    <a:pt x="166445" y="168507"/>
                    <a:pt x="194025" y="159828"/>
                    <a:pt x="216944" y="121962"/>
                  </a:cubicBezTo>
                  <a:cubicBezTo>
                    <a:pt x="239863" y="84063"/>
                    <a:pt x="216108" y="37807"/>
                    <a:pt x="185539" y="11995"/>
                  </a:cubicBezTo>
                  <a:cubicBezTo>
                    <a:pt x="185539" y="11995"/>
                    <a:pt x="169878" y="1"/>
                    <a:pt x="147813"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52"/>
            <p:cNvSpPr/>
            <p:nvPr/>
          </p:nvSpPr>
          <p:spPr>
            <a:xfrm>
              <a:off x="1128725" y="467950"/>
              <a:ext cx="5369750" cy="4814475"/>
            </a:xfrm>
            <a:custGeom>
              <a:rect b="b" l="l" r="r" t="t"/>
              <a:pathLst>
                <a:path extrusionOk="0" h="192579" w="214790">
                  <a:moveTo>
                    <a:pt x="136486" y="0"/>
                  </a:moveTo>
                  <a:cubicBezTo>
                    <a:pt x="130828" y="0"/>
                    <a:pt x="124753" y="772"/>
                    <a:pt x="118421" y="2765"/>
                  </a:cubicBezTo>
                  <a:cubicBezTo>
                    <a:pt x="98363" y="9033"/>
                    <a:pt x="86148" y="22630"/>
                    <a:pt x="75347" y="36645"/>
                  </a:cubicBezTo>
                  <a:lnTo>
                    <a:pt x="188978" y="36645"/>
                  </a:lnTo>
                  <a:lnTo>
                    <a:pt x="188978" y="143911"/>
                  </a:lnTo>
                  <a:cubicBezTo>
                    <a:pt x="194828" y="137836"/>
                    <a:pt x="200357" y="130668"/>
                    <a:pt x="205629" y="121957"/>
                  </a:cubicBezTo>
                  <a:cubicBezTo>
                    <a:pt x="212025" y="111381"/>
                    <a:pt x="214790" y="100195"/>
                    <a:pt x="214790" y="88944"/>
                  </a:cubicBezTo>
                  <a:cubicBezTo>
                    <a:pt x="214790" y="59886"/>
                    <a:pt x="196275" y="30602"/>
                    <a:pt x="174224" y="11990"/>
                  </a:cubicBezTo>
                  <a:cubicBezTo>
                    <a:pt x="174224" y="11990"/>
                    <a:pt x="158569" y="0"/>
                    <a:pt x="136486" y="0"/>
                  </a:cubicBezTo>
                  <a:close/>
                  <a:moveTo>
                    <a:pt x="26745" y="78915"/>
                  </a:moveTo>
                  <a:cubicBezTo>
                    <a:pt x="25716" y="79558"/>
                    <a:pt x="24720" y="80233"/>
                    <a:pt x="23723" y="80940"/>
                  </a:cubicBezTo>
                  <a:cubicBezTo>
                    <a:pt x="7201" y="92769"/>
                    <a:pt x="33" y="110963"/>
                    <a:pt x="33" y="128932"/>
                  </a:cubicBezTo>
                  <a:cubicBezTo>
                    <a:pt x="0" y="149022"/>
                    <a:pt x="9001" y="168855"/>
                    <a:pt x="23916" y="179109"/>
                  </a:cubicBezTo>
                  <a:cubicBezTo>
                    <a:pt x="36999" y="188142"/>
                    <a:pt x="51689" y="192578"/>
                    <a:pt x="68404" y="192578"/>
                  </a:cubicBezTo>
                  <a:cubicBezTo>
                    <a:pt x="82869" y="192578"/>
                    <a:pt x="98877" y="189267"/>
                    <a:pt x="116685" y="182678"/>
                  </a:cubicBezTo>
                  <a:cubicBezTo>
                    <a:pt x="127678" y="178627"/>
                    <a:pt x="137804" y="175027"/>
                    <a:pt x="147158" y="171041"/>
                  </a:cubicBezTo>
                  <a:lnTo>
                    <a:pt x="26745" y="171041"/>
                  </a:lnTo>
                  <a:lnTo>
                    <a:pt x="26745" y="78915"/>
                  </a:lnTo>
                  <a:close/>
                </a:path>
              </a:pathLst>
            </a:custGeom>
            <a:solidFill>
              <a:srgbClr val="D6E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52"/>
            <p:cNvSpPr/>
            <p:nvPr/>
          </p:nvSpPr>
          <p:spPr>
            <a:xfrm>
              <a:off x="1797325" y="1384075"/>
              <a:ext cx="4055850" cy="3359925"/>
            </a:xfrm>
            <a:custGeom>
              <a:rect b="b" l="l" r="r" t="t"/>
              <a:pathLst>
                <a:path extrusionOk="0" h="134397" w="162234">
                  <a:moveTo>
                    <a:pt x="1" y="0"/>
                  </a:moveTo>
                  <a:lnTo>
                    <a:pt x="1" y="134396"/>
                  </a:lnTo>
                  <a:lnTo>
                    <a:pt x="162234" y="134396"/>
                  </a:lnTo>
                  <a:lnTo>
                    <a:pt x="162234" y="0"/>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52"/>
            <p:cNvSpPr/>
            <p:nvPr/>
          </p:nvSpPr>
          <p:spPr>
            <a:xfrm>
              <a:off x="1797325" y="1384075"/>
              <a:ext cx="4055850" cy="3359925"/>
            </a:xfrm>
            <a:custGeom>
              <a:rect b="b" l="l" r="r" t="t"/>
              <a:pathLst>
                <a:path extrusionOk="0" h="134397" w="162234">
                  <a:moveTo>
                    <a:pt x="1" y="0"/>
                  </a:moveTo>
                  <a:lnTo>
                    <a:pt x="1" y="134396"/>
                  </a:lnTo>
                  <a:lnTo>
                    <a:pt x="162234" y="134396"/>
                  </a:lnTo>
                  <a:lnTo>
                    <a:pt x="162234" y="0"/>
                  </a:lnTo>
                  <a:close/>
                </a:path>
              </a:pathLst>
            </a:custGeom>
            <a:solidFill>
              <a:srgbClr val="BBE3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52"/>
            <p:cNvSpPr/>
            <p:nvPr/>
          </p:nvSpPr>
          <p:spPr>
            <a:xfrm>
              <a:off x="1895375" y="1994800"/>
              <a:ext cx="3780200" cy="1720575"/>
            </a:xfrm>
            <a:custGeom>
              <a:rect b="b" l="l" r="r" t="t"/>
              <a:pathLst>
                <a:path extrusionOk="0" h="68823" w="151208">
                  <a:moveTo>
                    <a:pt x="0" y="1"/>
                  </a:moveTo>
                  <a:lnTo>
                    <a:pt x="0" y="68822"/>
                  </a:lnTo>
                  <a:lnTo>
                    <a:pt x="151208" y="68822"/>
                  </a:lnTo>
                  <a:lnTo>
                    <a:pt x="1512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52"/>
            <p:cNvSpPr/>
            <p:nvPr/>
          </p:nvSpPr>
          <p:spPr>
            <a:xfrm>
              <a:off x="2015100" y="3464625"/>
              <a:ext cx="3521450" cy="6450"/>
            </a:xfrm>
            <a:custGeom>
              <a:rect b="b" l="l" r="r" t="t"/>
              <a:pathLst>
                <a:path extrusionOk="0" h="258" w="140858">
                  <a:moveTo>
                    <a:pt x="1" y="0"/>
                  </a:moveTo>
                  <a:lnTo>
                    <a:pt x="1" y="257"/>
                  </a:lnTo>
                  <a:lnTo>
                    <a:pt x="140858" y="257"/>
                  </a:lnTo>
                  <a:lnTo>
                    <a:pt x="140858"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52"/>
            <p:cNvSpPr/>
            <p:nvPr/>
          </p:nvSpPr>
          <p:spPr>
            <a:xfrm>
              <a:off x="2011900" y="3433275"/>
              <a:ext cx="6450" cy="34575"/>
            </a:xfrm>
            <a:custGeom>
              <a:rect b="b" l="l" r="r" t="t"/>
              <a:pathLst>
                <a:path extrusionOk="0" h="1383" w="258">
                  <a:moveTo>
                    <a:pt x="0" y="1"/>
                  </a:moveTo>
                  <a:lnTo>
                    <a:pt x="0" y="1383"/>
                  </a:lnTo>
                  <a:lnTo>
                    <a:pt x="257" y="1383"/>
                  </a:lnTo>
                  <a:lnTo>
                    <a:pt x="257"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52"/>
            <p:cNvSpPr/>
            <p:nvPr/>
          </p:nvSpPr>
          <p:spPr>
            <a:xfrm>
              <a:off x="2196725" y="3433275"/>
              <a:ext cx="7250" cy="34575"/>
            </a:xfrm>
            <a:custGeom>
              <a:rect b="b" l="l" r="r" t="t"/>
              <a:pathLst>
                <a:path extrusionOk="0" h="1383" w="290">
                  <a:moveTo>
                    <a:pt x="0" y="1"/>
                  </a:moveTo>
                  <a:lnTo>
                    <a:pt x="0" y="1383"/>
                  </a:lnTo>
                  <a:lnTo>
                    <a:pt x="290" y="1383"/>
                  </a:lnTo>
                  <a:lnTo>
                    <a:pt x="2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52"/>
            <p:cNvSpPr/>
            <p:nvPr/>
          </p:nvSpPr>
          <p:spPr>
            <a:xfrm>
              <a:off x="2382350" y="3433275"/>
              <a:ext cx="6475" cy="34575"/>
            </a:xfrm>
            <a:custGeom>
              <a:rect b="b" l="l" r="r" t="t"/>
              <a:pathLst>
                <a:path extrusionOk="0" h="1383" w="259">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52"/>
            <p:cNvSpPr/>
            <p:nvPr/>
          </p:nvSpPr>
          <p:spPr>
            <a:xfrm>
              <a:off x="2568000" y="3433275"/>
              <a:ext cx="6450" cy="34575"/>
            </a:xfrm>
            <a:custGeom>
              <a:rect b="b" l="l" r="r" t="t"/>
              <a:pathLst>
                <a:path extrusionOk="0" h="1383" w="258">
                  <a:moveTo>
                    <a:pt x="0" y="1"/>
                  </a:moveTo>
                  <a:lnTo>
                    <a:pt x="0" y="1383"/>
                  </a:lnTo>
                  <a:lnTo>
                    <a:pt x="257" y="1383"/>
                  </a:lnTo>
                  <a:lnTo>
                    <a:pt x="257"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52"/>
            <p:cNvSpPr/>
            <p:nvPr/>
          </p:nvSpPr>
          <p:spPr>
            <a:xfrm>
              <a:off x="27528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52"/>
            <p:cNvSpPr/>
            <p:nvPr/>
          </p:nvSpPr>
          <p:spPr>
            <a:xfrm>
              <a:off x="2938450" y="3433275"/>
              <a:ext cx="6450" cy="34575"/>
            </a:xfrm>
            <a:custGeom>
              <a:rect b="b" l="l" r="r" t="t"/>
              <a:pathLst>
                <a:path extrusionOk="0" h="1383" w="258">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52"/>
            <p:cNvSpPr/>
            <p:nvPr/>
          </p:nvSpPr>
          <p:spPr>
            <a:xfrm>
              <a:off x="3123300" y="3433275"/>
              <a:ext cx="7250" cy="34575"/>
            </a:xfrm>
            <a:custGeom>
              <a:rect b="b" l="l" r="r" t="t"/>
              <a:pathLst>
                <a:path extrusionOk="0" h="1383" w="290">
                  <a:moveTo>
                    <a:pt x="0" y="1"/>
                  </a:moveTo>
                  <a:lnTo>
                    <a:pt x="0" y="1383"/>
                  </a:lnTo>
                  <a:lnTo>
                    <a:pt x="289" y="1383"/>
                  </a:lnTo>
                  <a:lnTo>
                    <a:pt x="289"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52"/>
            <p:cNvSpPr/>
            <p:nvPr/>
          </p:nvSpPr>
          <p:spPr>
            <a:xfrm>
              <a:off x="33089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52"/>
            <p:cNvSpPr/>
            <p:nvPr/>
          </p:nvSpPr>
          <p:spPr>
            <a:xfrm>
              <a:off x="3494550" y="3433275"/>
              <a:ext cx="6450" cy="34575"/>
            </a:xfrm>
            <a:custGeom>
              <a:rect b="b" l="l" r="r" t="t"/>
              <a:pathLst>
                <a:path extrusionOk="0" h="1383" w="258">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52"/>
            <p:cNvSpPr/>
            <p:nvPr/>
          </p:nvSpPr>
          <p:spPr>
            <a:xfrm>
              <a:off x="3679400" y="3433275"/>
              <a:ext cx="7250" cy="34575"/>
            </a:xfrm>
            <a:custGeom>
              <a:rect b="b" l="l" r="r" t="t"/>
              <a:pathLst>
                <a:path extrusionOk="0" h="1383" w="290">
                  <a:moveTo>
                    <a:pt x="0" y="1"/>
                  </a:moveTo>
                  <a:lnTo>
                    <a:pt x="0" y="1383"/>
                  </a:lnTo>
                  <a:lnTo>
                    <a:pt x="289" y="1383"/>
                  </a:lnTo>
                  <a:lnTo>
                    <a:pt x="289"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52"/>
            <p:cNvSpPr/>
            <p:nvPr/>
          </p:nvSpPr>
          <p:spPr>
            <a:xfrm>
              <a:off x="38650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52"/>
            <p:cNvSpPr/>
            <p:nvPr/>
          </p:nvSpPr>
          <p:spPr>
            <a:xfrm>
              <a:off x="4049850" y="3433275"/>
              <a:ext cx="7250" cy="34575"/>
            </a:xfrm>
            <a:custGeom>
              <a:rect b="b" l="l" r="r" t="t"/>
              <a:pathLst>
                <a:path extrusionOk="0" h="1383" w="290">
                  <a:moveTo>
                    <a:pt x="1" y="1"/>
                  </a:moveTo>
                  <a:lnTo>
                    <a:pt x="1" y="1383"/>
                  </a:lnTo>
                  <a:lnTo>
                    <a:pt x="290" y="1383"/>
                  </a:lnTo>
                  <a:lnTo>
                    <a:pt x="2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52"/>
            <p:cNvSpPr/>
            <p:nvPr/>
          </p:nvSpPr>
          <p:spPr>
            <a:xfrm>
              <a:off x="4235500" y="3433275"/>
              <a:ext cx="6450" cy="34575"/>
            </a:xfrm>
            <a:custGeom>
              <a:rect b="b" l="l" r="r" t="t"/>
              <a:pathLst>
                <a:path extrusionOk="0" h="1383" w="258">
                  <a:moveTo>
                    <a:pt x="0" y="1"/>
                  </a:moveTo>
                  <a:lnTo>
                    <a:pt x="0" y="1383"/>
                  </a:lnTo>
                  <a:lnTo>
                    <a:pt x="257" y="1383"/>
                  </a:lnTo>
                  <a:lnTo>
                    <a:pt x="257"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52"/>
            <p:cNvSpPr/>
            <p:nvPr/>
          </p:nvSpPr>
          <p:spPr>
            <a:xfrm>
              <a:off x="44211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52"/>
            <p:cNvSpPr/>
            <p:nvPr/>
          </p:nvSpPr>
          <p:spPr>
            <a:xfrm>
              <a:off x="4605950" y="3433275"/>
              <a:ext cx="7250" cy="34575"/>
            </a:xfrm>
            <a:custGeom>
              <a:rect b="b" l="l" r="r" t="t"/>
              <a:pathLst>
                <a:path extrusionOk="0" h="1383" w="290">
                  <a:moveTo>
                    <a:pt x="1" y="1"/>
                  </a:moveTo>
                  <a:lnTo>
                    <a:pt x="1" y="1383"/>
                  </a:lnTo>
                  <a:lnTo>
                    <a:pt x="290" y="1383"/>
                  </a:lnTo>
                  <a:lnTo>
                    <a:pt x="2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52"/>
            <p:cNvSpPr/>
            <p:nvPr/>
          </p:nvSpPr>
          <p:spPr>
            <a:xfrm>
              <a:off x="4791575" y="3433275"/>
              <a:ext cx="6475" cy="34575"/>
            </a:xfrm>
            <a:custGeom>
              <a:rect b="b" l="l" r="r" t="t"/>
              <a:pathLst>
                <a:path extrusionOk="0" h="1383" w="259">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52"/>
            <p:cNvSpPr/>
            <p:nvPr/>
          </p:nvSpPr>
          <p:spPr>
            <a:xfrm>
              <a:off x="49772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52"/>
            <p:cNvSpPr/>
            <p:nvPr/>
          </p:nvSpPr>
          <p:spPr>
            <a:xfrm>
              <a:off x="5162050" y="3433275"/>
              <a:ext cx="7250" cy="34575"/>
            </a:xfrm>
            <a:custGeom>
              <a:rect b="b" l="l" r="r" t="t"/>
              <a:pathLst>
                <a:path extrusionOk="0" h="1383" w="290">
                  <a:moveTo>
                    <a:pt x="1" y="1"/>
                  </a:moveTo>
                  <a:lnTo>
                    <a:pt x="1" y="1383"/>
                  </a:lnTo>
                  <a:lnTo>
                    <a:pt x="290" y="1383"/>
                  </a:lnTo>
                  <a:lnTo>
                    <a:pt x="2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52"/>
            <p:cNvSpPr/>
            <p:nvPr/>
          </p:nvSpPr>
          <p:spPr>
            <a:xfrm>
              <a:off x="5347675" y="3433275"/>
              <a:ext cx="6475" cy="34575"/>
            </a:xfrm>
            <a:custGeom>
              <a:rect b="b" l="l" r="r" t="t"/>
              <a:pathLst>
                <a:path extrusionOk="0" h="1383" w="259">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52"/>
            <p:cNvSpPr/>
            <p:nvPr/>
          </p:nvSpPr>
          <p:spPr>
            <a:xfrm>
              <a:off x="5532525" y="3433275"/>
              <a:ext cx="7250" cy="34575"/>
            </a:xfrm>
            <a:custGeom>
              <a:rect b="b" l="l" r="r" t="t"/>
              <a:pathLst>
                <a:path extrusionOk="0" h="1383" w="290">
                  <a:moveTo>
                    <a:pt x="0" y="1"/>
                  </a:moveTo>
                  <a:lnTo>
                    <a:pt x="0" y="1383"/>
                  </a:lnTo>
                  <a:lnTo>
                    <a:pt x="289" y="1383"/>
                  </a:lnTo>
                  <a:lnTo>
                    <a:pt x="289"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52"/>
            <p:cNvSpPr/>
            <p:nvPr/>
          </p:nvSpPr>
          <p:spPr>
            <a:xfrm>
              <a:off x="2011900" y="2086425"/>
              <a:ext cx="6450" cy="1381425"/>
            </a:xfrm>
            <a:custGeom>
              <a:rect b="b" l="l" r="r" t="t"/>
              <a:pathLst>
                <a:path extrusionOk="0" h="55257" w="258">
                  <a:moveTo>
                    <a:pt x="0" y="0"/>
                  </a:moveTo>
                  <a:lnTo>
                    <a:pt x="0" y="55257"/>
                  </a:lnTo>
                  <a:lnTo>
                    <a:pt x="257" y="55257"/>
                  </a:lnTo>
                  <a:lnTo>
                    <a:pt x="257"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52"/>
            <p:cNvSpPr/>
            <p:nvPr/>
          </p:nvSpPr>
          <p:spPr>
            <a:xfrm>
              <a:off x="2015100" y="3464625"/>
              <a:ext cx="87625" cy="6450"/>
            </a:xfrm>
            <a:custGeom>
              <a:rect b="b" l="l" r="r" t="t"/>
              <a:pathLst>
                <a:path extrusionOk="0" h="258" w="3505">
                  <a:moveTo>
                    <a:pt x="1" y="0"/>
                  </a:moveTo>
                  <a:lnTo>
                    <a:pt x="1" y="257"/>
                  </a:lnTo>
                  <a:lnTo>
                    <a:pt x="3505" y="257"/>
                  </a:lnTo>
                  <a:lnTo>
                    <a:pt x="3505"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52"/>
            <p:cNvSpPr/>
            <p:nvPr/>
          </p:nvSpPr>
          <p:spPr>
            <a:xfrm>
              <a:off x="1917875" y="3188175"/>
              <a:ext cx="97250" cy="6450"/>
            </a:xfrm>
            <a:custGeom>
              <a:rect b="b" l="l" r="r" t="t"/>
              <a:pathLst>
                <a:path extrusionOk="0" h="258" w="3890">
                  <a:moveTo>
                    <a:pt x="0" y="0"/>
                  </a:moveTo>
                  <a:lnTo>
                    <a:pt x="0" y="258"/>
                  </a:lnTo>
                  <a:lnTo>
                    <a:pt x="3890" y="258"/>
                  </a:lnTo>
                  <a:lnTo>
                    <a:pt x="3890"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52"/>
            <p:cNvSpPr/>
            <p:nvPr/>
          </p:nvSpPr>
          <p:spPr>
            <a:xfrm>
              <a:off x="1917875" y="2911725"/>
              <a:ext cx="97250" cy="7275"/>
            </a:xfrm>
            <a:custGeom>
              <a:rect b="b" l="l" r="r" t="t"/>
              <a:pathLst>
                <a:path extrusionOk="0" h="291" w="3890">
                  <a:moveTo>
                    <a:pt x="0" y="1"/>
                  </a:moveTo>
                  <a:lnTo>
                    <a:pt x="0" y="290"/>
                  </a:lnTo>
                  <a:lnTo>
                    <a:pt x="3890" y="290"/>
                  </a:lnTo>
                  <a:lnTo>
                    <a:pt x="38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52"/>
            <p:cNvSpPr/>
            <p:nvPr/>
          </p:nvSpPr>
          <p:spPr>
            <a:xfrm>
              <a:off x="1917875" y="2636100"/>
              <a:ext cx="97250" cy="6450"/>
            </a:xfrm>
            <a:custGeom>
              <a:rect b="b" l="l" r="r" t="t"/>
              <a:pathLst>
                <a:path extrusionOk="0" h="258" w="3890">
                  <a:moveTo>
                    <a:pt x="0" y="0"/>
                  </a:moveTo>
                  <a:lnTo>
                    <a:pt x="0" y="257"/>
                  </a:lnTo>
                  <a:lnTo>
                    <a:pt x="3890" y="257"/>
                  </a:lnTo>
                  <a:lnTo>
                    <a:pt x="3890"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52"/>
            <p:cNvSpPr/>
            <p:nvPr/>
          </p:nvSpPr>
          <p:spPr>
            <a:xfrm>
              <a:off x="1917875" y="2359650"/>
              <a:ext cx="97250" cy="6450"/>
            </a:xfrm>
            <a:custGeom>
              <a:rect b="b" l="l" r="r" t="t"/>
              <a:pathLst>
                <a:path extrusionOk="0" h="258" w="3890">
                  <a:moveTo>
                    <a:pt x="0" y="0"/>
                  </a:moveTo>
                  <a:lnTo>
                    <a:pt x="0" y="258"/>
                  </a:lnTo>
                  <a:lnTo>
                    <a:pt x="3890" y="258"/>
                  </a:lnTo>
                  <a:lnTo>
                    <a:pt x="3890"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52"/>
            <p:cNvSpPr/>
            <p:nvPr/>
          </p:nvSpPr>
          <p:spPr>
            <a:xfrm>
              <a:off x="1917875" y="2083200"/>
              <a:ext cx="97250" cy="6450"/>
            </a:xfrm>
            <a:custGeom>
              <a:rect b="b" l="l" r="r" t="t"/>
              <a:pathLst>
                <a:path extrusionOk="0" h="258" w="3890">
                  <a:moveTo>
                    <a:pt x="0" y="1"/>
                  </a:moveTo>
                  <a:lnTo>
                    <a:pt x="0" y="258"/>
                  </a:lnTo>
                  <a:lnTo>
                    <a:pt x="3890" y="258"/>
                  </a:lnTo>
                  <a:lnTo>
                    <a:pt x="38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52"/>
            <p:cNvSpPr/>
            <p:nvPr/>
          </p:nvSpPr>
          <p:spPr>
            <a:xfrm>
              <a:off x="2093050" y="2349650"/>
              <a:ext cx="214600" cy="855725"/>
            </a:xfrm>
            <a:custGeom>
              <a:rect b="b" l="l" r="r" t="t"/>
              <a:pathLst>
                <a:path extrusionOk="0" h="34229" w="8584">
                  <a:moveTo>
                    <a:pt x="7976" y="1"/>
                  </a:moveTo>
                  <a:cubicBezTo>
                    <a:pt x="7740" y="1"/>
                    <a:pt x="7541" y="154"/>
                    <a:pt x="7458" y="400"/>
                  </a:cubicBezTo>
                  <a:lnTo>
                    <a:pt x="65" y="33574"/>
                  </a:lnTo>
                  <a:cubicBezTo>
                    <a:pt x="1" y="33863"/>
                    <a:pt x="194" y="34152"/>
                    <a:pt x="483" y="34217"/>
                  </a:cubicBezTo>
                  <a:cubicBezTo>
                    <a:pt x="517" y="34225"/>
                    <a:pt x="551" y="34229"/>
                    <a:pt x="585" y="34229"/>
                  </a:cubicBezTo>
                  <a:cubicBezTo>
                    <a:pt x="812" y="34229"/>
                    <a:pt x="1038" y="34050"/>
                    <a:pt x="1094" y="33799"/>
                  </a:cubicBezTo>
                  <a:lnTo>
                    <a:pt x="8519" y="658"/>
                  </a:lnTo>
                  <a:cubicBezTo>
                    <a:pt x="8583" y="368"/>
                    <a:pt x="8391" y="79"/>
                    <a:pt x="8101" y="15"/>
                  </a:cubicBezTo>
                  <a:cubicBezTo>
                    <a:pt x="8059" y="5"/>
                    <a:pt x="8017" y="1"/>
                    <a:pt x="797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52"/>
            <p:cNvSpPr/>
            <p:nvPr/>
          </p:nvSpPr>
          <p:spPr>
            <a:xfrm>
              <a:off x="2277900" y="2349575"/>
              <a:ext cx="215375" cy="496275"/>
            </a:xfrm>
            <a:custGeom>
              <a:rect b="b" l="l" r="r" t="t"/>
              <a:pathLst>
                <a:path extrusionOk="0" h="19851" w="8615">
                  <a:moveTo>
                    <a:pt x="629" y="0"/>
                  </a:moveTo>
                  <a:cubicBezTo>
                    <a:pt x="558" y="0"/>
                    <a:pt x="486" y="16"/>
                    <a:pt x="418" y="50"/>
                  </a:cubicBezTo>
                  <a:cubicBezTo>
                    <a:pt x="129" y="146"/>
                    <a:pt x="0" y="468"/>
                    <a:pt x="97" y="725"/>
                  </a:cubicBezTo>
                  <a:lnTo>
                    <a:pt x="7522" y="19529"/>
                  </a:lnTo>
                  <a:cubicBezTo>
                    <a:pt x="7597" y="19729"/>
                    <a:pt x="7806" y="19851"/>
                    <a:pt x="8017" y="19851"/>
                  </a:cubicBezTo>
                  <a:cubicBezTo>
                    <a:pt x="8078" y="19851"/>
                    <a:pt x="8139" y="19840"/>
                    <a:pt x="8197" y="19819"/>
                  </a:cubicBezTo>
                  <a:cubicBezTo>
                    <a:pt x="8486" y="19722"/>
                    <a:pt x="8615" y="19401"/>
                    <a:pt x="8518" y="19112"/>
                  </a:cubicBezTo>
                  <a:lnTo>
                    <a:pt x="1093" y="339"/>
                  </a:lnTo>
                  <a:cubicBezTo>
                    <a:pt x="1022" y="126"/>
                    <a:pt x="829" y="0"/>
                    <a:pt x="629"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52"/>
            <p:cNvSpPr/>
            <p:nvPr/>
          </p:nvSpPr>
          <p:spPr>
            <a:xfrm>
              <a:off x="2463525" y="2625750"/>
              <a:ext cx="214600" cy="220300"/>
            </a:xfrm>
            <a:custGeom>
              <a:rect b="b" l="l" r="r" t="t"/>
              <a:pathLst>
                <a:path extrusionOk="0" h="8812" w="8584">
                  <a:moveTo>
                    <a:pt x="8009" y="0"/>
                  </a:moveTo>
                  <a:cubicBezTo>
                    <a:pt x="7862" y="0"/>
                    <a:pt x="7719" y="57"/>
                    <a:pt x="7619" y="157"/>
                  </a:cubicBezTo>
                  <a:lnTo>
                    <a:pt x="193" y="7904"/>
                  </a:lnTo>
                  <a:cubicBezTo>
                    <a:pt x="0" y="8129"/>
                    <a:pt x="0" y="8450"/>
                    <a:pt x="225" y="8643"/>
                  </a:cubicBezTo>
                  <a:cubicBezTo>
                    <a:pt x="322" y="8756"/>
                    <a:pt x="459" y="8812"/>
                    <a:pt x="595" y="8812"/>
                  </a:cubicBezTo>
                  <a:cubicBezTo>
                    <a:pt x="732" y="8812"/>
                    <a:pt x="868" y="8756"/>
                    <a:pt x="965" y="8643"/>
                  </a:cubicBezTo>
                  <a:lnTo>
                    <a:pt x="8390" y="896"/>
                  </a:lnTo>
                  <a:cubicBezTo>
                    <a:pt x="8583" y="703"/>
                    <a:pt x="8583" y="350"/>
                    <a:pt x="8390" y="157"/>
                  </a:cubicBezTo>
                  <a:cubicBezTo>
                    <a:pt x="8282" y="49"/>
                    <a:pt x="8144" y="0"/>
                    <a:pt x="8009"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52"/>
            <p:cNvSpPr/>
            <p:nvPr/>
          </p:nvSpPr>
          <p:spPr>
            <a:xfrm>
              <a:off x="2648350" y="2625650"/>
              <a:ext cx="215400" cy="523975"/>
            </a:xfrm>
            <a:custGeom>
              <a:rect b="b" l="l" r="r" t="t"/>
              <a:pathLst>
                <a:path extrusionOk="0" h="20959" w="8616">
                  <a:moveTo>
                    <a:pt x="609" y="1"/>
                  </a:moveTo>
                  <a:cubicBezTo>
                    <a:pt x="547" y="1"/>
                    <a:pt x="483" y="11"/>
                    <a:pt x="419" y="32"/>
                  </a:cubicBezTo>
                  <a:cubicBezTo>
                    <a:pt x="161" y="129"/>
                    <a:pt x="1" y="450"/>
                    <a:pt x="97" y="740"/>
                  </a:cubicBezTo>
                  <a:lnTo>
                    <a:pt x="7522" y="20605"/>
                  </a:lnTo>
                  <a:cubicBezTo>
                    <a:pt x="7598" y="20830"/>
                    <a:pt x="7809" y="20958"/>
                    <a:pt x="8020" y="20958"/>
                  </a:cubicBezTo>
                  <a:cubicBezTo>
                    <a:pt x="8081" y="20958"/>
                    <a:pt x="8141" y="20948"/>
                    <a:pt x="8198" y="20926"/>
                  </a:cubicBezTo>
                  <a:cubicBezTo>
                    <a:pt x="8487" y="20830"/>
                    <a:pt x="8615" y="20509"/>
                    <a:pt x="8519" y="20251"/>
                  </a:cubicBezTo>
                  <a:lnTo>
                    <a:pt x="1126" y="354"/>
                  </a:lnTo>
                  <a:cubicBezTo>
                    <a:pt x="1026" y="129"/>
                    <a:pt x="828" y="1"/>
                    <a:pt x="609"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52"/>
            <p:cNvSpPr/>
            <p:nvPr/>
          </p:nvSpPr>
          <p:spPr>
            <a:xfrm>
              <a:off x="2834000" y="2349650"/>
              <a:ext cx="215375" cy="800275"/>
            </a:xfrm>
            <a:custGeom>
              <a:rect b="b" l="l" r="r" t="t"/>
              <a:pathLst>
                <a:path extrusionOk="0" h="32011" w="8615">
                  <a:moveTo>
                    <a:pt x="8005" y="1"/>
                  </a:moveTo>
                  <a:cubicBezTo>
                    <a:pt x="7763" y="1"/>
                    <a:pt x="7545" y="154"/>
                    <a:pt x="7490" y="400"/>
                  </a:cubicBezTo>
                  <a:lnTo>
                    <a:pt x="64" y="31356"/>
                  </a:lnTo>
                  <a:cubicBezTo>
                    <a:pt x="0" y="31645"/>
                    <a:pt x="193" y="31934"/>
                    <a:pt x="482" y="31999"/>
                  </a:cubicBezTo>
                  <a:cubicBezTo>
                    <a:pt x="520" y="32007"/>
                    <a:pt x="558" y="32011"/>
                    <a:pt x="595" y="32011"/>
                  </a:cubicBezTo>
                  <a:cubicBezTo>
                    <a:pt x="843" y="32011"/>
                    <a:pt x="1069" y="31832"/>
                    <a:pt x="1125" y="31581"/>
                  </a:cubicBezTo>
                  <a:lnTo>
                    <a:pt x="8518" y="658"/>
                  </a:lnTo>
                  <a:cubicBezTo>
                    <a:pt x="8615" y="368"/>
                    <a:pt x="8422" y="79"/>
                    <a:pt x="8133" y="15"/>
                  </a:cubicBezTo>
                  <a:cubicBezTo>
                    <a:pt x="8090" y="5"/>
                    <a:pt x="8047" y="1"/>
                    <a:pt x="8005"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52"/>
            <p:cNvSpPr/>
            <p:nvPr/>
          </p:nvSpPr>
          <p:spPr>
            <a:xfrm>
              <a:off x="3018825" y="2072975"/>
              <a:ext cx="216200" cy="303350"/>
            </a:xfrm>
            <a:custGeom>
              <a:rect b="b" l="l" r="r" t="t"/>
              <a:pathLst>
                <a:path extrusionOk="0" h="12134" w="8648">
                  <a:moveTo>
                    <a:pt x="8042" y="1"/>
                  </a:moveTo>
                  <a:cubicBezTo>
                    <a:pt x="7867" y="1"/>
                    <a:pt x="7688" y="86"/>
                    <a:pt x="7586" y="249"/>
                  </a:cubicBezTo>
                  <a:lnTo>
                    <a:pt x="161" y="11307"/>
                  </a:lnTo>
                  <a:cubicBezTo>
                    <a:pt x="0" y="11532"/>
                    <a:pt x="65" y="11885"/>
                    <a:pt x="322" y="12046"/>
                  </a:cubicBezTo>
                  <a:cubicBezTo>
                    <a:pt x="416" y="12105"/>
                    <a:pt x="519" y="12134"/>
                    <a:pt x="619" y="12134"/>
                  </a:cubicBezTo>
                  <a:cubicBezTo>
                    <a:pt x="793" y="12134"/>
                    <a:pt x="959" y="12048"/>
                    <a:pt x="1061" y="11885"/>
                  </a:cubicBezTo>
                  <a:lnTo>
                    <a:pt x="8486" y="860"/>
                  </a:lnTo>
                  <a:cubicBezTo>
                    <a:pt x="8647" y="603"/>
                    <a:pt x="8583" y="281"/>
                    <a:pt x="8326" y="88"/>
                  </a:cubicBezTo>
                  <a:cubicBezTo>
                    <a:pt x="8243" y="29"/>
                    <a:pt x="8143" y="1"/>
                    <a:pt x="8042"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52"/>
            <p:cNvSpPr/>
            <p:nvPr/>
          </p:nvSpPr>
          <p:spPr>
            <a:xfrm>
              <a:off x="3205250" y="2073275"/>
              <a:ext cx="213800" cy="1270100"/>
            </a:xfrm>
            <a:custGeom>
              <a:rect b="b" l="l" r="r" t="t"/>
              <a:pathLst>
                <a:path extrusionOk="0" h="50804" w="8552">
                  <a:moveTo>
                    <a:pt x="592" y="1"/>
                  </a:moveTo>
                  <a:cubicBezTo>
                    <a:pt x="557" y="1"/>
                    <a:pt x="520" y="5"/>
                    <a:pt x="483" y="12"/>
                  </a:cubicBezTo>
                  <a:cubicBezTo>
                    <a:pt x="194" y="44"/>
                    <a:pt x="1" y="333"/>
                    <a:pt x="33" y="623"/>
                  </a:cubicBezTo>
                  <a:lnTo>
                    <a:pt x="7458" y="50350"/>
                  </a:lnTo>
                  <a:cubicBezTo>
                    <a:pt x="7488" y="50619"/>
                    <a:pt x="7739" y="50804"/>
                    <a:pt x="8006" y="50804"/>
                  </a:cubicBezTo>
                  <a:cubicBezTo>
                    <a:pt x="8027" y="50804"/>
                    <a:pt x="8048" y="50803"/>
                    <a:pt x="8069" y="50800"/>
                  </a:cubicBezTo>
                  <a:cubicBezTo>
                    <a:pt x="8358" y="50736"/>
                    <a:pt x="8551" y="50479"/>
                    <a:pt x="8519" y="50190"/>
                  </a:cubicBezTo>
                  <a:lnTo>
                    <a:pt x="1094" y="462"/>
                  </a:lnTo>
                  <a:cubicBezTo>
                    <a:pt x="1065" y="206"/>
                    <a:pt x="861" y="1"/>
                    <a:pt x="592"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52"/>
            <p:cNvSpPr/>
            <p:nvPr/>
          </p:nvSpPr>
          <p:spPr>
            <a:xfrm>
              <a:off x="3390100" y="3233525"/>
              <a:ext cx="215375" cy="109425"/>
            </a:xfrm>
            <a:custGeom>
              <a:rect b="b" l="l" r="r" t="t"/>
              <a:pathLst>
                <a:path extrusionOk="0" h="4377" w="8615">
                  <a:moveTo>
                    <a:pt x="8014" y="0"/>
                  </a:moveTo>
                  <a:cubicBezTo>
                    <a:pt x="7936" y="0"/>
                    <a:pt x="7857" y="16"/>
                    <a:pt x="7779" y="51"/>
                  </a:cubicBezTo>
                  <a:lnTo>
                    <a:pt x="386" y="3362"/>
                  </a:lnTo>
                  <a:cubicBezTo>
                    <a:pt x="96" y="3490"/>
                    <a:pt x="0" y="3812"/>
                    <a:pt x="96" y="4069"/>
                  </a:cubicBezTo>
                  <a:cubicBezTo>
                    <a:pt x="191" y="4257"/>
                    <a:pt x="388" y="4377"/>
                    <a:pt x="588" y="4377"/>
                  </a:cubicBezTo>
                  <a:cubicBezTo>
                    <a:pt x="661" y="4377"/>
                    <a:pt x="735" y="4361"/>
                    <a:pt x="804" y="4326"/>
                  </a:cubicBezTo>
                  <a:lnTo>
                    <a:pt x="8229" y="1015"/>
                  </a:lnTo>
                  <a:cubicBezTo>
                    <a:pt x="8486" y="887"/>
                    <a:pt x="8615" y="597"/>
                    <a:pt x="8486" y="308"/>
                  </a:cubicBezTo>
                  <a:cubicBezTo>
                    <a:pt x="8416" y="120"/>
                    <a:pt x="8224" y="0"/>
                    <a:pt x="8014"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52"/>
            <p:cNvSpPr/>
            <p:nvPr/>
          </p:nvSpPr>
          <p:spPr>
            <a:xfrm>
              <a:off x="3575725" y="3205775"/>
              <a:ext cx="214575" cy="54250"/>
            </a:xfrm>
            <a:custGeom>
              <a:rect b="b" l="l" r="r" t="t"/>
              <a:pathLst>
                <a:path extrusionOk="0" h="2170" w="8583">
                  <a:moveTo>
                    <a:pt x="7971" y="0"/>
                  </a:moveTo>
                  <a:cubicBezTo>
                    <a:pt x="7950" y="0"/>
                    <a:pt x="7929" y="1"/>
                    <a:pt x="7908" y="4"/>
                  </a:cubicBezTo>
                  <a:lnTo>
                    <a:pt x="515" y="1129"/>
                  </a:lnTo>
                  <a:cubicBezTo>
                    <a:pt x="225" y="1161"/>
                    <a:pt x="0" y="1418"/>
                    <a:pt x="65" y="1707"/>
                  </a:cubicBezTo>
                  <a:cubicBezTo>
                    <a:pt x="93" y="1987"/>
                    <a:pt x="291" y="2170"/>
                    <a:pt x="554" y="2170"/>
                  </a:cubicBezTo>
                  <a:cubicBezTo>
                    <a:pt x="593" y="2170"/>
                    <a:pt x="634" y="2166"/>
                    <a:pt x="675" y="2157"/>
                  </a:cubicBezTo>
                  <a:lnTo>
                    <a:pt x="8069" y="1064"/>
                  </a:lnTo>
                  <a:cubicBezTo>
                    <a:pt x="8358" y="1032"/>
                    <a:pt x="8583" y="743"/>
                    <a:pt x="8519" y="454"/>
                  </a:cubicBezTo>
                  <a:cubicBezTo>
                    <a:pt x="8489" y="185"/>
                    <a:pt x="8238" y="0"/>
                    <a:pt x="7971"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52"/>
            <p:cNvSpPr/>
            <p:nvPr/>
          </p:nvSpPr>
          <p:spPr>
            <a:xfrm>
              <a:off x="3760550" y="3122975"/>
              <a:ext cx="215400" cy="109875"/>
            </a:xfrm>
            <a:custGeom>
              <a:rect b="b" l="l" r="r" t="t"/>
              <a:pathLst>
                <a:path extrusionOk="0" h="4395" w="8616">
                  <a:moveTo>
                    <a:pt x="8013" y="1"/>
                  </a:moveTo>
                  <a:cubicBezTo>
                    <a:pt x="7944" y="1"/>
                    <a:pt x="7876" y="13"/>
                    <a:pt x="7812" y="37"/>
                  </a:cubicBezTo>
                  <a:lnTo>
                    <a:pt x="386" y="3348"/>
                  </a:lnTo>
                  <a:cubicBezTo>
                    <a:pt x="129" y="3476"/>
                    <a:pt x="1" y="3798"/>
                    <a:pt x="129" y="4055"/>
                  </a:cubicBezTo>
                  <a:cubicBezTo>
                    <a:pt x="200" y="4268"/>
                    <a:pt x="394" y="4394"/>
                    <a:pt x="606" y="4394"/>
                  </a:cubicBezTo>
                  <a:cubicBezTo>
                    <a:pt x="682" y="4394"/>
                    <a:pt x="760" y="4378"/>
                    <a:pt x="836" y="4344"/>
                  </a:cubicBezTo>
                  <a:lnTo>
                    <a:pt x="8230" y="1033"/>
                  </a:lnTo>
                  <a:cubicBezTo>
                    <a:pt x="8519" y="905"/>
                    <a:pt x="8615" y="583"/>
                    <a:pt x="8519" y="326"/>
                  </a:cubicBezTo>
                  <a:cubicBezTo>
                    <a:pt x="8422" y="109"/>
                    <a:pt x="8218" y="1"/>
                    <a:pt x="8013"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52"/>
            <p:cNvSpPr/>
            <p:nvPr/>
          </p:nvSpPr>
          <p:spPr>
            <a:xfrm>
              <a:off x="3945375" y="3012600"/>
              <a:ext cx="216200" cy="137375"/>
            </a:xfrm>
            <a:custGeom>
              <a:rect b="b" l="l" r="r" t="t"/>
              <a:pathLst>
                <a:path extrusionOk="0" h="5495" w="8648">
                  <a:moveTo>
                    <a:pt x="8032" y="0"/>
                  </a:moveTo>
                  <a:cubicBezTo>
                    <a:pt x="7935" y="0"/>
                    <a:pt x="7836" y="25"/>
                    <a:pt x="7748" y="80"/>
                  </a:cubicBezTo>
                  <a:lnTo>
                    <a:pt x="354" y="4484"/>
                  </a:lnTo>
                  <a:cubicBezTo>
                    <a:pt x="97" y="4645"/>
                    <a:pt x="1" y="4966"/>
                    <a:pt x="162" y="5223"/>
                  </a:cubicBezTo>
                  <a:cubicBezTo>
                    <a:pt x="269" y="5395"/>
                    <a:pt x="447" y="5495"/>
                    <a:pt x="631" y="5495"/>
                  </a:cubicBezTo>
                  <a:cubicBezTo>
                    <a:pt x="722" y="5495"/>
                    <a:pt x="815" y="5470"/>
                    <a:pt x="901" y="5416"/>
                  </a:cubicBezTo>
                  <a:lnTo>
                    <a:pt x="8326" y="980"/>
                  </a:lnTo>
                  <a:cubicBezTo>
                    <a:pt x="8551" y="852"/>
                    <a:pt x="8648" y="498"/>
                    <a:pt x="8487" y="241"/>
                  </a:cubicBezTo>
                  <a:cubicBezTo>
                    <a:pt x="8402" y="93"/>
                    <a:pt x="8220" y="0"/>
                    <a:pt x="8032"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52"/>
            <p:cNvSpPr/>
            <p:nvPr/>
          </p:nvSpPr>
          <p:spPr>
            <a:xfrm>
              <a:off x="4131025" y="3012275"/>
              <a:ext cx="215375" cy="82250"/>
            </a:xfrm>
            <a:custGeom>
              <a:rect b="b" l="l" r="r" t="t"/>
              <a:pathLst>
                <a:path extrusionOk="0" h="3290" w="8615">
                  <a:moveTo>
                    <a:pt x="602" y="1"/>
                  </a:moveTo>
                  <a:cubicBezTo>
                    <a:pt x="376" y="1"/>
                    <a:pt x="174" y="150"/>
                    <a:pt x="97" y="383"/>
                  </a:cubicBezTo>
                  <a:cubicBezTo>
                    <a:pt x="0" y="672"/>
                    <a:pt x="161" y="961"/>
                    <a:pt x="450" y="1058"/>
                  </a:cubicBezTo>
                  <a:lnTo>
                    <a:pt x="7876" y="3276"/>
                  </a:lnTo>
                  <a:cubicBezTo>
                    <a:pt x="7919" y="3285"/>
                    <a:pt x="7962" y="3290"/>
                    <a:pt x="8004" y="3290"/>
                  </a:cubicBezTo>
                  <a:cubicBezTo>
                    <a:pt x="8247" y="3290"/>
                    <a:pt x="8469" y="3141"/>
                    <a:pt x="8551" y="2922"/>
                  </a:cubicBezTo>
                  <a:cubicBezTo>
                    <a:pt x="8615" y="2633"/>
                    <a:pt x="8454" y="2311"/>
                    <a:pt x="8165" y="2247"/>
                  </a:cubicBezTo>
                  <a:lnTo>
                    <a:pt x="772" y="29"/>
                  </a:lnTo>
                  <a:cubicBezTo>
                    <a:pt x="715" y="10"/>
                    <a:pt x="658" y="1"/>
                    <a:pt x="602"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52"/>
            <p:cNvSpPr/>
            <p:nvPr/>
          </p:nvSpPr>
          <p:spPr>
            <a:xfrm>
              <a:off x="4316650" y="3067625"/>
              <a:ext cx="215400" cy="137450"/>
            </a:xfrm>
            <a:custGeom>
              <a:rect b="b" l="l" r="r" t="t"/>
              <a:pathLst>
                <a:path extrusionOk="0" h="5498" w="8616">
                  <a:moveTo>
                    <a:pt x="598" y="1"/>
                  </a:moveTo>
                  <a:cubicBezTo>
                    <a:pt x="415" y="1"/>
                    <a:pt x="236" y="87"/>
                    <a:pt x="129" y="258"/>
                  </a:cubicBezTo>
                  <a:cubicBezTo>
                    <a:pt x="1" y="515"/>
                    <a:pt x="65" y="837"/>
                    <a:pt x="322" y="997"/>
                  </a:cubicBezTo>
                  <a:lnTo>
                    <a:pt x="7747" y="5433"/>
                  </a:lnTo>
                  <a:cubicBezTo>
                    <a:pt x="7833" y="5476"/>
                    <a:pt x="7926" y="5498"/>
                    <a:pt x="8018" y="5498"/>
                  </a:cubicBezTo>
                  <a:cubicBezTo>
                    <a:pt x="8201" y="5498"/>
                    <a:pt x="8380" y="5412"/>
                    <a:pt x="8487" y="5240"/>
                  </a:cubicBezTo>
                  <a:cubicBezTo>
                    <a:pt x="8615" y="4983"/>
                    <a:pt x="8551" y="4662"/>
                    <a:pt x="8294" y="4501"/>
                  </a:cubicBezTo>
                  <a:lnTo>
                    <a:pt x="868" y="65"/>
                  </a:lnTo>
                  <a:cubicBezTo>
                    <a:pt x="783" y="22"/>
                    <a:pt x="690" y="1"/>
                    <a:pt x="598"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52"/>
            <p:cNvSpPr/>
            <p:nvPr/>
          </p:nvSpPr>
          <p:spPr>
            <a:xfrm>
              <a:off x="4502275" y="2598425"/>
              <a:ext cx="215400" cy="606550"/>
            </a:xfrm>
            <a:custGeom>
              <a:rect b="b" l="l" r="r" t="t"/>
              <a:pathLst>
                <a:path extrusionOk="0" h="24262" w="8616">
                  <a:moveTo>
                    <a:pt x="7994" y="0"/>
                  </a:moveTo>
                  <a:cubicBezTo>
                    <a:pt x="7768" y="0"/>
                    <a:pt x="7568" y="144"/>
                    <a:pt x="7491" y="350"/>
                  </a:cubicBezTo>
                  <a:lnTo>
                    <a:pt x="65" y="23558"/>
                  </a:lnTo>
                  <a:cubicBezTo>
                    <a:pt x="1" y="23848"/>
                    <a:pt x="130" y="24137"/>
                    <a:pt x="419" y="24233"/>
                  </a:cubicBezTo>
                  <a:cubicBezTo>
                    <a:pt x="476" y="24252"/>
                    <a:pt x="533" y="24261"/>
                    <a:pt x="589" y="24261"/>
                  </a:cubicBezTo>
                  <a:cubicBezTo>
                    <a:pt x="815" y="24261"/>
                    <a:pt x="1016" y="24112"/>
                    <a:pt x="1094" y="23880"/>
                  </a:cubicBezTo>
                  <a:lnTo>
                    <a:pt x="8519" y="671"/>
                  </a:lnTo>
                  <a:cubicBezTo>
                    <a:pt x="8616" y="414"/>
                    <a:pt x="8455" y="93"/>
                    <a:pt x="8166" y="29"/>
                  </a:cubicBezTo>
                  <a:cubicBezTo>
                    <a:pt x="8108" y="9"/>
                    <a:pt x="8050" y="0"/>
                    <a:pt x="7994"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52"/>
            <p:cNvSpPr/>
            <p:nvPr/>
          </p:nvSpPr>
          <p:spPr>
            <a:xfrm>
              <a:off x="4687125" y="2515100"/>
              <a:ext cx="215375" cy="109875"/>
            </a:xfrm>
            <a:custGeom>
              <a:rect b="b" l="l" r="r" t="t"/>
              <a:pathLst>
                <a:path extrusionOk="0" h="4395" w="8615">
                  <a:moveTo>
                    <a:pt x="8027" y="0"/>
                  </a:moveTo>
                  <a:cubicBezTo>
                    <a:pt x="7954" y="0"/>
                    <a:pt x="7880" y="16"/>
                    <a:pt x="7811" y="51"/>
                  </a:cubicBezTo>
                  <a:lnTo>
                    <a:pt x="386" y="3362"/>
                  </a:lnTo>
                  <a:cubicBezTo>
                    <a:pt x="129" y="3490"/>
                    <a:pt x="0" y="3812"/>
                    <a:pt x="129" y="4069"/>
                  </a:cubicBezTo>
                  <a:cubicBezTo>
                    <a:pt x="201" y="4286"/>
                    <a:pt x="400" y="4394"/>
                    <a:pt x="617" y="4394"/>
                  </a:cubicBezTo>
                  <a:cubicBezTo>
                    <a:pt x="689" y="4394"/>
                    <a:pt x="764" y="4382"/>
                    <a:pt x="836" y="4358"/>
                  </a:cubicBezTo>
                  <a:lnTo>
                    <a:pt x="8229" y="1015"/>
                  </a:lnTo>
                  <a:cubicBezTo>
                    <a:pt x="8518" y="919"/>
                    <a:pt x="8615" y="597"/>
                    <a:pt x="8518" y="308"/>
                  </a:cubicBezTo>
                  <a:cubicBezTo>
                    <a:pt x="8424" y="120"/>
                    <a:pt x="8227" y="0"/>
                    <a:pt x="802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52"/>
            <p:cNvSpPr/>
            <p:nvPr/>
          </p:nvSpPr>
          <p:spPr>
            <a:xfrm>
              <a:off x="4871950" y="2404650"/>
              <a:ext cx="216200" cy="137450"/>
            </a:xfrm>
            <a:custGeom>
              <a:rect b="b" l="l" r="r" t="t"/>
              <a:pathLst>
                <a:path extrusionOk="0" h="5498" w="8648">
                  <a:moveTo>
                    <a:pt x="8034" y="1"/>
                  </a:moveTo>
                  <a:cubicBezTo>
                    <a:pt x="7944" y="1"/>
                    <a:pt x="7854" y="22"/>
                    <a:pt x="7779" y="65"/>
                  </a:cubicBezTo>
                  <a:lnTo>
                    <a:pt x="354" y="4501"/>
                  </a:lnTo>
                  <a:cubicBezTo>
                    <a:pt x="97" y="4662"/>
                    <a:pt x="0" y="4983"/>
                    <a:pt x="161" y="5240"/>
                  </a:cubicBezTo>
                  <a:cubicBezTo>
                    <a:pt x="268" y="5412"/>
                    <a:pt x="447" y="5497"/>
                    <a:pt x="630" y="5497"/>
                  </a:cubicBezTo>
                  <a:cubicBezTo>
                    <a:pt x="722" y="5497"/>
                    <a:pt x="815" y="5476"/>
                    <a:pt x="900" y="5433"/>
                  </a:cubicBezTo>
                  <a:lnTo>
                    <a:pt x="8326" y="997"/>
                  </a:lnTo>
                  <a:cubicBezTo>
                    <a:pt x="8583" y="836"/>
                    <a:pt x="8647" y="515"/>
                    <a:pt x="8487" y="258"/>
                  </a:cubicBezTo>
                  <a:cubicBezTo>
                    <a:pt x="8401" y="86"/>
                    <a:pt x="8215" y="1"/>
                    <a:pt x="8034"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52"/>
            <p:cNvSpPr/>
            <p:nvPr/>
          </p:nvSpPr>
          <p:spPr>
            <a:xfrm>
              <a:off x="5057575" y="2404650"/>
              <a:ext cx="216200" cy="137450"/>
            </a:xfrm>
            <a:custGeom>
              <a:rect b="b" l="l" r="r" t="t"/>
              <a:pathLst>
                <a:path extrusionOk="0" h="5498" w="8648">
                  <a:moveTo>
                    <a:pt x="623" y="1"/>
                  </a:moveTo>
                  <a:cubicBezTo>
                    <a:pt x="433" y="1"/>
                    <a:pt x="247" y="86"/>
                    <a:pt x="162" y="258"/>
                  </a:cubicBezTo>
                  <a:cubicBezTo>
                    <a:pt x="1" y="515"/>
                    <a:pt x="97" y="836"/>
                    <a:pt x="354" y="997"/>
                  </a:cubicBezTo>
                  <a:lnTo>
                    <a:pt x="7748" y="5433"/>
                  </a:lnTo>
                  <a:cubicBezTo>
                    <a:pt x="7833" y="5476"/>
                    <a:pt x="7926" y="5497"/>
                    <a:pt x="8018" y="5497"/>
                  </a:cubicBezTo>
                  <a:cubicBezTo>
                    <a:pt x="8201" y="5497"/>
                    <a:pt x="8380" y="5412"/>
                    <a:pt x="8487" y="5240"/>
                  </a:cubicBezTo>
                  <a:cubicBezTo>
                    <a:pt x="8648" y="4983"/>
                    <a:pt x="8551" y="4662"/>
                    <a:pt x="8294" y="4501"/>
                  </a:cubicBezTo>
                  <a:lnTo>
                    <a:pt x="901" y="65"/>
                  </a:lnTo>
                  <a:cubicBezTo>
                    <a:pt x="815" y="22"/>
                    <a:pt x="719" y="1"/>
                    <a:pt x="623"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52"/>
            <p:cNvSpPr/>
            <p:nvPr/>
          </p:nvSpPr>
          <p:spPr>
            <a:xfrm>
              <a:off x="5243225" y="2515200"/>
              <a:ext cx="215375" cy="137350"/>
            </a:xfrm>
            <a:custGeom>
              <a:rect b="b" l="l" r="r" t="t"/>
              <a:pathLst>
                <a:path extrusionOk="0" h="5494" w="8615">
                  <a:moveTo>
                    <a:pt x="598" y="0"/>
                  </a:moveTo>
                  <a:cubicBezTo>
                    <a:pt x="414" y="0"/>
                    <a:pt x="236" y="100"/>
                    <a:pt x="129" y="272"/>
                  </a:cubicBezTo>
                  <a:cubicBezTo>
                    <a:pt x="0" y="529"/>
                    <a:pt x="64" y="850"/>
                    <a:pt x="322" y="1011"/>
                  </a:cubicBezTo>
                  <a:lnTo>
                    <a:pt x="7747" y="5415"/>
                  </a:lnTo>
                  <a:cubicBezTo>
                    <a:pt x="7833" y="5468"/>
                    <a:pt x="7926" y="5493"/>
                    <a:pt x="8017" y="5493"/>
                  </a:cubicBezTo>
                  <a:cubicBezTo>
                    <a:pt x="8201" y="5493"/>
                    <a:pt x="8379" y="5393"/>
                    <a:pt x="8486" y="5222"/>
                  </a:cubicBezTo>
                  <a:cubicBezTo>
                    <a:pt x="8615" y="4965"/>
                    <a:pt x="8551" y="4643"/>
                    <a:pt x="8293" y="4483"/>
                  </a:cubicBezTo>
                  <a:lnTo>
                    <a:pt x="868" y="79"/>
                  </a:lnTo>
                  <a:cubicBezTo>
                    <a:pt x="782" y="25"/>
                    <a:pt x="689" y="0"/>
                    <a:pt x="598"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52"/>
            <p:cNvSpPr/>
            <p:nvPr/>
          </p:nvSpPr>
          <p:spPr>
            <a:xfrm>
              <a:off x="2074575" y="3159250"/>
              <a:ext cx="65925" cy="65100"/>
            </a:xfrm>
            <a:custGeom>
              <a:rect b="b" l="l" r="r" t="t"/>
              <a:pathLst>
                <a:path extrusionOk="0" h="2604" w="2637">
                  <a:moveTo>
                    <a:pt x="1318" y="0"/>
                  </a:moveTo>
                  <a:cubicBezTo>
                    <a:pt x="611" y="0"/>
                    <a:pt x="1" y="579"/>
                    <a:pt x="1" y="1286"/>
                  </a:cubicBezTo>
                  <a:cubicBezTo>
                    <a:pt x="1" y="2025"/>
                    <a:pt x="611" y="2604"/>
                    <a:pt x="1318" y="2604"/>
                  </a:cubicBezTo>
                  <a:cubicBezTo>
                    <a:pt x="2058" y="2604"/>
                    <a:pt x="2636" y="2025"/>
                    <a:pt x="2636" y="1286"/>
                  </a:cubicBezTo>
                  <a:cubicBezTo>
                    <a:pt x="2636" y="579"/>
                    <a:pt x="2058"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52"/>
            <p:cNvSpPr/>
            <p:nvPr/>
          </p:nvSpPr>
          <p:spPr>
            <a:xfrm>
              <a:off x="2068150" y="3152000"/>
              <a:ext cx="78775" cy="78800"/>
            </a:xfrm>
            <a:custGeom>
              <a:rect b="b" l="l" r="r" t="t"/>
              <a:pathLst>
                <a:path extrusionOk="0" h="3152" w="3151">
                  <a:moveTo>
                    <a:pt x="1575" y="547"/>
                  </a:moveTo>
                  <a:cubicBezTo>
                    <a:pt x="2154" y="547"/>
                    <a:pt x="2636" y="997"/>
                    <a:pt x="2636" y="1576"/>
                  </a:cubicBezTo>
                  <a:cubicBezTo>
                    <a:pt x="2636" y="2155"/>
                    <a:pt x="2154" y="2637"/>
                    <a:pt x="1575" y="2637"/>
                  </a:cubicBezTo>
                  <a:cubicBezTo>
                    <a:pt x="997" y="2637"/>
                    <a:pt x="547" y="2155"/>
                    <a:pt x="547" y="1576"/>
                  </a:cubicBezTo>
                  <a:cubicBezTo>
                    <a:pt x="547" y="997"/>
                    <a:pt x="997" y="547"/>
                    <a:pt x="1575" y="547"/>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52"/>
            <p:cNvSpPr/>
            <p:nvPr/>
          </p:nvSpPr>
          <p:spPr>
            <a:xfrm>
              <a:off x="2260200" y="2329925"/>
              <a:ext cx="65925" cy="65900"/>
            </a:xfrm>
            <a:custGeom>
              <a:rect b="b" l="l" r="r" t="t"/>
              <a:pathLst>
                <a:path extrusionOk="0" h="2636" w="2637">
                  <a:moveTo>
                    <a:pt x="1319" y="0"/>
                  </a:moveTo>
                  <a:cubicBezTo>
                    <a:pt x="579" y="0"/>
                    <a:pt x="1" y="579"/>
                    <a:pt x="1" y="1318"/>
                  </a:cubicBezTo>
                  <a:cubicBezTo>
                    <a:pt x="1" y="2057"/>
                    <a:pt x="579" y="2636"/>
                    <a:pt x="1319" y="2636"/>
                  </a:cubicBezTo>
                  <a:cubicBezTo>
                    <a:pt x="2026" y="2636"/>
                    <a:pt x="2637" y="2057"/>
                    <a:pt x="2637" y="1318"/>
                  </a:cubicBezTo>
                  <a:cubicBezTo>
                    <a:pt x="2637" y="579"/>
                    <a:pt x="2026" y="0"/>
                    <a:pt x="13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52"/>
            <p:cNvSpPr/>
            <p:nvPr/>
          </p:nvSpPr>
          <p:spPr>
            <a:xfrm>
              <a:off x="2253775" y="2323475"/>
              <a:ext cx="78775" cy="78800"/>
            </a:xfrm>
            <a:custGeom>
              <a:rect b="b" l="l" r="r" t="t"/>
              <a:pathLst>
                <a:path extrusionOk="0" h="3152" w="3151">
                  <a:moveTo>
                    <a:pt x="1576" y="547"/>
                  </a:moveTo>
                  <a:cubicBezTo>
                    <a:pt x="2154" y="547"/>
                    <a:pt x="2604" y="997"/>
                    <a:pt x="2604" y="1576"/>
                  </a:cubicBezTo>
                  <a:cubicBezTo>
                    <a:pt x="2604" y="2155"/>
                    <a:pt x="2154" y="2605"/>
                    <a:pt x="1576" y="2605"/>
                  </a:cubicBezTo>
                  <a:cubicBezTo>
                    <a:pt x="997" y="2605"/>
                    <a:pt x="515" y="2155"/>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52"/>
            <p:cNvSpPr/>
            <p:nvPr/>
          </p:nvSpPr>
          <p:spPr>
            <a:xfrm>
              <a:off x="2445850" y="2800025"/>
              <a:ext cx="65100" cy="65125"/>
            </a:xfrm>
            <a:custGeom>
              <a:rect b="b" l="l" r="r" t="t"/>
              <a:pathLst>
                <a:path extrusionOk="0" h="2605" w="2604">
                  <a:moveTo>
                    <a:pt x="1286" y="1"/>
                  </a:moveTo>
                  <a:cubicBezTo>
                    <a:pt x="579" y="1"/>
                    <a:pt x="0" y="579"/>
                    <a:pt x="0" y="1286"/>
                  </a:cubicBezTo>
                  <a:cubicBezTo>
                    <a:pt x="0" y="2026"/>
                    <a:pt x="579" y="2604"/>
                    <a:pt x="1286" y="2604"/>
                  </a:cubicBezTo>
                  <a:cubicBezTo>
                    <a:pt x="2025" y="2604"/>
                    <a:pt x="2604" y="2026"/>
                    <a:pt x="2604" y="1286"/>
                  </a:cubicBezTo>
                  <a:cubicBezTo>
                    <a:pt x="2604" y="579"/>
                    <a:pt x="2025" y="1"/>
                    <a:pt x="12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52"/>
            <p:cNvSpPr/>
            <p:nvPr/>
          </p:nvSpPr>
          <p:spPr>
            <a:xfrm>
              <a:off x="2438600" y="2792800"/>
              <a:ext cx="78800" cy="78775"/>
            </a:xfrm>
            <a:custGeom>
              <a:rect b="b" l="l" r="r" t="t"/>
              <a:pathLst>
                <a:path extrusionOk="0" h="3151" w="3152">
                  <a:moveTo>
                    <a:pt x="1576" y="547"/>
                  </a:moveTo>
                  <a:cubicBezTo>
                    <a:pt x="2155" y="547"/>
                    <a:pt x="2637" y="997"/>
                    <a:pt x="2637" y="1575"/>
                  </a:cubicBezTo>
                  <a:cubicBezTo>
                    <a:pt x="2637" y="2154"/>
                    <a:pt x="2155" y="2636"/>
                    <a:pt x="1576" y="2636"/>
                  </a:cubicBezTo>
                  <a:cubicBezTo>
                    <a:pt x="997" y="2636"/>
                    <a:pt x="547" y="2154"/>
                    <a:pt x="547" y="1575"/>
                  </a:cubicBezTo>
                  <a:cubicBezTo>
                    <a:pt x="547" y="997"/>
                    <a:pt x="997" y="547"/>
                    <a:pt x="1576" y="547"/>
                  </a:cubicBezTo>
                  <a:close/>
                  <a:moveTo>
                    <a:pt x="1576" y="0"/>
                  </a:moveTo>
                  <a:cubicBezTo>
                    <a:pt x="708" y="0"/>
                    <a:pt x="1" y="708"/>
                    <a:pt x="1" y="1575"/>
                  </a:cubicBezTo>
                  <a:cubicBezTo>
                    <a:pt x="1" y="2475"/>
                    <a:pt x="708" y="3151"/>
                    <a:pt x="1576" y="3151"/>
                  </a:cubicBezTo>
                  <a:cubicBezTo>
                    <a:pt x="2476" y="3151"/>
                    <a:pt x="3151" y="2475"/>
                    <a:pt x="3151" y="1575"/>
                  </a:cubicBezTo>
                  <a:cubicBezTo>
                    <a:pt x="3151" y="708"/>
                    <a:pt x="2476" y="0"/>
                    <a:pt x="1576"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52"/>
            <p:cNvSpPr/>
            <p:nvPr/>
          </p:nvSpPr>
          <p:spPr>
            <a:xfrm>
              <a:off x="2630675" y="2606350"/>
              <a:ext cx="65925" cy="65925"/>
            </a:xfrm>
            <a:custGeom>
              <a:rect b="b" l="l" r="r" t="t"/>
              <a:pathLst>
                <a:path extrusionOk="0" h="2637" w="2637">
                  <a:moveTo>
                    <a:pt x="1318" y="1"/>
                  </a:moveTo>
                  <a:cubicBezTo>
                    <a:pt x="611" y="1"/>
                    <a:pt x="0" y="579"/>
                    <a:pt x="0" y="1319"/>
                  </a:cubicBezTo>
                  <a:cubicBezTo>
                    <a:pt x="0" y="2026"/>
                    <a:pt x="611" y="2637"/>
                    <a:pt x="1318" y="2637"/>
                  </a:cubicBezTo>
                  <a:cubicBezTo>
                    <a:pt x="2058" y="2637"/>
                    <a:pt x="2636" y="2026"/>
                    <a:pt x="2636" y="1319"/>
                  </a:cubicBezTo>
                  <a:cubicBezTo>
                    <a:pt x="2636" y="579"/>
                    <a:pt x="2058" y="1"/>
                    <a:pt x="13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52"/>
            <p:cNvSpPr/>
            <p:nvPr/>
          </p:nvSpPr>
          <p:spPr>
            <a:xfrm>
              <a:off x="2624250" y="2599925"/>
              <a:ext cx="78775" cy="78775"/>
            </a:xfrm>
            <a:custGeom>
              <a:rect b="b" l="l" r="r" t="t"/>
              <a:pathLst>
                <a:path extrusionOk="0" h="3151" w="3151">
                  <a:moveTo>
                    <a:pt x="1575" y="515"/>
                  </a:moveTo>
                  <a:cubicBezTo>
                    <a:pt x="2154" y="515"/>
                    <a:pt x="2604" y="997"/>
                    <a:pt x="2604" y="1576"/>
                  </a:cubicBezTo>
                  <a:cubicBezTo>
                    <a:pt x="2604" y="2154"/>
                    <a:pt x="2154" y="2604"/>
                    <a:pt x="1575" y="2604"/>
                  </a:cubicBezTo>
                  <a:cubicBezTo>
                    <a:pt x="997" y="2604"/>
                    <a:pt x="547" y="2154"/>
                    <a:pt x="547" y="1576"/>
                  </a:cubicBezTo>
                  <a:cubicBezTo>
                    <a:pt x="547" y="997"/>
                    <a:pt x="997" y="515"/>
                    <a:pt x="1575" y="515"/>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52"/>
            <p:cNvSpPr/>
            <p:nvPr/>
          </p:nvSpPr>
          <p:spPr>
            <a:xfrm>
              <a:off x="2816300" y="3103800"/>
              <a:ext cx="65125" cy="65100"/>
            </a:xfrm>
            <a:custGeom>
              <a:rect b="b" l="l" r="r" t="t"/>
              <a:pathLst>
                <a:path extrusionOk="0" h="2604" w="2605">
                  <a:moveTo>
                    <a:pt x="1319" y="0"/>
                  </a:moveTo>
                  <a:cubicBezTo>
                    <a:pt x="579" y="0"/>
                    <a:pt x="1" y="579"/>
                    <a:pt x="1" y="1318"/>
                  </a:cubicBezTo>
                  <a:cubicBezTo>
                    <a:pt x="1" y="2025"/>
                    <a:pt x="579" y="2604"/>
                    <a:pt x="1319" y="2604"/>
                  </a:cubicBezTo>
                  <a:cubicBezTo>
                    <a:pt x="2026" y="2604"/>
                    <a:pt x="2605" y="2025"/>
                    <a:pt x="2605" y="1318"/>
                  </a:cubicBezTo>
                  <a:cubicBezTo>
                    <a:pt x="2605" y="579"/>
                    <a:pt x="2026" y="0"/>
                    <a:pt x="13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52"/>
            <p:cNvSpPr/>
            <p:nvPr/>
          </p:nvSpPr>
          <p:spPr>
            <a:xfrm>
              <a:off x="2809875" y="3096550"/>
              <a:ext cx="78775" cy="79600"/>
            </a:xfrm>
            <a:custGeom>
              <a:rect b="b" l="l" r="r" t="t"/>
              <a:pathLst>
                <a:path extrusionOk="0" h="3184" w="3151">
                  <a:moveTo>
                    <a:pt x="1576" y="547"/>
                  </a:moveTo>
                  <a:cubicBezTo>
                    <a:pt x="2154" y="547"/>
                    <a:pt x="2604" y="1030"/>
                    <a:pt x="2604" y="1608"/>
                  </a:cubicBezTo>
                  <a:cubicBezTo>
                    <a:pt x="2604" y="2155"/>
                    <a:pt x="2154" y="2637"/>
                    <a:pt x="1576" y="2637"/>
                  </a:cubicBezTo>
                  <a:cubicBezTo>
                    <a:pt x="997" y="2637"/>
                    <a:pt x="515" y="2155"/>
                    <a:pt x="515" y="1608"/>
                  </a:cubicBezTo>
                  <a:cubicBezTo>
                    <a:pt x="515" y="1030"/>
                    <a:pt x="997" y="547"/>
                    <a:pt x="1576" y="547"/>
                  </a:cubicBezTo>
                  <a:close/>
                  <a:moveTo>
                    <a:pt x="1576" y="1"/>
                  </a:moveTo>
                  <a:cubicBezTo>
                    <a:pt x="708" y="1"/>
                    <a:pt x="1" y="708"/>
                    <a:pt x="1" y="1608"/>
                  </a:cubicBezTo>
                  <a:cubicBezTo>
                    <a:pt x="1" y="2476"/>
                    <a:pt x="708" y="3183"/>
                    <a:pt x="1576" y="3183"/>
                  </a:cubicBezTo>
                  <a:cubicBezTo>
                    <a:pt x="2444" y="3183"/>
                    <a:pt x="3151" y="2476"/>
                    <a:pt x="3151" y="1608"/>
                  </a:cubicBezTo>
                  <a:cubicBezTo>
                    <a:pt x="3151" y="708"/>
                    <a:pt x="2444" y="1"/>
                    <a:pt x="157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52"/>
            <p:cNvSpPr/>
            <p:nvPr/>
          </p:nvSpPr>
          <p:spPr>
            <a:xfrm>
              <a:off x="3001150" y="2329925"/>
              <a:ext cx="65900" cy="65900"/>
            </a:xfrm>
            <a:custGeom>
              <a:rect b="b" l="l" r="r" t="t"/>
              <a:pathLst>
                <a:path extrusionOk="0" h="2636" w="2636">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52"/>
            <p:cNvSpPr/>
            <p:nvPr/>
          </p:nvSpPr>
          <p:spPr>
            <a:xfrm>
              <a:off x="2994700" y="2323475"/>
              <a:ext cx="78800" cy="78800"/>
            </a:xfrm>
            <a:custGeom>
              <a:rect b="b" l="l" r="r" t="t"/>
              <a:pathLst>
                <a:path extrusionOk="0" h="3152" w="3152">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52"/>
            <p:cNvSpPr/>
            <p:nvPr/>
          </p:nvSpPr>
          <p:spPr>
            <a:xfrm>
              <a:off x="3186775" y="2054275"/>
              <a:ext cx="65925" cy="65125"/>
            </a:xfrm>
            <a:custGeom>
              <a:rect b="b" l="l" r="r" t="t"/>
              <a:pathLst>
                <a:path extrusionOk="0" h="2605" w="2637">
                  <a:moveTo>
                    <a:pt x="1318" y="1"/>
                  </a:moveTo>
                  <a:cubicBezTo>
                    <a:pt x="579" y="1"/>
                    <a:pt x="0" y="579"/>
                    <a:pt x="0" y="1286"/>
                  </a:cubicBezTo>
                  <a:cubicBezTo>
                    <a:pt x="0" y="2026"/>
                    <a:pt x="579" y="2604"/>
                    <a:pt x="1318" y="2604"/>
                  </a:cubicBezTo>
                  <a:cubicBezTo>
                    <a:pt x="2026" y="2604"/>
                    <a:pt x="2636" y="2026"/>
                    <a:pt x="2636" y="1286"/>
                  </a:cubicBezTo>
                  <a:cubicBezTo>
                    <a:pt x="2636" y="579"/>
                    <a:pt x="2026" y="1"/>
                    <a:pt x="1318"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52"/>
            <p:cNvSpPr/>
            <p:nvPr/>
          </p:nvSpPr>
          <p:spPr>
            <a:xfrm>
              <a:off x="3180350" y="2047050"/>
              <a:ext cx="78775" cy="78775"/>
            </a:xfrm>
            <a:custGeom>
              <a:rect b="b" l="l" r="r" t="t"/>
              <a:pathLst>
                <a:path extrusionOk="0" h="3151" w="3151">
                  <a:moveTo>
                    <a:pt x="1575" y="547"/>
                  </a:moveTo>
                  <a:cubicBezTo>
                    <a:pt x="2154" y="547"/>
                    <a:pt x="2604" y="997"/>
                    <a:pt x="2604" y="1575"/>
                  </a:cubicBezTo>
                  <a:cubicBezTo>
                    <a:pt x="2604" y="2154"/>
                    <a:pt x="2154" y="2636"/>
                    <a:pt x="1575" y="2636"/>
                  </a:cubicBezTo>
                  <a:cubicBezTo>
                    <a:pt x="997" y="2636"/>
                    <a:pt x="515" y="2154"/>
                    <a:pt x="515" y="1575"/>
                  </a:cubicBezTo>
                  <a:cubicBezTo>
                    <a:pt x="515" y="997"/>
                    <a:pt x="997" y="547"/>
                    <a:pt x="1575" y="547"/>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52"/>
            <p:cNvSpPr/>
            <p:nvPr/>
          </p:nvSpPr>
          <p:spPr>
            <a:xfrm>
              <a:off x="3372400" y="3296650"/>
              <a:ext cx="65125" cy="65925"/>
            </a:xfrm>
            <a:custGeom>
              <a:rect b="b" l="l" r="r" t="t"/>
              <a:pathLst>
                <a:path extrusionOk="0" h="2637" w="2605">
                  <a:moveTo>
                    <a:pt x="1287" y="1"/>
                  </a:moveTo>
                  <a:cubicBezTo>
                    <a:pt x="579" y="1"/>
                    <a:pt x="1" y="612"/>
                    <a:pt x="1" y="1319"/>
                  </a:cubicBezTo>
                  <a:cubicBezTo>
                    <a:pt x="1" y="2058"/>
                    <a:pt x="579" y="2637"/>
                    <a:pt x="1287" y="2637"/>
                  </a:cubicBezTo>
                  <a:cubicBezTo>
                    <a:pt x="2026" y="2637"/>
                    <a:pt x="2605" y="2058"/>
                    <a:pt x="2605" y="1319"/>
                  </a:cubicBezTo>
                  <a:cubicBezTo>
                    <a:pt x="2605" y="612"/>
                    <a:pt x="2026" y="1"/>
                    <a:pt x="12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52"/>
            <p:cNvSpPr/>
            <p:nvPr/>
          </p:nvSpPr>
          <p:spPr>
            <a:xfrm>
              <a:off x="3365175" y="3290225"/>
              <a:ext cx="79575" cy="78775"/>
            </a:xfrm>
            <a:custGeom>
              <a:rect b="b" l="l" r="r" t="t"/>
              <a:pathLst>
                <a:path extrusionOk="0" h="3151" w="3183">
                  <a:moveTo>
                    <a:pt x="1576" y="547"/>
                  </a:moveTo>
                  <a:cubicBezTo>
                    <a:pt x="2154" y="547"/>
                    <a:pt x="2636" y="997"/>
                    <a:pt x="2636" y="1576"/>
                  </a:cubicBezTo>
                  <a:cubicBezTo>
                    <a:pt x="2636" y="2155"/>
                    <a:pt x="2154" y="2637"/>
                    <a:pt x="1576" y="2637"/>
                  </a:cubicBezTo>
                  <a:cubicBezTo>
                    <a:pt x="1029" y="2637"/>
                    <a:pt x="547" y="2155"/>
                    <a:pt x="547" y="1576"/>
                  </a:cubicBezTo>
                  <a:cubicBezTo>
                    <a:pt x="547" y="997"/>
                    <a:pt x="1029" y="547"/>
                    <a:pt x="1576" y="547"/>
                  </a:cubicBezTo>
                  <a:close/>
                  <a:moveTo>
                    <a:pt x="1576" y="1"/>
                  </a:moveTo>
                  <a:cubicBezTo>
                    <a:pt x="708" y="1"/>
                    <a:pt x="1" y="708"/>
                    <a:pt x="1" y="1576"/>
                  </a:cubicBezTo>
                  <a:cubicBezTo>
                    <a:pt x="1" y="2444"/>
                    <a:pt x="708" y="3151"/>
                    <a:pt x="1576" y="3151"/>
                  </a:cubicBezTo>
                  <a:cubicBezTo>
                    <a:pt x="2476" y="3151"/>
                    <a:pt x="3183" y="2444"/>
                    <a:pt x="3183" y="1576"/>
                  </a:cubicBezTo>
                  <a:cubicBezTo>
                    <a:pt x="3183" y="708"/>
                    <a:pt x="2476" y="1"/>
                    <a:pt x="157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52"/>
            <p:cNvSpPr/>
            <p:nvPr/>
          </p:nvSpPr>
          <p:spPr>
            <a:xfrm>
              <a:off x="3557250" y="3213900"/>
              <a:ext cx="65900" cy="65900"/>
            </a:xfrm>
            <a:custGeom>
              <a:rect b="b" l="l" r="r" t="t"/>
              <a:pathLst>
                <a:path extrusionOk="0" h="2636" w="2636">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52"/>
            <p:cNvSpPr/>
            <p:nvPr/>
          </p:nvSpPr>
          <p:spPr>
            <a:xfrm>
              <a:off x="3550800" y="3207450"/>
              <a:ext cx="78800" cy="78800"/>
            </a:xfrm>
            <a:custGeom>
              <a:rect b="b" l="l" r="r" t="t"/>
              <a:pathLst>
                <a:path extrusionOk="0" h="3152" w="3152">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52"/>
            <p:cNvSpPr/>
            <p:nvPr/>
          </p:nvSpPr>
          <p:spPr>
            <a:xfrm>
              <a:off x="3742875" y="3186575"/>
              <a:ext cx="65125" cy="65100"/>
            </a:xfrm>
            <a:custGeom>
              <a:rect b="b" l="l" r="r" t="t"/>
              <a:pathLst>
                <a:path extrusionOk="0" h="2604" w="2605">
                  <a:moveTo>
                    <a:pt x="1318" y="0"/>
                  </a:moveTo>
                  <a:cubicBezTo>
                    <a:pt x="579" y="0"/>
                    <a:pt x="0" y="579"/>
                    <a:pt x="0" y="1318"/>
                  </a:cubicBezTo>
                  <a:cubicBezTo>
                    <a:pt x="0" y="2025"/>
                    <a:pt x="579" y="2604"/>
                    <a:pt x="1318" y="2604"/>
                  </a:cubicBezTo>
                  <a:cubicBezTo>
                    <a:pt x="2026" y="2604"/>
                    <a:pt x="2604" y="2025"/>
                    <a:pt x="2604" y="1318"/>
                  </a:cubicBezTo>
                  <a:cubicBezTo>
                    <a:pt x="2604" y="579"/>
                    <a:pt x="2026"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52"/>
            <p:cNvSpPr/>
            <p:nvPr/>
          </p:nvSpPr>
          <p:spPr>
            <a:xfrm>
              <a:off x="3736450" y="3180150"/>
              <a:ext cx="78775" cy="78775"/>
            </a:xfrm>
            <a:custGeom>
              <a:rect b="b" l="l" r="r" t="t"/>
              <a:pathLst>
                <a:path extrusionOk="0" h="3151" w="3151">
                  <a:moveTo>
                    <a:pt x="1575" y="514"/>
                  </a:moveTo>
                  <a:cubicBezTo>
                    <a:pt x="2154" y="514"/>
                    <a:pt x="2604" y="997"/>
                    <a:pt x="2604" y="1575"/>
                  </a:cubicBezTo>
                  <a:cubicBezTo>
                    <a:pt x="2604" y="2154"/>
                    <a:pt x="2154" y="2604"/>
                    <a:pt x="1575" y="2604"/>
                  </a:cubicBezTo>
                  <a:cubicBezTo>
                    <a:pt x="997" y="2604"/>
                    <a:pt x="515" y="2154"/>
                    <a:pt x="515" y="1575"/>
                  </a:cubicBezTo>
                  <a:cubicBezTo>
                    <a:pt x="515" y="997"/>
                    <a:pt x="997" y="514"/>
                    <a:pt x="1575" y="514"/>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52"/>
            <p:cNvSpPr/>
            <p:nvPr/>
          </p:nvSpPr>
          <p:spPr>
            <a:xfrm>
              <a:off x="3928500" y="3103800"/>
              <a:ext cx="65125" cy="65100"/>
            </a:xfrm>
            <a:custGeom>
              <a:rect b="b" l="l" r="r" t="t"/>
              <a:pathLst>
                <a:path extrusionOk="0" h="2604" w="2605">
                  <a:moveTo>
                    <a:pt x="1287" y="0"/>
                  </a:moveTo>
                  <a:cubicBezTo>
                    <a:pt x="579" y="0"/>
                    <a:pt x="1" y="579"/>
                    <a:pt x="1" y="1318"/>
                  </a:cubicBezTo>
                  <a:cubicBezTo>
                    <a:pt x="1" y="2025"/>
                    <a:pt x="579" y="2604"/>
                    <a:pt x="1287" y="2604"/>
                  </a:cubicBezTo>
                  <a:cubicBezTo>
                    <a:pt x="2026" y="2604"/>
                    <a:pt x="2605" y="2025"/>
                    <a:pt x="2605" y="1318"/>
                  </a:cubicBezTo>
                  <a:cubicBezTo>
                    <a:pt x="2605" y="579"/>
                    <a:pt x="2026" y="0"/>
                    <a:pt x="12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52"/>
            <p:cNvSpPr/>
            <p:nvPr/>
          </p:nvSpPr>
          <p:spPr>
            <a:xfrm>
              <a:off x="3921275" y="3096550"/>
              <a:ext cx="78775" cy="79600"/>
            </a:xfrm>
            <a:custGeom>
              <a:rect b="b" l="l" r="r" t="t"/>
              <a:pathLst>
                <a:path extrusionOk="0" h="3184" w="3151">
                  <a:moveTo>
                    <a:pt x="1576" y="547"/>
                  </a:moveTo>
                  <a:cubicBezTo>
                    <a:pt x="2154" y="547"/>
                    <a:pt x="2636" y="1030"/>
                    <a:pt x="2636" y="1608"/>
                  </a:cubicBezTo>
                  <a:cubicBezTo>
                    <a:pt x="2636" y="2155"/>
                    <a:pt x="2154" y="2637"/>
                    <a:pt x="1576" y="2637"/>
                  </a:cubicBezTo>
                  <a:cubicBezTo>
                    <a:pt x="997" y="2637"/>
                    <a:pt x="547" y="2155"/>
                    <a:pt x="547" y="1608"/>
                  </a:cubicBezTo>
                  <a:cubicBezTo>
                    <a:pt x="547" y="1030"/>
                    <a:pt x="997" y="547"/>
                    <a:pt x="1576" y="547"/>
                  </a:cubicBezTo>
                  <a:close/>
                  <a:moveTo>
                    <a:pt x="1576" y="1"/>
                  </a:moveTo>
                  <a:cubicBezTo>
                    <a:pt x="708" y="1"/>
                    <a:pt x="1" y="708"/>
                    <a:pt x="1" y="1608"/>
                  </a:cubicBezTo>
                  <a:cubicBezTo>
                    <a:pt x="1" y="2476"/>
                    <a:pt x="708" y="3183"/>
                    <a:pt x="1576" y="3183"/>
                  </a:cubicBezTo>
                  <a:cubicBezTo>
                    <a:pt x="2443" y="3183"/>
                    <a:pt x="3151" y="2476"/>
                    <a:pt x="3151" y="1608"/>
                  </a:cubicBezTo>
                  <a:cubicBezTo>
                    <a:pt x="3151" y="708"/>
                    <a:pt x="2443" y="1"/>
                    <a:pt x="157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52"/>
            <p:cNvSpPr/>
            <p:nvPr/>
          </p:nvSpPr>
          <p:spPr>
            <a:xfrm>
              <a:off x="4113350" y="2992900"/>
              <a:ext cx="65900" cy="65925"/>
            </a:xfrm>
            <a:custGeom>
              <a:rect b="b" l="l" r="r" t="t"/>
              <a:pathLst>
                <a:path extrusionOk="0" h="2637" w="2636">
                  <a:moveTo>
                    <a:pt x="1318" y="0"/>
                  </a:moveTo>
                  <a:cubicBezTo>
                    <a:pt x="579" y="0"/>
                    <a:pt x="0" y="579"/>
                    <a:pt x="0" y="1318"/>
                  </a:cubicBezTo>
                  <a:cubicBezTo>
                    <a:pt x="0" y="2058"/>
                    <a:pt x="579" y="2636"/>
                    <a:pt x="1318" y="2636"/>
                  </a:cubicBezTo>
                  <a:cubicBezTo>
                    <a:pt x="2025" y="2636"/>
                    <a:pt x="2636" y="2058"/>
                    <a:pt x="2636" y="1318"/>
                  </a:cubicBezTo>
                  <a:cubicBezTo>
                    <a:pt x="2636" y="579"/>
                    <a:pt x="2025"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52"/>
            <p:cNvSpPr/>
            <p:nvPr/>
          </p:nvSpPr>
          <p:spPr>
            <a:xfrm>
              <a:off x="4106900" y="2986475"/>
              <a:ext cx="78800" cy="78775"/>
            </a:xfrm>
            <a:custGeom>
              <a:rect b="b" l="l" r="r" t="t"/>
              <a:pathLst>
                <a:path extrusionOk="0" h="3151" w="3152">
                  <a:moveTo>
                    <a:pt x="1576" y="547"/>
                  </a:moveTo>
                  <a:cubicBezTo>
                    <a:pt x="2155" y="547"/>
                    <a:pt x="2605" y="997"/>
                    <a:pt x="2605" y="1575"/>
                  </a:cubicBezTo>
                  <a:cubicBezTo>
                    <a:pt x="2605" y="2154"/>
                    <a:pt x="2155" y="2604"/>
                    <a:pt x="1576" y="2604"/>
                  </a:cubicBezTo>
                  <a:cubicBezTo>
                    <a:pt x="997" y="2604"/>
                    <a:pt x="547" y="2154"/>
                    <a:pt x="547" y="1575"/>
                  </a:cubicBezTo>
                  <a:cubicBezTo>
                    <a:pt x="547" y="997"/>
                    <a:pt x="997" y="547"/>
                    <a:pt x="1576" y="547"/>
                  </a:cubicBezTo>
                  <a:close/>
                  <a:moveTo>
                    <a:pt x="1576" y="0"/>
                  </a:moveTo>
                  <a:cubicBezTo>
                    <a:pt x="708" y="0"/>
                    <a:pt x="1" y="707"/>
                    <a:pt x="1" y="1575"/>
                  </a:cubicBezTo>
                  <a:cubicBezTo>
                    <a:pt x="1" y="2443"/>
                    <a:pt x="708" y="3150"/>
                    <a:pt x="1576" y="3150"/>
                  </a:cubicBezTo>
                  <a:cubicBezTo>
                    <a:pt x="2444" y="3150"/>
                    <a:pt x="3151" y="2443"/>
                    <a:pt x="3151" y="1575"/>
                  </a:cubicBezTo>
                  <a:cubicBezTo>
                    <a:pt x="3151" y="707"/>
                    <a:pt x="2444" y="0"/>
                    <a:pt x="1576"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52"/>
            <p:cNvSpPr/>
            <p:nvPr/>
          </p:nvSpPr>
          <p:spPr>
            <a:xfrm>
              <a:off x="4298975" y="3048350"/>
              <a:ext cx="65125" cy="65925"/>
            </a:xfrm>
            <a:custGeom>
              <a:rect b="b" l="l" r="r" t="t"/>
              <a:pathLst>
                <a:path extrusionOk="0" h="2637" w="2605">
                  <a:moveTo>
                    <a:pt x="1318" y="0"/>
                  </a:moveTo>
                  <a:cubicBezTo>
                    <a:pt x="579" y="0"/>
                    <a:pt x="0" y="579"/>
                    <a:pt x="0" y="1318"/>
                  </a:cubicBezTo>
                  <a:cubicBezTo>
                    <a:pt x="0" y="2025"/>
                    <a:pt x="579" y="2636"/>
                    <a:pt x="1318" y="2636"/>
                  </a:cubicBezTo>
                  <a:cubicBezTo>
                    <a:pt x="2026" y="2636"/>
                    <a:pt x="2604" y="2025"/>
                    <a:pt x="2604" y="1318"/>
                  </a:cubicBezTo>
                  <a:cubicBezTo>
                    <a:pt x="2604" y="579"/>
                    <a:pt x="2026"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52"/>
            <p:cNvSpPr/>
            <p:nvPr/>
          </p:nvSpPr>
          <p:spPr>
            <a:xfrm>
              <a:off x="4292550" y="3041925"/>
              <a:ext cx="78775" cy="78775"/>
            </a:xfrm>
            <a:custGeom>
              <a:rect b="b" l="l" r="r" t="t"/>
              <a:pathLst>
                <a:path extrusionOk="0" h="3151" w="3151">
                  <a:moveTo>
                    <a:pt x="1575" y="514"/>
                  </a:moveTo>
                  <a:cubicBezTo>
                    <a:pt x="2122" y="514"/>
                    <a:pt x="2604" y="997"/>
                    <a:pt x="2604" y="1575"/>
                  </a:cubicBezTo>
                  <a:cubicBezTo>
                    <a:pt x="2604" y="2154"/>
                    <a:pt x="2122" y="2604"/>
                    <a:pt x="1575" y="2604"/>
                  </a:cubicBezTo>
                  <a:cubicBezTo>
                    <a:pt x="997" y="2604"/>
                    <a:pt x="515" y="2154"/>
                    <a:pt x="515" y="1575"/>
                  </a:cubicBezTo>
                  <a:cubicBezTo>
                    <a:pt x="515" y="997"/>
                    <a:pt x="997" y="514"/>
                    <a:pt x="1575" y="514"/>
                  </a:cubicBezTo>
                  <a:close/>
                  <a:moveTo>
                    <a:pt x="1575" y="0"/>
                  </a:moveTo>
                  <a:cubicBezTo>
                    <a:pt x="675" y="0"/>
                    <a:pt x="0" y="707"/>
                    <a:pt x="0" y="1575"/>
                  </a:cubicBezTo>
                  <a:cubicBezTo>
                    <a:pt x="0" y="2443"/>
                    <a:pt x="675" y="3150"/>
                    <a:pt x="1575" y="3150"/>
                  </a:cubicBezTo>
                  <a:cubicBezTo>
                    <a:pt x="2443" y="3150"/>
                    <a:pt x="3150" y="2443"/>
                    <a:pt x="3150" y="1575"/>
                  </a:cubicBezTo>
                  <a:cubicBezTo>
                    <a:pt x="3150" y="707"/>
                    <a:pt x="2443" y="0"/>
                    <a:pt x="1575"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52"/>
            <p:cNvSpPr/>
            <p:nvPr/>
          </p:nvSpPr>
          <p:spPr>
            <a:xfrm>
              <a:off x="4483800" y="3159250"/>
              <a:ext cx="65925" cy="65100"/>
            </a:xfrm>
            <a:custGeom>
              <a:rect b="b" l="l" r="r" t="t"/>
              <a:pathLst>
                <a:path extrusionOk="0" h="2604" w="2637">
                  <a:moveTo>
                    <a:pt x="1319" y="0"/>
                  </a:moveTo>
                  <a:cubicBezTo>
                    <a:pt x="611" y="0"/>
                    <a:pt x="1" y="579"/>
                    <a:pt x="1" y="1286"/>
                  </a:cubicBezTo>
                  <a:cubicBezTo>
                    <a:pt x="1" y="2025"/>
                    <a:pt x="611" y="2604"/>
                    <a:pt x="1319" y="2604"/>
                  </a:cubicBezTo>
                  <a:cubicBezTo>
                    <a:pt x="2058" y="2604"/>
                    <a:pt x="2636" y="2025"/>
                    <a:pt x="2636" y="1286"/>
                  </a:cubicBezTo>
                  <a:cubicBezTo>
                    <a:pt x="2636" y="579"/>
                    <a:pt x="2058" y="0"/>
                    <a:pt x="13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52"/>
            <p:cNvSpPr/>
            <p:nvPr/>
          </p:nvSpPr>
          <p:spPr>
            <a:xfrm>
              <a:off x="4477375" y="3152000"/>
              <a:ext cx="78775" cy="78800"/>
            </a:xfrm>
            <a:custGeom>
              <a:rect b="b" l="l" r="r" t="t"/>
              <a:pathLst>
                <a:path extrusionOk="0" h="3152" w="3151">
                  <a:moveTo>
                    <a:pt x="1576" y="547"/>
                  </a:moveTo>
                  <a:cubicBezTo>
                    <a:pt x="2154" y="547"/>
                    <a:pt x="2636" y="997"/>
                    <a:pt x="2636" y="1576"/>
                  </a:cubicBezTo>
                  <a:cubicBezTo>
                    <a:pt x="2636" y="2155"/>
                    <a:pt x="2154" y="2637"/>
                    <a:pt x="1576" y="2637"/>
                  </a:cubicBezTo>
                  <a:cubicBezTo>
                    <a:pt x="997" y="2637"/>
                    <a:pt x="547" y="2155"/>
                    <a:pt x="547" y="1576"/>
                  </a:cubicBezTo>
                  <a:cubicBezTo>
                    <a:pt x="547" y="997"/>
                    <a:pt x="997" y="547"/>
                    <a:pt x="1576" y="547"/>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52"/>
            <p:cNvSpPr/>
            <p:nvPr/>
          </p:nvSpPr>
          <p:spPr>
            <a:xfrm>
              <a:off x="4669450" y="2579025"/>
              <a:ext cx="65900" cy="65125"/>
            </a:xfrm>
            <a:custGeom>
              <a:rect b="b" l="l" r="r" t="t"/>
              <a:pathLst>
                <a:path extrusionOk="0" h="2605" w="2636">
                  <a:moveTo>
                    <a:pt x="1318" y="1"/>
                  </a:moveTo>
                  <a:cubicBezTo>
                    <a:pt x="579" y="1"/>
                    <a:pt x="0" y="580"/>
                    <a:pt x="0" y="1287"/>
                  </a:cubicBezTo>
                  <a:cubicBezTo>
                    <a:pt x="0" y="2026"/>
                    <a:pt x="579" y="2605"/>
                    <a:pt x="1318" y="2605"/>
                  </a:cubicBezTo>
                  <a:cubicBezTo>
                    <a:pt x="2025" y="2605"/>
                    <a:pt x="2636" y="2026"/>
                    <a:pt x="2636" y="1287"/>
                  </a:cubicBezTo>
                  <a:cubicBezTo>
                    <a:pt x="2636" y="580"/>
                    <a:pt x="2025" y="1"/>
                    <a:pt x="13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52"/>
            <p:cNvSpPr/>
            <p:nvPr/>
          </p:nvSpPr>
          <p:spPr>
            <a:xfrm>
              <a:off x="4663000" y="2571800"/>
              <a:ext cx="78800" cy="78775"/>
            </a:xfrm>
            <a:custGeom>
              <a:rect b="b" l="l" r="r" t="t"/>
              <a:pathLst>
                <a:path extrusionOk="0" h="3151" w="3152">
                  <a:moveTo>
                    <a:pt x="1576" y="547"/>
                  </a:moveTo>
                  <a:cubicBezTo>
                    <a:pt x="2155" y="547"/>
                    <a:pt x="2605" y="997"/>
                    <a:pt x="2605" y="1576"/>
                  </a:cubicBezTo>
                  <a:cubicBezTo>
                    <a:pt x="2605" y="2154"/>
                    <a:pt x="2155" y="2636"/>
                    <a:pt x="1576" y="2636"/>
                  </a:cubicBezTo>
                  <a:cubicBezTo>
                    <a:pt x="997" y="2636"/>
                    <a:pt x="515" y="2154"/>
                    <a:pt x="515" y="1576"/>
                  </a:cubicBezTo>
                  <a:cubicBezTo>
                    <a:pt x="515" y="997"/>
                    <a:pt x="997" y="547"/>
                    <a:pt x="1576" y="547"/>
                  </a:cubicBezTo>
                  <a:close/>
                  <a:moveTo>
                    <a:pt x="1576" y="1"/>
                  </a:moveTo>
                  <a:cubicBezTo>
                    <a:pt x="708" y="1"/>
                    <a:pt x="1" y="708"/>
                    <a:pt x="1" y="1576"/>
                  </a:cubicBezTo>
                  <a:cubicBezTo>
                    <a:pt x="1" y="2476"/>
                    <a:pt x="708" y="3151"/>
                    <a:pt x="1576" y="3151"/>
                  </a:cubicBezTo>
                  <a:cubicBezTo>
                    <a:pt x="2444" y="3151"/>
                    <a:pt x="3151" y="2476"/>
                    <a:pt x="3151" y="1576"/>
                  </a:cubicBezTo>
                  <a:cubicBezTo>
                    <a:pt x="3151" y="708"/>
                    <a:pt x="2444" y="1"/>
                    <a:pt x="157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52"/>
            <p:cNvSpPr/>
            <p:nvPr/>
          </p:nvSpPr>
          <p:spPr>
            <a:xfrm>
              <a:off x="4855075" y="2496275"/>
              <a:ext cx="65125" cy="65100"/>
            </a:xfrm>
            <a:custGeom>
              <a:rect b="b" l="l" r="r" t="t"/>
              <a:pathLst>
                <a:path extrusionOk="0" h="2604" w="2605">
                  <a:moveTo>
                    <a:pt x="1286" y="0"/>
                  </a:moveTo>
                  <a:cubicBezTo>
                    <a:pt x="579" y="0"/>
                    <a:pt x="0" y="579"/>
                    <a:pt x="0" y="1286"/>
                  </a:cubicBezTo>
                  <a:cubicBezTo>
                    <a:pt x="0" y="2025"/>
                    <a:pt x="579" y="2604"/>
                    <a:pt x="1286" y="2604"/>
                  </a:cubicBezTo>
                  <a:cubicBezTo>
                    <a:pt x="2025" y="2604"/>
                    <a:pt x="2604" y="2025"/>
                    <a:pt x="2604" y="1286"/>
                  </a:cubicBezTo>
                  <a:cubicBezTo>
                    <a:pt x="2604" y="579"/>
                    <a:pt x="2025" y="0"/>
                    <a:pt x="12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52"/>
            <p:cNvSpPr/>
            <p:nvPr/>
          </p:nvSpPr>
          <p:spPr>
            <a:xfrm>
              <a:off x="4847850" y="2489025"/>
              <a:ext cx="79575" cy="78775"/>
            </a:xfrm>
            <a:custGeom>
              <a:rect b="b" l="l" r="r" t="t"/>
              <a:pathLst>
                <a:path extrusionOk="0" h="3151" w="3183">
                  <a:moveTo>
                    <a:pt x="1575" y="547"/>
                  </a:moveTo>
                  <a:cubicBezTo>
                    <a:pt x="2154" y="547"/>
                    <a:pt x="2636" y="997"/>
                    <a:pt x="2636" y="1576"/>
                  </a:cubicBezTo>
                  <a:cubicBezTo>
                    <a:pt x="2636" y="2154"/>
                    <a:pt x="2154" y="2637"/>
                    <a:pt x="1575" y="2637"/>
                  </a:cubicBezTo>
                  <a:cubicBezTo>
                    <a:pt x="1029" y="2637"/>
                    <a:pt x="547" y="2154"/>
                    <a:pt x="547" y="1576"/>
                  </a:cubicBezTo>
                  <a:cubicBezTo>
                    <a:pt x="547" y="997"/>
                    <a:pt x="1029" y="547"/>
                    <a:pt x="1575" y="547"/>
                  </a:cubicBezTo>
                  <a:close/>
                  <a:moveTo>
                    <a:pt x="1575" y="1"/>
                  </a:moveTo>
                  <a:cubicBezTo>
                    <a:pt x="707" y="1"/>
                    <a:pt x="0" y="708"/>
                    <a:pt x="0" y="1576"/>
                  </a:cubicBezTo>
                  <a:cubicBezTo>
                    <a:pt x="0" y="2444"/>
                    <a:pt x="707" y="3151"/>
                    <a:pt x="1575" y="3151"/>
                  </a:cubicBezTo>
                  <a:cubicBezTo>
                    <a:pt x="2475" y="3151"/>
                    <a:pt x="3182" y="2444"/>
                    <a:pt x="3182" y="1576"/>
                  </a:cubicBezTo>
                  <a:cubicBezTo>
                    <a:pt x="3182" y="708"/>
                    <a:pt x="2475" y="1"/>
                    <a:pt x="1575"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52"/>
            <p:cNvSpPr/>
            <p:nvPr/>
          </p:nvSpPr>
          <p:spPr>
            <a:xfrm>
              <a:off x="5039900" y="2385375"/>
              <a:ext cx="65925" cy="65900"/>
            </a:xfrm>
            <a:custGeom>
              <a:rect b="b" l="l" r="r" t="t"/>
              <a:pathLst>
                <a:path extrusionOk="0" h="2636" w="2637">
                  <a:moveTo>
                    <a:pt x="1319" y="0"/>
                  </a:moveTo>
                  <a:cubicBezTo>
                    <a:pt x="611" y="0"/>
                    <a:pt x="1" y="579"/>
                    <a:pt x="1" y="1318"/>
                  </a:cubicBezTo>
                  <a:cubicBezTo>
                    <a:pt x="1" y="2025"/>
                    <a:pt x="611" y="2636"/>
                    <a:pt x="1319" y="2636"/>
                  </a:cubicBezTo>
                  <a:cubicBezTo>
                    <a:pt x="2058" y="2636"/>
                    <a:pt x="2636" y="2025"/>
                    <a:pt x="2636" y="1318"/>
                  </a:cubicBezTo>
                  <a:cubicBezTo>
                    <a:pt x="2636" y="579"/>
                    <a:pt x="2058" y="0"/>
                    <a:pt x="13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52"/>
            <p:cNvSpPr/>
            <p:nvPr/>
          </p:nvSpPr>
          <p:spPr>
            <a:xfrm>
              <a:off x="5033475" y="2378925"/>
              <a:ext cx="78775" cy="78800"/>
            </a:xfrm>
            <a:custGeom>
              <a:rect b="b" l="l" r="r" t="t"/>
              <a:pathLst>
                <a:path extrusionOk="0" h="3152" w="3151">
                  <a:moveTo>
                    <a:pt x="1576" y="515"/>
                  </a:moveTo>
                  <a:cubicBezTo>
                    <a:pt x="2154" y="515"/>
                    <a:pt x="2604" y="997"/>
                    <a:pt x="2636" y="1576"/>
                  </a:cubicBezTo>
                  <a:cubicBezTo>
                    <a:pt x="2604" y="2155"/>
                    <a:pt x="2154" y="2605"/>
                    <a:pt x="1576" y="2605"/>
                  </a:cubicBezTo>
                  <a:cubicBezTo>
                    <a:pt x="997" y="2605"/>
                    <a:pt x="547" y="2155"/>
                    <a:pt x="547" y="1576"/>
                  </a:cubicBezTo>
                  <a:cubicBezTo>
                    <a:pt x="547" y="997"/>
                    <a:pt x="997" y="515"/>
                    <a:pt x="1576" y="515"/>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52"/>
            <p:cNvSpPr/>
            <p:nvPr/>
          </p:nvSpPr>
          <p:spPr>
            <a:xfrm>
              <a:off x="5225525" y="2496275"/>
              <a:ext cx="65125" cy="65100"/>
            </a:xfrm>
            <a:custGeom>
              <a:rect b="b" l="l" r="r" t="t"/>
              <a:pathLst>
                <a:path extrusionOk="0" h="2604" w="2605">
                  <a:moveTo>
                    <a:pt x="1319" y="0"/>
                  </a:moveTo>
                  <a:cubicBezTo>
                    <a:pt x="580" y="0"/>
                    <a:pt x="1" y="579"/>
                    <a:pt x="1" y="1286"/>
                  </a:cubicBezTo>
                  <a:cubicBezTo>
                    <a:pt x="1" y="2025"/>
                    <a:pt x="580" y="2604"/>
                    <a:pt x="1319" y="2604"/>
                  </a:cubicBezTo>
                  <a:cubicBezTo>
                    <a:pt x="2026" y="2604"/>
                    <a:pt x="2605" y="2025"/>
                    <a:pt x="2605" y="1286"/>
                  </a:cubicBezTo>
                  <a:cubicBezTo>
                    <a:pt x="2605" y="579"/>
                    <a:pt x="2026" y="0"/>
                    <a:pt x="13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52"/>
            <p:cNvSpPr/>
            <p:nvPr/>
          </p:nvSpPr>
          <p:spPr>
            <a:xfrm>
              <a:off x="5219100" y="2489025"/>
              <a:ext cx="78775" cy="78775"/>
            </a:xfrm>
            <a:custGeom>
              <a:rect b="b" l="l" r="r" t="t"/>
              <a:pathLst>
                <a:path extrusionOk="0" h="3151" w="3151">
                  <a:moveTo>
                    <a:pt x="1576" y="547"/>
                  </a:moveTo>
                  <a:cubicBezTo>
                    <a:pt x="2155" y="547"/>
                    <a:pt x="2605" y="997"/>
                    <a:pt x="2605" y="1576"/>
                  </a:cubicBezTo>
                  <a:cubicBezTo>
                    <a:pt x="2605" y="2154"/>
                    <a:pt x="2155" y="2637"/>
                    <a:pt x="1576" y="2637"/>
                  </a:cubicBezTo>
                  <a:cubicBezTo>
                    <a:pt x="997" y="2637"/>
                    <a:pt x="515" y="2154"/>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52"/>
            <p:cNvSpPr/>
            <p:nvPr/>
          </p:nvSpPr>
          <p:spPr>
            <a:xfrm>
              <a:off x="5411175" y="2606350"/>
              <a:ext cx="65125" cy="65925"/>
            </a:xfrm>
            <a:custGeom>
              <a:rect b="b" l="l" r="r" t="t"/>
              <a:pathLst>
                <a:path extrusionOk="0" h="2637" w="2605">
                  <a:moveTo>
                    <a:pt x="1286" y="1"/>
                  </a:moveTo>
                  <a:cubicBezTo>
                    <a:pt x="579" y="1"/>
                    <a:pt x="0" y="579"/>
                    <a:pt x="0" y="1319"/>
                  </a:cubicBezTo>
                  <a:cubicBezTo>
                    <a:pt x="0" y="2026"/>
                    <a:pt x="579" y="2637"/>
                    <a:pt x="1286" y="2637"/>
                  </a:cubicBezTo>
                  <a:cubicBezTo>
                    <a:pt x="2025" y="2637"/>
                    <a:pt x="2604" y="2026"/>
                    <a:pt x="2604" y="1319"/>
                  </a:cubicBezTo>
                  <a:cubicBezTo>
                    <a:pt x="2604" y="579"/>
                    <a:pt x="2025" y="1"/>
                    <a:pt x="12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52"/>
            <p:cNvSpPr/>
            <p:nvPr/>
          </p:nvSpPr>
          <p:spPr>
            <a:xfrm>
              <a:off x="5403950" y="2599925"/>
              <a:ext cx="78775" cy="78775"/>
            </a:xfrm>
            <a:custGeom>
              <a:rect b="b" l="l" r="r" t="t"/>
              <a:pathLst>
                <a:path extrusionOk="0" h="3151" w="3151">
                  <a:moveTo>
                    <a:pt x="1575" y="515"/>
                  </a:moveTo>
                  <a:cubicBezTo>
                    <a:pt x="2154" y="515"/>
                    <a:pt x="2636" y="997"/>
                    <a:pt x="2636" y="1576"/>
                  </a:cubicBezTo>
                  <a:cubicBezTo>
                    <a:pt x="2636" y="2154"/>
                    <a:pt x="2154" y="2604"/>
                    <a:pt x="1575" y="2604"/>
                  </a:cubicBezTo>
                  <a:cubicBezTo>
                    <a:pt x="997" y="2604"/>
                    <a:pt x="547" y="2154"/>
                    <a:pt x="547" y="1576"/>
                  </a:cubicBezTo>
                  <a:cubicBezTo>
                    <a:pt x="547" y="997"/>
                    <a:pt x="997" y="515"/>
                    <a:pt x="1575" y="515"/>
                  </a:cubicBezTo>
                  <a:close/>
                  <a:moveTo>
                    <a:pt x="1575" y="1"/>
                  </a:moveTo>
                  <a:cubicBezTo>
                    <a:pt x="707" y="1"/>
                    <a:pt x="0" y="708"/>
                    <a:pt x="0" y="1576"/>
                  </a:cubicBezTo>
                  <a:cubicBezTo>
                    <a:pt x="0" y="2444"/>
                    <a:pt x="707" y="3151"/>
                    <a:pt x="1575" y="3151"/>
                  </a:cubicBezTo>
                  <a:cubicBezTo>
                    <a:pt x="2443" y="3151"/>
                    <a:pt x="3150" y="2444"/>
                    <a:pt x="3150" y="1576"/>
                  </a:cubicBezTo>
                  <a:cubicBezTo>
                    <a:pt x="3150" y="708"/>
                    <a:pt x="2443" y="1"/>
                    <a:pt x="1575"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52"/>
            <p:cNvSpPr/>
            <p:nvPr/>
          </p:nvSpPr>
          <p:spPr>
            <a:xfrm>
              <a:off x="5747875" y="1384075"/>
              <a:ext cx="105300" cy="3359925"/>
            </a:xfrm>
            <a:custGeom>
              <a:rect b="b" l="l" r="r" t="t"/>
              <a:pathLst>
                <a:path extrusionOk="0" h="134397" w="4212">
                  <a:moveTo>
                    <a:pt x="1" y="0"/>
                  </a:moveTo>
                  <a:lnTo>
                    <a:pt x="1" y="134396"/>
                  </a:lnTo>
                  <a:lnTo>
                    <a:pt x="4212" y="134396"/>
                  </a:lnTo>
                  <a:lnTo>
                    <a:pt x="4212"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52"/>
            <p:cNvSpPr/>
            <p:nvPr/>
          </p:nvSpPr>
          <p:spPr>
            <a:xfrm>
              <a:off x="5747875" y="1797925"/>
              <a:ext cx="105300" cy="856675"/>
            </a:xfrm>
            <a:custGeom>
              <a:rect b="b" l="l" r="r" t="t"/>
              <a:pathLst>
                <a:path extrusionOk="0" h="34267" w="4212">
                  <a:moveTo>
                    <a:pt x="1" y="0"/>
                  </a:moveTo>
                  <a:lnTo>
                    <a:pt x="1" y="34267"/>
                  </a:lnTo>
                  <a:lnTo>
                    <a:pt x="4212" y="34267"/>
                  </a:lnTo>
                  <a:lnTo>
                    <a:pt x="4212" y="0"/>
                  </a:ln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52"/>
            <p:cNvSpPr/>
            <p:nvPr/>
          </p:nvSpPr>
          <p:spPr>
            <a:xfrm>
              <a:off x="1797325" y="1384075"/>
              <a:ext cx="4055850" cy="205750"/>
            </a:xfrm>
            <a:custGeom>
              <a:rect b="b" l="l" r="r" t="t"/>
              <a:pathLst>
                <a:path extrusionOk="0" h="8230" w="162234">
                  <a:moveTo>
                    <a:pt x="1" y="0"/>
                  </a:moveTo>
                  <a:lnTo>
                    <a:pt x="1" y="8229"/>
                  </a:lnTo>
                  <a:lnTo>
                    <a:pt x="162234" y="8229"/>
                  </a:lnTo>
                  <a:lnTo>
                    <a:pt x="162234"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52"/>
            <p:cNvSpPr/>
            <p:nvPr/>
          </p:nvSpPr>
          <p:spPr>
            <a:xfrm>
              <a:off x="1797325" y="1652475"/>
              <a:ext cx="1042325" cy="164750"/>
            </a:xfrm>
            <a:custGeom>
              <a:rect b="b" l="l" r="r" t="t"/>
              <a:pathLst>
                <a:path extrusionOk="0" h="6590" w="41693">
                  <a:moveTo>
                    <a:pt x="1" y="0"/>
                  </a:moveTo>
                  <a:lnTo>
                    <a:pt x="1" y="6590"/>
                  </a:lnTo>
                  <a:lnTo>
                    <a:pt x="40599" y="6590"/>
                  </a:lnTo>
                  <a:cubicBezTo>
                    <a:pt x="41178" y="6590"/>
                    <a:pt x="41692" y="6108"/>
                    <a:pt x="41692" y="5497"/>
                  </a:cubicBezTo>
                  <a:lnTo>
                    <a:pt x="41692" y="1061"/>
                  </a:lnTo>
                  <a:cubicBezTo>
                    <a:pt x="41692" y="482"/>
                    <a:pt x="41178" y="0"/>
                    <a:pt x="40599"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52"/>
            <p:cNvSpPr/>
            <p:nvPr/>
          </p:nvSpPr>
          <p:spPr>
            <a:xfrm>
              <a:off x="1927525" y="1675775"/>
              <a:ext cx="65900" cy="100475"/>
            </a:xfrm>
            <a:custGeom>
              <a:rect b="b" l="l" r="r" t="t"/>
              <a:pathLst>
                <a:path extrusionOk="0" h="4019" w="2636">
                  <a:moveTo>
                    <a:pt x="0" y="1"/>
                  </a:moveTo>
                  <a:lnTo>
                    <a:pt x="0" y="4019"/>
                  </a:lnTo>
                  <a:lnTo>
                    <a:pt x="547" y="4019"/>
                  </a:lnTo>
                  <a:lnTo>
                    <a:pt x="547" y="1190"/>
                  </a:lnTo>
                  <a:lnTo>
                    <a:pt x="997" y="4019"/>
                  </a:lnTo>
                  <a:lnTo>
                    <a:pt x="1607" y="4019"/>
                  </a:lnTo>
                  <a:lnTo>
                    <a:pt x="2025" y="1126"/>
                  </a:lnTo>
                  <a:lnTo>
                    <a:pt x="2025" y="4019"/>
                  </a:lnTo>
                  <a:lnTo>
                    <a:pt x="2636" y="4019"/>
                  </a:lnTo>
                  <a:lnTo>
                    <a:pt x="2636" y="1"/>
                  </a:lnTo>
                  <a:lnTo>
                    <a:pt x="1768" y="1"/>
                  </a:lnTo>
                  <a:lnTo>
                    <a:pt x="1318" y="2861"/>
                  </a:lnTo>
                  <a:lnTo>
                    <a:pt x="868" y="1"/>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52"/>
            <p:cNvSpPr/>
            <p:nvPr/>
          </p:nvSpPr>
          <p:spPr>
            <a:xfrm>
              <a:off x="2000650" y="1675775"/>
              <a:ext cx="55475" cy="100475"/>
            </a:xfrm>
            <a:custGeom>
              <a:rect b="b" l="l" r="r" t="t"/>
              <a:pathLst>
                <a:path extrusionOk="0" h="4019" w="2219">
                  <a:moveTo>
                    <a:pt x="1093" y="708"/>
                  </a:moveTo>
                  <a:lnTo>
                    <a:pt x="1382" y="2733"/>
                  </a:lnTo>
                  <a:lnTo>
                    <a:pt x="772" y="2733"/>
                  </a:lnTo>
                  <a:lnTo>
                    <a:pt x="1093" y="708"/>
                  </a:lnTo>
                  <a:close/>
                  <a:moveTo>
                    <a:pt x="643" y="1"/>
                  </a:moveTo>
                  <a:lnTo>
                    <a:pt x="0" y="4019"/>
                  </a:lnTo>
                  <a:lnTo>
                    <a:pt x="579" y="4019"/>
                  </a:lnTo>
                  <a:lnTo>
                    <a:pt x="707" y="3279"/>
                  </a:lnTo>
                  <a:lnTo>
                    <a:pt x="1479" y="3279"/>
                  </a:lnTo>
                  <a:lnTo>
                    <a:pt x="1575" y="4019"/>
                  </a:lnTo>
                  <a:lnTo>
                    <a:pt x="2218" y="4019"/>
                  </a:lnTo>
                  <a:lnTo>
                    <a:pt x="1575" y="1"/>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52"/>
            <p:cNvSpPr/>
            <p:nvPr/>
          </p:nvSpPr>
          <p:spPr>
            <a:xfrm>
              <a:off x="2063325" y="1675775"/>
              <a:ext cx="49050" cy="100475"/>
            </a:xfrm>
            <a:custGeom>
              <a:rect b="b" l="l" r="r" t="t"/>
              <a:pathLst>
                <a:path extrusionOk="0" h="4019" w="1962">
                  <a:moveTo>
                    <a:pt x="933" y="579"/>
                  </a:moveTo>
                  <a:cubicBezTo>
                    <a:pt x="1158" y="579"/>
                    <a:pt x="1254" y="708"/>
                    <a:pt x="1254" y="997"/>
                  </a:cubicBezTo>
                  <a:lnTo>
                    <a:pt x="1254" y="1383"/>
                  </a:lnTo>
                  <a:cubicBezTo>
                    <a:pt x="1254" y="1704"/>
                    <a:pt x="1126" y="1801"/>
                    <a:pt x="868" y="1801"/>
                  </a:cubicBezTo>
                  <a:lnTo>
                    <a:pt x="643" y="1801"/>
                  </a:lnTo>
                  <a:lnTo>
                    <a:pt x="643" y="579"/>
                  </a:lnTo>
                  <a:close/>
                  <a:moveTo>
                    <a:pt x="1" y="1"/>
                  </a:moveTo>
                  <a:lnTo>
                    <a:pt x="1" y="4019"/>
                  </a:lnTo>
                  <a:lnTo>
                    <a:pt x="643" y="4019"/>
                  </a:lnTo>
                  <a:lnTo>
                    <a:pt x="643" y="2379"/>
                  </a:lnTo>
                  <a:lnTo>
                    <a:pt x="868" y="2379"/>
                  </a:lnTo>
                  <a:cubicBezTo>
                    <a:pt x="1126" y="2379"/>
                    <a:pt x="1254" y="2508"/>
                    <a:pt x="1254" y="2894"/>
                  </a:cubicBezTo>
                  <a:lnTo>
                    <a:pt x="1254" y="3536"/>
                  </a:lnTo>
                  <a:cubicBezTo>
                    <a:pt x="1254" y="3858"/>
                    <a:pt x="1286" y="3922"/>
                    <a:pt x="1318" y="4019"/>
                  </a:cubicBezTo>
                  <a:lnTo>
                    <a:pt x="1961" y="4019"/>
                  </a:lnTo>
                  <a:cubicBezTo>
                    <a:pt x="1897" y="3858"/>
                    <a:pt x="1897" y="3729"/>
                    <a:pt x="1897" y="3536"/>
                  </a:cubicBezTo>
                  <a:lnTo>
                    <a:pt x="1897" y="2926"/>
                  </a:lnTo>
                  <a:cubicBezTo>
                    <a:pt x="1897" y="2508"/>
                    <a:pt x="1801" y="2186"/>
                    <a:pt x="1479" y="2058"/>
                  </a:cubicBezTo>
                  <a:cubicBezTo>
                    <a:pt x="1768" y="1929"/>
                    <a:pt x="1897" y="1672"/>
                    <a:pt x="1897" y="1254"/>
                  </a:cubicBezTo>
                  <a:lnTo>
                    <a:pt x="1897" y="933"/>
                  </a:lnTo>
                  <a:cubicBezTo>
                    <a:pt x="1897" y="322"/>
                    <a:pt x="1608" y="1"/>
                    <a:pt x="965"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52"/>
            <p:cNvSpPr/>
            <p:nvPr/>
          </p:nvSpPr>
          <p:spPr>
            <a:xfrm>
              <a:off x="2119575" y="1674975"/>
              <a:ext cx="47450" cy="102075"/>
            </a:xfrm>
            <a:custGeom>
              <a:rect b="b" l="l" r="r" t="t"/>
              <a:pathLst>
                <a:path extrusionOk="0" h="4083" w="1898">
                  <a:moveTo>
                    <a:pt x="965" y="0"/>
                  </a:moveTo>
                  <a:cubicBezTo>
                    <a:pt x="322" y="0"/>
                    <a:pt x="1" y="354"/>
                    <a:pt x="1" y="997"/>
                  </a:cubicBezTo>
                  <a:lnTo>
                    <a:pt x="1" y="3086"/>
                  </a:lnTo>
                  <a:cubicBezTo>
                    <a:pt x="1" y="3729"/>
                    <a:pt x="322" y="4083"/>
                    <a:pt x="965" y="4083"/>
                  </a:cubicBezTo>
                  <a:cubicBezTo>
                    <a:pt x="1576" y="4083"/>
                    <a:pt x="1897" y="3729"/>
                    <a:pt x="1897" y="3086"/>
                  </a:cubicBezTo>
                  <a:lnTo>
                    <a:pt x="1897" y="2540"/>
                  </a:lnTo>
                  <a:lnTo>
                    <a:pt x="1286" y="2540"/>
                  </a:lnTo>
                  <a:lnTo>
                    <a:pt x="1286" y="3118"/>
                  </a:lnTo>
                  <a:cubicBezTo>
                    <a:pt x="1286" y="3408"/>
                    <a:pt x="1158" y="3504"/>
                    <a:pt x="965" y="3504"/>
                  </a:cubicBezTo>
                  <a:cubicBezTo>
                    <a:pt x="772" y="3504"/>
                    <a:pt x="644" y="3408"/>
                    <a:pt x="644" y="3118"/>
                  </a:cubicBezTo>
                  <a:lnTo>
                    <a:pt x="644" y="965"/>
                  </a:lnTo>
                  <a:cubicBezTo>
                    <a:pt x="644" y="675"/>
                    <a:pt x="772" y="579"/>
                    <a:pt x="965" y="579"/>
                  </a:cubicBezTo>
                  <a:cubicBezTo>
                    <a:pt x="1158" y="579"/>
                    <a:pt x="1286" y="675"/>
                    <a:pt x="1286" y="965"/>
                  </a:cubicBezTo>
                  <a:lnTo>
                    <a:pt x="1286" y="1383"/>
                  </a:lnTo>
                  <a:lnTo>
                    <a:pt x="1897" y="1383"/>
                  </a:lnTo>
                  <a:lnTo>
                    <a:pt x="1897" y="997"/>
                  </a:lnTo>
                  <a:cubicBezTo>
                    <a:pt x="1897" y="354"/>
                    <a:pt x="1576" y="0"/>
                    <a:pt x="965"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52"/>
            <p:cNvSpPr/>
            <p:nvPr/>
          </p:nvSpPr>
          <p:spPr>
            <a:xfrm>
              <a:off x="2176625" y="1675775"/>
              <a:ext cx="49850" cy="100475"/>
            </a:xfrm>
            <a:custGeom>
              <a:rect b="b" l="l" r="r" t="t"/>
              <a:pathLst>
                <a:path extrusionOk="0" h="4019" w="1994">
                  <a:moveTo>
                    <a:pt x="1" y="1"/>
                  </a:moveTo>
                  <a:lnTo>
                    <a:pt x="1" y="4019"/>
                  </a:lnTo>
                  <a:lnTo>
                    <a:pt x="612" y="4019"/>
                  </a:lnTo>
                  <a:lnTo>
                    <a:pt x="612" y="2315"/>
                  </a:lnTo>
                  <a:lnTo>
                    <a:pt x="1351" y="2315"/>
                  </a:lnTo>
                  <a:lnTo>
                    <a:pt x="1351" y="4019"/>
                  </a:lnTo>
                  <a:lnTo>
                    <a:pt x="1994" y="4019"/>
                  </a:lnTo>
                  <a:lnTo>
                    <a:pt x="1994" y="1"/>
                  </a:lnTo>
                  <a:lnTo>
                    <a:pt x="1351" y="1"/>
                  </a:lnTo>
                  <a:lnTo>
                    <a:pt x="1351" y="1736"/>
                  </a:lnTo>
                  <a:lnTo>
                    <a:pt x="612" y="1736"/>
                  </a:lnTo>
                  <a:lnTo>
                    <a:pt x="612" y="1"/>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52"/>
            <p:cNvSpPr/>
            <p:nvPr/>
          </p:nvSpPr>
          <p:spPr>
            <a:xfrm>
              <a:off x="2064125" y="1418625"/>
              <a:ext cx="2607750" cy="116550"/>
            </a:xfrm>
            <a:custGeom>
              <a:rect b="b" l="l" r="r" t="t"/>
              <a:pathLst>
                <a:path extrusionOk="0" h="4662" w="104310">
                  <a:moveTo>
                    <a:pt x="1" y="0"/>
                  </a:moveTo>
                  <a:lnTo>
                    <a:pt x="1" y="4661"/>
                  </a:lnTo>
                  <a:lnTo>
                    <a:pt x="104309" y="4661"/>
                  </a:lnTo>
                  <a:lnTo>
                    <a:pt x="104309"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52"/>
            <p:cNvSpPr/>
            <p:nvPr/>
          </p:nvSpPr>
          <p:spPr>
            <a:xfrm>
              <a:off x="2016725" y="3505600"/>
              <a:ext cx="176800" cy="81200"/>
            </a:xfrm>
            <a:custGeom>
              <a:rect b="b" l="l" r="r" t="t"/>
              <a:pathLst>
                <a:path extrusionOk="0" h="3248" w="7072">
                  <a:moveTo>
                    <a:pt x="0" y="1"/>
                  </a:moveTo>
                  <a:lnTo>
                    <a:pt x="0" y="3247"/>
                  </a:lnTo>
                  <a:lnTo>
                    <a:pt x="7072" y="3247"/>
                  </a:lnTo>
                  <a:lnTo>
                    <a:pt x="7072" y="1"/>
                  </a:ln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52"/>
            <p:cNvSpPr/>
            <p:nvPr/>
          </p:nvSpPr>
          <p:spPr>
            <a:xfrm>
              <a:off x="2202350" y="3505600"/>
              <a:ext cx="176825" cy="81200"/>
            </a:xfrm>
            <a:custGeom>
              <a:rect b="b" l="l" r="r" t="t"/>
              <a:pathLst>
                <a:path extrusionOk="0" h="3248" w="7073">
                  <a:moveTo>
                    <a:pt x="0" y="1"/>
                  </a:moveTo>
                  <a:lnTo>
                    <a:pt x="0" y="3247"/>
                  </a:lnTo>
                  <a:lnTo>
                    <a:pt x="7072" y="3247"/>
                  </a:lnTo>
                  <a:lnTo>
                    <a:pt x="7072" y="1"/>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52"/>
            <p:cNvSpPr/>
            <p:nvPr/>
          </p:nvSpPr>
          <p:spPr>
            <a:xfrm>
              <a:off x="2387975" y="3505600"/>
              <a:ext cx="176825" cy="81200"/>
            </a:xfrm>
            <a:custGeom>
              <a:rect b="b" l="l" r="r" t="t"/>
              <a:pathLst>
                <a:path extrusionOk="0" h="3248" w="7073">
                  <a:moveTo>
                    <a:pt x="1" y="1"/>
                  </a:moveTo>
                  <a:lnTo>
                    <a:pt x="1" y="3247"/>
                  </a:lnTo>
                  <a:lnTo>
                    <a:pt x="7073" y="3247"/>
                  </a:lnTo>
                  <a:lnTo>
                    <a:pt x="7073" y="1"/>
                  </a:ln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52"/>
            <p:cNvSpPr/>
            <p:nvPr/>
          </p:nvSpPr>
          <p:spPr>
            <a:xfrm>
              <a:off x="2573625" y="3505600"/>
              <a:ext cx="176825" cy="81200"/>
            </a:xfrm>
            <a:custGeom>
              <a:rect b="b" l="l" r="r" t="t"/>
              <a:pathLst>
                <a:path extrusionOk="0" h="3248" w="7073">
                  <a:moveTo>
                    <a:pt x="0" y="1"/>
                  </a:moveTo>
                  <a:lnTo>
                    <a:pt x="0" y="3247"/>
                  </a:lnTo>
                  <a:lnTo>
                    <a:pt x="7072" y="3247"/>
                  </a:lnTo>
                  <a:lnTo>
                    <a:pt x="7072" y="1"/>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52"/>
            <p:cNvSpPr/>
            <p:nvPr/>
          </p:nvSpPr>
          <p:spPr>
            <a:xfrm>
              <a:off x="2759250" y="3505600"/>
              <a:ext cx="176025" cy="81200"/>
            </a:xfrm>
            <a:custGeom>
              <a:rect b="b" l="l" r="r" t="t"/>
              <a:pathLst>
                <a:path extrusionOk="0" h="3248" w="7041">
                  <a:moveTo>
                    <a:pt x="1" y="1"/>
                  </a:moveTo>
                  <a:lnTo>
                    <a:pt x="1" y="3247"/>
                  </a:lnTo>
                  <a:lnTo>
                    <a:pt x="7040" y="3247"/>
                  </a:lnTo>
                  <a:lnTo>
                    <a:pt x="7040" y="1"/>
                  </a:ln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52"/>
            <p:cNvSpPr/>
            <p:nvPr/>
          </p:nvSpPr>
          <p:spPr>
            <a:xfrm>
              <a:off x="2944875" y="3505600"/>
              <a:ext cx="176025" cy="81200"/>
            </a:xfrm>
            <a:custGeom>
              <a:rect b="b" l="l" r="r" t="t"/>
              <a:pathLst>
                <a:path extrusionOk="0" h="3248" w="7041">
                  <a:moveTo>
                    <a:pt x="1" y="1"/>
                  </a:moveTo>
                  <a:lnTo>
                    <a:pt x="1" y="3247"/>
                  </a:lnTo>
                  <a:lnTo>
                    <a:pt x="7041" y="3247"/>
                  </a:lnTo>
                  <a:lnTo>
                    <a:pt x="7041" y="1"/>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52"/>
            <p:cNvSpPr/>
            <p:nvPr/>
          </p:nvSpPr>
          <p:spPr>
            <a:xfrm>
              <a:off x="3130525" y="3505600"/>
              <a:ext cx="176000" cy="81200"/>
            </a:xfrm>
            <a:custGeom>
              <a:rect b="b" l="l" r="r" t="t"/>
              <a:pathLst>
                <a:path extrusionOk="0" h="3248" w="7040">
                  <a:moveTo>
                    <a:pt x="0" y="1"/>
                  </a:moveTo>
                  <a:lnTo>
                    <a:pt x="0" y="3247"/>
                  </a:lnTo>
                  <a:lnTo>
                    <a:pt x="7040" y="3247"/>
                  </a:lnTo>
                  <a:lnTo>
                    <a:pt x="7040" y="1"/>
                  </a:ln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52"/>
            <p:cNvSpPr/>
            <p:nvPr/>
          </p:nvSpPr>
          <p:spPr>
            <a:xfrm>
              <a:off x="3316150" y="3505600"/>
              <a:ext cx="176025" cy="81200"/>
            </a:xfrm>
            <a:custGeom>
              <a:rect b="b" l="l" r="r" t="t"/>
              <a:pathLst>
                <a:path extrusionOk="0" h="3248" w="7041">
                  <a:moveTo>
                    <a:pt x="1" y="1"/>
                  </a:moveTo>
                  <a:lnTo>
                    <a:pt x="1" y="3247"/>
                  </a:lnTo>
                  <a:lnTo>
                    <a:pt x="7040" y="3247"/>
                  </a:lnTo>
                  <a:lnTo>
                    <a:pt x="7040" y="1"/>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52"/>
            <p:cNvSpPr/>
            <p:nvPr/>
          </p:nvSpPr>
          <p:spPr>
            <a:xfrm>
              <a:off x="3501800" y="3505600"/>
              <a:ext cx="176000" cy="81200"/>
            </a:xfrm>
            <a:custGeom>
              <a:rect b="b" l="l" r="r" t="t"/>
              <a:pathLst>
                <a:path extrusionOk="0" h="3248" w="7040">
                  <a:moveTo>
                    <a:pt x="0" y="1"/>
                  </a:moveTo>
                  <a:lnTo>
                    <a:pt x="0" y="3247"/>
                  </a:lnTo>
                  <a:lnTo>
                    <a:pt x="7040" y="3247"/>
                  </a:lnTo>
                  <a:lnTo>
                    <a:pt x="7040" y="1"/>
                  </a:ln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52"/>
            <p:cNvSpPr/>
            <p:nvPr/>
          </p:nvSpPr>
          <p:spPr>
            <a:xfrm>
              <a:off x="3686625" y="3505600"/>
              <a:ext cx="176825" cy="81200"/>
            </a:xfrm>
            <a:custGeom>
              <a:rect b="b" l="l" r="r" t="t"/>
              <a:pathLst>
                <a:path extrusionOk="0" h="3248" w="7073">
                  <a:moveTo>
                    <a:pt x="0" y="1"/>
                  </a:moveTo>
                  <a:lnTo>
                    <a:pt x="0" y="3247"/>
                  </a:lnTo>
                  <a:lnTo>
                    <a:pt x="7072" y="3247"/>
                  </a:lnTo>
                  <a:lnTo>
                    <a:pt x="7072" y="1"/>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52"/>
            <p:cNvSpPr/>
            <p:nvPr/>
          </p:nvSpPr>
          <p:spPr>
            <a:xfrm>
              <a:off x="3872250" y="3505600"/>
              <a:ext cx="176825" cy="81200"/>
            </a:xfrm>
            <a:custGeom>
              <a:rect b="b" l="l" r="r" t="t"/>
              <a:pathLst>
                <a:path extrusionOk="0" h="3248" w="7073">
                  <a:moveTo>
                    <a:pt x="1" y="1"/>
                  </a:moveTo>
                  <a:lnTo>
                    <a:pt x="1" y="3247"/>
                  </a:lnTo>
                  <a:lnTo>
                    <a:pt x="7072" y="3247"/>
                  </a:lnTo>
                  <a:lnTo>
                    <a:pt x="7072" y="1"/>
                  </a:ln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52"/>
            <p:cNvSpPr/>
            <p:nvPr/>
          </p:nvSpPr>
          <p:spPr>
            <a:xfrm>
              <a:off x="4057900" y="3505600"/>
              <a:ext cx="176800" cy="81200"/>
            </a:xfrm>
            <a:custGeom>
              <a:rect b="b" l="l" r="r" t="t"/>
              <a:pathLst>
                <a:path extrusionOk="0" h="3248" w="7072">
                  <a:moveTo>
                    <a:pt x="0" y="1"/>
                  </a:moveTo>
                  <a:lnTo>
                    <a:pt x="0" y="3247"/>
                  </a:lnTo>
                  <a:lnTo>
                    <a:pt x="7072" y="3247"/>
                  </a:lnTo>
                  <a:lnTo>
                    <a:pt x="7072" y="1"/>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52"/>
            <p:cNvSpPr/>
            <p:nvPr/>
          </p:nvSpPr>
          <p:spPr>
            <a:xfrm>
              <a:off x="4243525" y="3505600"/>
              <a:ext cx="176825" cy="81200"/>
            </a:xfrm>
            <a:custGeom>
              <a:rect b="b" l="l" r="r" t="t"/>
              <a:pathLst>
                <a:path extrusionOk="0" h="3248" w="7073">
                  <a:moveTo>
                    <a:pt x="0" y="1"/>
                  </a:moveTo>
                  <a:lnTo>
                    <a:pt x="0" y="3247"/>
                  </a:lnTo>
                  <a:lnTo>
                    <a:pt x="7072" y="3247"/>
                  </a:lnTo>
                  <a:lnTo>
                    <a:pt x="7072" y="1"/>
                  </a:ln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52"/>
            <p:cNvSpPr/>
            <p:nvPr/>
          </p:nvSpPr>
          <p:spPr>
            <a:xfrm>
              <a:off x="4429150" y="3505600"/>
              <a:ext cx="176825" cy="81200"/>
            </a:xfrm>
            <a:custGeom>
              <a:rect b="b" l="l" r="r" t="t"/>
              <a:pathLst>
                <a:path extrusionOk="0" h="3248" w="7073">
                  <a:moveTo>
                    <a:pt x="1" y="1"/>
                  </a:moveTo>
                  <a:lnTo>
                    <a:pt x="1" y="3247"/>
                  </a:lnTo>
                  <a:lnTo>
                    <a:pt x="7073" y="3247"/>
                  </a:lnTo>
                  <a:lnTo>
                    <a:pt x="7073"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52"/>
            <p:cNvSpPr/>
            <p:nvPr/>
          </p:nvSpPr>
          <p:spPr>
            <a:xfrm>
              <a:off x="4614800" y="3505600"/>
              <a:ext cx="176800" cy="81200"/>
            </a:xfrm>
            <a:custGeom>
              <a:rect b="b" l="l" r="r" t="t"/>
              <a:pathLst>
                <a:path extrusionOk="0" h="3248" w="7072">
                  <a:moveTo>
                    <a:pt x="0" y="1"/>
                  </a:moveTo>
                  <a:lnTo>
                    <a:pt x="0" y="3247"/>
                  </a:lnTo>
                  <a:lnTo>
                    <a:pt x="7072" y="3247"/>
                  </a:lnTo>
                  <a:lnTo>
                    <a:pt x="7072" y="1"/>
                  </a:ln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52"/>
            <p:cNvSpPr/>
            <p:nvPr/>
          </p:nvSpPr>
          <p:spPr>
            <a:xfrm>
              <a:off x="4800425" y="3505600"/>
              <a:ext cx="176025" cy="81200"/>
            </a:xfrm>
            <a:custGeom>
              <a:rect b="b" l="l" r="r" t="t"/>
              <a:pathLst>
                <a:path extrusionOk="0" h="3248" w="7041">
                  <a:moveTo>
                    <a:pt x="1" y="1"/>
                  </a:moveTo>
                  <a:lnTo>
                    <a:pt x="1" y="3247"/>
                  </a:lnTo>
                  <a:lnTo>
                    <a:pt x="7040" y="3247"/>
                  </a:lnTo>
                  <a:lnTo>
                    <a:pt x="7040" y="1"/>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52"/>
            <p:cNvSpPr/>
            <p:nvPr/>
          </p:nvSpPr>
          <p:spPr>
            <a:xfrm>
              <a:off x="4986050" y="3505600"/>
              <a:ext cx="176025" cy="81200"/>
            </a:xfrm>
            <a:custGeom>
              <a:rect b="b" l="l" r="r" t="t"/>
              <a:pathLst>
                <a:path extrusionOk="0" h="3248" w="7041">
                  <a:moveTo>
                    <a:pt x="1" y="1"/>
                  </a:moveTo>
                  <a:lnTo>
                    <a:pt x="1" y="3247"/>
                  </a:lnTo>
                  <a:lnTo>
                    <a:pt x="7041" y="3247"/>
                  </a:lnTo>
                  <a:lnTo>
                    <a:pt x="7041" y="1"/>
                  </a:ln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52"/>
            <p:cNvSpPr/>
            <p:nvPr/>
          </p:nvSpPr>
          <p:spPr>
            <a:xfrm>
              <a:off x="5171700" y="3505600"/>
              <a:ext cx="176000" cy="81200"/>
            </a:xfrm>
            <a:custGeom>
              <a:rect b="b" l="l" r="r" t="t"/>
              <a:pathLst>
                <a:path extrusionOk="0" h="3248" w="7040">
                  <a:moveTo>
                    <a:pt x="0" y="1"/>
                  </a:moveTo>
                  <a:lnTo>
                    <a:pt x="0" y="3247"/>
                  </a:lnTo>
                  <a:lnTo>
                    <a:pt x="7040" y="3247"/>
                  </a:lnTo>
                  <a:lnTo>
                    <a:pt x="7040" y="1"/>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52"/>
            <p:cNvSpPr/>
            <p:nvPr/>
          </p:nvSpPr>
          <p:spPr>
            <a:xfrm>
              <a:off x="5357325" y="3505600"/>
              <a:ext cx="176025" cy="81200"/>
            </a:xfrm>
            <a:custGeom>
              <a:rect b="b" l="l" r="r" t="t"/>
              <a:pathLst>
                <a:path extrusionOk="0" h="3248" w="7041">
                  <a:moveTo>
                    <a:pt x="1" y="1"/>
                  </a:moveTo>
                  <a:lnTo>
                    <a:pt x="1" y="3247"/>
                  </a:lnTo>
                  <a:lnTo>
                    <a:pt x="7040" y="3247"/>
                  </a:lnTo>
                  <a:lnTo>
                    <a:pt x="7040" y="1"/>
                  </a:ln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52"/>
            <p:cNvSpPr/>
            <p:nvPr/>
          </p:nvSpPr>
          <p:spPr>
            <a:xfrm>
              <a:off x="1902600" y="1883100"/>
              <a:ext cx="299775" cy="81200"/>
            </a:xfrm>
            <a:custGeom>
              <a:rect b="b" l="l" r="r" t="t"/>
              <a:pathLst>
                <a:path extrusionOk="0" h="3248" w="11991">
                  <a:moveTo>
                    <a:pt x="1" y="1"/>
                  </a:moveTo>
                  <a:lnTo>
                    <a:pt x="1" y="3247"/>
                  </a:lnTo>
                  <a:lnTo>
                    <a:pt x="11990" y="3247"/>
                  </a:lnTo>
                  <a:lnTo>
                    <a:pt x="11990" y="1"/>
                  </a:ln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52"/>
            <p:cNvSpPr/>
            <p:nvPr/>
          </p:nvSpPr>
          <p:spPr>
            <a:xfrm>
              <a:off x="2218425" y="1883100"/>
              <a:ext cx="300575" cy="81200"/>
            </a:xfrm>
            <a:custGeom>
              <a:rect b="b" l="l" r="r" t="t"/>
              <a:pathLst>
                <a:path extrusionOk="0" h="3248" w="12023">
                  <a:moveTo>
                    <a:pt x="0" y="1"/>
                  </a:moveTo>
                  <a:lnTo>
                    <a:pt x="0" y="3247"/>
                  </a:lnTo>
                  <a:lnTo>
                    <a:pt x="12022" y="3247"/>
                  </a:lnTo>
                  <a:lnTo>
                    <a:pt x="12022" y="1"/>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52"/>
            <p:cNvSpPr/>
            <p:nvPr/>
          </p:nvSpPr>
          <p:spPr>
            <a:xfrm>
              <a:off x="2534250" y="1883100"/>
              <a:ext cx="300575" cy="81200"/>
            </a:xfrm>
            <a:custGeom>
              <a:rect b="b" l="l" r="r" t="t"/>
              <a:pathLst>
                <a:path extrusionOk="0" h="3248" w="12023">
                  <a:moveTo>
                    <a:pt x="0" y="1"/>
                  </a:moveTo>
                  <a:lnTo>
                    <a:pt x="0" y="3247"/>
                  </a:lnTo>
                  <a:lnTo>
                    <a:pt x="12022" y="3247"/>
                  </a:lnTo>
                  <a:lnTo>
                    <a:pt x="12022" y="1"/>
                  </a:ln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52"/>
            <p:cNvSpPr/>
            <p:nvPr/>
          </p:nvSpPr>
          <p:spPr>
            <a:xfrm>
              <a:off x="2850050" y="1883100"/>
              <a:ext cx="300575" cy="81200"/>
            </a:xfrm>
            <a:custGeom>
              <a:rect b="b" l="l" r="r" t="t"/>
              <a:pathLst>
                <a:path extrusionOk="0" h="3248" w="12023">
                  <a:moveTo>
                    <a:pt x="1" y="1"/>
                  </a:moveTo>
                  <a:lnTo>
                    <a:pt x="1" y="3247"/>
                  </a:lnTo>
                  <a:lnTo>
                    <a:pt x="12023" y="3247"/>
                  </a:lnTo>
                  <a:lnTo>
                    <a:pt x="12023" y="1"/>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52"/>
            <p:cNvSpPr/>
            <p:nvPr/>
          </p:nvSpPr>
          <p:spPr>
            <a:xfrm>
              <a:off x="3166675" y="1883100"/>
              <a:ext cx="300575" cy="81200"/>
            </a:xfrm>
            <a:custGeom>
              <a:rect b="b" l="l" r="r" t="t"/>
              <a:pathLst>
                <a:path extrusionOk="0" h="3248" w="12023">
                  <a:moveTo>
                    <a:pt x="1" y="1"/>
                  </a:moveTo>
                  <a:lnTo>
                    <a:pt x="1" y="3247"/>
                  </a:lnTo>
                  <a:lnTo>
                    <a:pt x="12023" y="3247"/>
                  </a:lnTo>
                  <a:lnTo>
                    <a:pt x="12023" y="1"/>
                  </a:ln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52"/>
            <p:cNvSpPr/>
            <p:nvPr/>
          </p:nvSpPr>
          <p:spPr>
            <a:xfrm>
              <a:off x="3482500" y="1883100"/>
              <a:ext cx="300575" cy="81200"/>
            </a:xfrm>
            <a:custGeom>
              <a:rect b="b" l="l" r="r" t="t"/>
              <a:pathLst>
                <a:path extrusionOk="0" h="3248" w="12023">
                  <a:moveTo>
                    <a:pt x="1" y="1"/>
                  </a:moveTo>
                  <a:lnTo>
                    <a:pt x="1" y="3247"/>
                  </a:lnTo>
                  <a:lnTo>
                    <a:pt x="12023" y="3247"/>
                  </a:lnTo>
                  <a:lnTo>
                    <a:pt x="12023" y="1"/>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52"/>
            <p:cNvSpPr/>
            <p:nvPr/>
          </p:nvSpPr>
          <p:spPr>
            <a:xfrm>
              <a:off x="3798325" y="1883100"/>
              <a:ext cx="300575" cy="81200"/>
            </a:xfrm>
            <a:custGeom>
              <a:rect b="b" l="l" r="r" t="t"/>
              <a:pathLst>
                <a:path extrusionOk="0" h="3248" w="12023">
                  <a:moveTo>
                    <a:pt x="0" y="1"/>
                  </a:moveTo>
                  <a:lnTo>
                    <a:pt x="0" y="3247"/>
                  </a:lnTo>
                  <a:lnTo>
                    <a:pt x="12022" y="3247"/>
                  </a:lnTo>
                  <a:lnTo>
                    <a:pt x="12022" y="1"/>
                  </a:ln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52"/>
            <p:cNvSpPr/>
            <p:nvPr/>
          </p:nvSpPr>
          <p:spPr>
            <a:xfrm>
              <a:off x="4114950" y="1883100"/>
              <a:ext cx="300575" cy="81200"/>
            </a:xfrm>
            <a:custGeom>
              <a:rect b="b" l="l" r="r" t="t"/>
              <a:pathLst>
                <a:path extrusionOk="0" h="3248" w="12023">
                  <a:moveTo>
                    <a:pt x="0" y="1"/>
                  </a:moveTo>
                  <a:lnTo>
                    <a:pt x="0" y="3247"/>
                  </a:lnTo>
                  <a:lnTo>
                    <a:pt x="12022" y="3247"/>
                  </a:lnTo>
                  <a:lnTo>
                    <a:pt x="12022" y="1"/>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52"/>
            <p:cNvSpPr/>
            <p:nvPr/>
          </p:nvSpPr>
          <p:spPr>
            <a:xfrm>
              <a:off x="4430775" y="1883100"/>
              <a:ext cx="300575" cy="81200"/>
            </a:xfrm>
            <a:custGeom>
              <a:rect b="b" l="l" r="r" t="t"/>
              <a:pathLst>
                <a:path extrusionOk="0" h="3248" w="12023">
                  <a:moveTo>
                    <a:pt x="0" y="1"/>
                  </a:moveTo>
                  <a:lnTo>
                    <a:pt x="0" y="3247"/>
                  </a:lnTo>
                  <a:lnTo>
                    <a:pt x="12022" y="3247"/>
                  </a:lnTo>
                  <a:lnTo>
                    <a:pt x="12022" y="1"/>
                  </a:ln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52"/>
            <p:cNvSpPr/>
            <p:nvPr/>
          </p:nvSpPr>
          <p:spPr>
            <a:xfrm>
              <a:off x="4746575" y="1883100"/>
              <a:ext cx="300575" cy="81200"/>
            </a:xfrm>
            <a:custGeom>
              <a:rect b="b" l="l" r="r" t="t"/>
              <a:pathLst>
                <a:path extrusionOk="0" h="3248" w="12023">
                  <a:moveTo>
                    <a:pt x="1" y="1"/>
                  </a:moveTo>
                  <a:lnTo>
                    <a:pt x="1" y="3247"/>
                  </a:lnTo>
                  <a:lnTo>
                    <a:pt x="12023" y="3247"/>
                  </a:lnTo>
                  <a:lnTo>
                    <a:pt x="12023" y="1"/>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52"/>
            <p:cNvSpPr/>
            <p:nvPr/>
          </p:nvSpPr>
          <p:spPr>
            <a:xfrm>
              <a:off x="5063200" y="1883100"/>
              <a:ext cx="299775" cy="81200"/>
            </a:xfrm>
            <a:custGeom>
              <a:rect b="b" l="l" r="r" t="t"/>
              <a:pathLst>
                <a:path extrusionOk="0" h="3248" w="11991">
                  <a:moveTo>
                    <a:pt x="1" y="1"/>
                  </a:moveTo>
                  <a:lnTo>
                    <a:pt x="1" y="3247"/>
                  </a:lnTo>
                  <a:lnTo>
                    <a:pt x="11991" y="3247"/>
                  </a:lnTo>
                  <a:lnTo>
                    <a:pt x="11991" y="1"/>
                  </a:ln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52"/>
            <p:cNvSpPr/>
            <p:nvPr/>
          </p:nvSpPr>
          <p:spPr>
            <a:xfrm>
              <a:off x="5379025" y="1883100"/>
              <a:ext cx="300575" cy="81200"/>
            </a:xfrm>
            <a:custGeom>
              <a:rect b="b" l="l" r="r" t="t"/>
              <a:pathLst>
                <a:path extrusionOk="0" h="3248" w="12023">
                  <a:moveTo>
                    <a:pt x="1" y="1"/>
                  </a:moveTo>
                  <a:lnTo>
                    <a:pt x="1" y="3247"/>
                  </a:lnTo>
                  <a:lnTo>
                    <a:pt x="12023" y="3247"/>
                  </a:lnTo>
                  <a:lnTo>
                    <a:pt x="12023" y="1"/>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52"/>
            <p:cNvSpPr/>
            <p:nvPr/>
          </p:nvSpPr>
          <p:spPr>
            <a:xfrm>
              <a:off x="3290450" y="2074375"/>
              <a:ext cx="512725" cy="198500"/>
            </a:xfrm>
            <a:custGeom>
              <a:rect b="b" l="l" r="r" t="t"/>
              <a:pathLst>
                <a:path extrusionOk="0" h="7940" w="20509">
                  <a:moveTo>
                    <a:pt x="0" y="0"/>
                  </a:moveTo>
                  <a:lnTo>
                    <a:pt x="4436" y="2218"/>
                  </a:lnTo>
                  <a:lnTo>
                    <a:pt x="4436" y="6751"/>
                  </a:lnTo>
                  <a:cubicBezTo>
                    <a:pt x="4436" y="7426"/>
                    <a:pt x="4950" y="7940"/>
                    <a:pt x="5625" y="7940"/>
                  </a:cubicBezTo>
                  <a:lnTo>
                    <a:pt x="19319" y="7940"/>
                  </a:lnTo>
                  <a:cubicBezTo>
                    <a:pt x="19962" y="7940"/>
                    <a:pt x="20508" y="7426"/>
                    <a:pt x="20508" y="6751"/>
                  </a:cubicBezTo>
                  <a:lnTo>
                    <a:pt x="20508" y="1190"/>
                  </a:lnTo>
                  <a:cubicBezTo>
                    <a:pt x="20508" y="547"/>
                    <a:pt x="19962" y="0"/>
                    <a:pt x="19319"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52"/>
            <p:cNvSpPr/>
            <p:nvPr/>
          </p:nvSpPr>
          <p:spPr>
            <a:xfrm>
              <a:off x="3503400" y="2106500"/>
              <a:ext cx="60300" cy="131025"/>
            </a:xfrm>
            <a:custGeom>
              <a:rect b="b" l="l" r="r" t="t"/>
              <a:pathLst>
                <a:path extrusionOk="0" h="5241" w="2412">
                  <a:moveTo>
                    <a:pt x="1190" y="1"/>
                  </a:moveTo>
                  <a:cubicBezTo>
                    <a:pt x="418" y="1"/>
                    <a:pt x="0" y="483"/>
                    <a:pt x="0" y="1287"/>
                  </a:cubicBezTo>
                  <a:lnTo>
                    <a:pt x="0" y="1576"/>
                  </a:lnTo>
                  <a:lnTo>
                    <a:pt x="772" y="1576"/>
                  </a:lnTo>
                  <a:lnTo>
                    <a:pt x="772" y="1255"/>
                  </a:lnTo>
                  <a:cubicBezTo>
                    <a:pt x="772" y="869"/>
                    <a:pt x="933" y="740"/>
                    <a:pt x="1190" y="740"/>
                  </a:cubicBezTo>
                  <a:cubicBezTo>
                    <a:pt x="1447" y="740"/>
                    <a:pt x="1608" y="869"/>
                    <a:pt x="1608" y="1319"/>
                  </a:cubicBezTo>
                  <a:lnTo>
                    <a:pt x="1608" y="1608"/>
                  </a:lnTo>
                  <a:cubicBezTo>
                    <a:pt x="1608" y="2026"/>
                    <a:pt x="1415" y="2155"/>
                    <a:pt x="1125" y="2155"/>
                  </a:cubicBezTo>
                  <a:lnTo>
                    <a:pt x="804" y="2155"/>
                  </a:lnTo>
                  <a:lnTo>
                    <a:pt x="804" y="2894"/>
                  </a:lnTo>
                  <a:lnTo>
                    <a:pt x="1061" y="2894"/>
                  </a:lnTo>
                  <a:cubicBezTo>
                    <a:pt x="1447" y="2894"/>
                    <a:pt x="1608" y="3055"/>
                    <a:pt x="1608" y="3537"/>
                  </a:cubicBezTo>
                  <a:lnTo>
                    <a:pt x="1608" y="3955"/>
                  </a:lnTo>
                  <a:cubicBezTo>
                    <a:pt x="1608" y="4405"/>
                    <a:pt x="1447" y="4533"/>
                    <a:pt x="1190" y="4533"/>
                  </a:cubicBezTo>
                  <a:cubicBezTo>
                    <a:pt x="933" y="4533"/>
                    <a:pt x="772" y="4373"/>
                    <a:pt x="772" y="4019"/>
                  </a:cubicBezTo>
                  <a:lnTo>
                    <a:pt x="772" y="3537"/>
                  </a:lnTo>
                  <a:lnTo>
                    <a:pt x="0" y="3537"/>
                  </a:lnTo>
                  <a:lnTo>
                    <a:pt x="0" y="3955"/>
                  </a:lnTo>
                  <a:cubicBezTo>
                    <a:pt x="0" y="4790"/>
                    <a:pt x="418" y="5241"/>
                    <a:pt x="1190" y="5241"/>
                  </a:cubicBezTo>
                  <a:cubicBezTo>
                    <a:pt x="1993" y="5241"/>
                    <a:pt x="2411" y="4790"/>
                    <a:pt x="2411" y="3955"/>
                  </a:cubicBezTo>
                  <a:lnTo>
                    <a:pt x="2411" y="3569"/>
                  </a:lnTo>
                  <a:cubicBezTo>
                    <a:pt x="2411" y="3055"/>
                    <a:pt x="2251" y="2669"/>
                    <a:pt x="1833" y="2476"/>
                  </a:cubicBezTo>
                  <a:cubicBezTo>
                    <a:pt x="2218" y="2315"/>
                    <a:pt x="2411" y="1962"/>
                    <a:pt x="2411" y="1415"/>
                  </a:cubicBezTo>
                  <a:lnTo>
                    <a:pt x="2411" y="1287"/>
                  </a:lnTo>
                  <a:cubicBezTo>
                    <a:pt x="2411" y="483"/>
                    <a:pt x="1993" y="1"/>
                    <a:pt x="1190"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52"/>
            <p:cNvSpPr/>
            <p:nvPr/>
          </p:nvSpPr>
          <p:spPr>
            <a:xfrm>
              <a:off x="3575725" y="2106500"/>
              <a:ext cx="61100" cy="131025"/>
            </a:xfrm>
            <a:custGeom>
              <a:rect b="b" l="l" r="r" t="t"/>
              <a:pathLst>
                <a:path extrusionOk="0" h="5241" w="2444">
                  <a:moveTo>
                    <a:pt x="1222" y="740"/>
                  </a:moveTo>
                  <a:cubicBezTo>
                    <a:pt x="1479" y="740"/>
                    <a:pt x="1640" y="869"/>
                    <a:pt x="1640" y="1255"/>
                  </a:cubicBezTo>
                  <a:lnTo>
                    <a:pt x="1640" y="4019"/>
                  </a:lnTo>
                  <a:cubicBezTo>
                    <a:pt x="1640" y="4373"/>
                    <a:pt x="1479" y="4533"/>
                    <a:pt x="1222" y="4533"/>
                  </a:cubicBezTo>
                  <a:cubicBezTo>
                    <a:pt x="965" y="4533"/>
                    <a:pt x="804" y="4373"/>
                    <a:pt x="804" y="4019"/>
                  </a:cubicBezTo>
                  <a:lnTo>
                    <a:pt x="804" y="1255"/>
                  </a:lnTo>
                  <a:cubicBezTo>
                    <a:pt x="804" y="869"/>
                    <a:pt x="965" y="740"/>
                    <a:pt x="1222" y="740"/>
                  </a:cubicBezTo>
                  <a:close/>
                  <a:moveTo>
                    <a:pt x="1222" y="1"/>
                  </a:moveTo>
                  <a:cubicBezTo>
                    <a:pt x="418" y="1"/>
                    <a:pt x="0" y="483"/>
                    <a:pt x="0" y="1287"/>
                  </a:cubicBezTo>
                  <a:lnTo>
                    <a:pt x="0" y="3955"/>
                  </a:lnTo>
                  <a:cubicBezTo>
                    <a:pt x="0" y="4790"/>
                    <a:pt x="418" y="5241"/>
                    <a:pt x="1222" y="5241"/>
                  </a:cubicBezTo>
                  <a:cubicBezTo>
                    <a:pt x="1993" y="5241"/>
                    <a:pt x="2443" y="4790"/>
                    <a:pt x="2443" y="3955"/>
                  </a:cubicBezTo>
                  <a:lnTo>
                    <a:pt x="2443" y="1287"/>
                  </a:lnTo>
                  <a:cubicBezTo>
                    <a:pt x="2443" y="483"/>
                    <a:pt x="1993" y="1"/>
                    <a:pt x="1222"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52"/>
            <p:cNvSpPr/>
            <p:nvPr/>
          </p:nvSpPr>
          <p:spPr>
            <a:xfrm>
              <a:off x="3649650" y="2108125"/>
              <a:ext cx="66725" cy="128600"/>
            </a:xfrm>
            <a:custGeom>
              <a:rect b="b" l="l" r="r" t="t"/>
              <a:pathLst>
                <a:path extrusionOk="0" h="5144" w="2669">
                  <a:moveTo>
                    <a:pt x="1" y="0"/>
                  </a:moveTo>
                  <a:lnTo>
                    <a:pt x="1" y="5143"/>
                  </a:lnTo>
                  <a:lnTo>
                    <a:pt x="804" y="5143"/>
                  </a:lnTo>
                  <a:lnTo>
                    <a:pt x="804" y="3568"/>
                  </a:lnTo>
                  <a:lnTo>
                    <a:pt x="1061" y="3086"/>
                  </a:lnTo>
                  <a:lnTo>
                    <a:pt x="1833" y="5143"/>
                  </a:lnTo>
                  <a:lnTo>
                    <a:pt x="2669" y="5143"/>
                  </a:lnTo>
                  <a:lnTo>
                    <a:pt x="1544" y="2283"/>
                  </a:lnTo>
                  <a:lnTo>
                    <a:pt x="2669" y="0"/>
                  </a:lnTo>
                  <a:lnTo>
                    <a:pt x="1865" y="0"/>
                  </a:lnTo>
                  <a:lnTo>
                    <a:pt x="804" y="2250"/>
                  </a:lnTo>
                  <a:lnTo>
                    <a:pt x="804" y="0"/>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52"/>
            <p:cNvSpPr/>
            <p:nvPr/>
          </p:nvSpPr>
          <p:spPr>
            <a:xfrm>
              <a:off x="2318075" y="3979725"/>
              <a:ext cx="69125" cy="148700"/>
            </a:xfrm>
            <a:custGeom>
              <a:rect b="b" l="l" r="r" t="t"/>
              <a:pathLst>
                <a:path extrusionOk="0" h="5948" w="2765">
                  <a:moveTo>
                    <a:pt x="161" y="1"/>
                  </a:moveTo>
                  <a:lnTo>
                    <a:pt x="0" y="3408"/>
                  </a:lnTo>
                  <a:lnTo>
                    <a:pt x="868" y="3408"/>
                  </a:lnTo>
                  <a:lnTo>
                    <a:pt x="868" y="3215"/>
                  </a:lnTo>
                  <a:cubicBezTo>
                    <a:pt x="868" y="2797"/>
                    <a:pt x="1061" y="2637"/>
                    <a:pt x="1350" y="2637"/>
                  </a:cubicBezTo>
                  <a:cubicBezTo>
                    <a:pt x="1640" y="2637"/>
                    <a:pt x="1833" y="2797"/>
                    <a:pt x="1833" y="3215"/>
                  </a:cubicBezTo>
                  <a:lnTo>
                    <a:pt x="1833" y="4533"/>
                  </a:lnTo>
                  <a:cubicBezTo>
                    <a:pt x="1833" y="4951"/>
                    <a:pt x="1640" y="5112"/>
                    <a:pt x="1350" y="5112"/>
                  </a:cubicBezTo>
                  <a:cubicBezTo>
                    <a:pt x="1061" y="5112"/>
                    <a:pt x="868" y="4951"/>
                    <a:pt x="868" y="4533"/>
                  </a:cubicBezTo>
                  <a:lnTo>
                    <a:pt x="868" y="3987"/>
                  </a:lnTo>
                  <a:lnTo>
                    <a:pt x="0" y="3987"/>
                  </a:lnTo>
                  <a:lnTo>
                    <a:pt x="0" y="4469"/>
                  </a:lnTo>
                  <a:cubicBezTo>
                    <a:pt x="0" y="5401"/>
                    <a:pt x="482" y="5948"/>
                    <a:pt x="1383" y="5948"/>
                  </a:cubicBezTo>
                  <a:cubicBezTo>
                    <a:pt x="2283"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52"/>
            <p:cNvSpPr/>
            <p:nvPr/>
          </p:nvSpPr>
          <p:spPr>
            <a:xfrm>
              <a:off x="2400050" y="3978125"/>
              <a:ext cx="70725" cy="150300"/>
            </a:xfrm>
            <a:custGeom>
              <a:rect b="b" l="l" r="r" t="t"/>
              <a:pathLst>
                <a:path extrusionOk="0" h="6012" w="2829">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52"/>
            <p:cNvSpPr/>
            <p:nvPr/>
          </p:nvSpPr>
          <p:spPr>
            <a:xfrm>
              <a:off x="2483625" y="3978125"/>
              <a:ext cx="70725" cy="150300"/>
            </a:xfrm>
            <a:custGeom>
              <a:rect b="b" l="l" r="r" t="t"/>
              <a:pathLst>
                <a:path extrusionOk="0" h="6012" w="2829">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52"/>
            <p:cNvSpPr/>
            <p:nvPr/>
          </p:nvSpPr>
          <p:spPr>
            <a:xfrm>
              <a:off x="2568800" y="3979725"/>
              <a:ext cx="76375" cy="147100"/>
            </a:xfrm>
            <a:custGeom>
              <a:rect b="b" l="l" r="r" t="t"/>
              <a:pathLst>
                <a:path extrusionOk="0" h="5884" w="3055">
                  <a:moveTo>
                    <a:pt x="0" y="1"/>
                  </a:moveTo>
                  <a:lnTo>
                    <a:pt x="0" y="5883"/>
                  </a:lnTo>
                  <a:lnTo>
                    <a:pt x="933" y="5883"/>
                  </a:lnTo>
                  <a:lnTo>
                    <a:pt x="933" y="4083"/>
                  </a:lnTo>
                  <a:lnTo>
                    <a:pt x="1222" y="3537"/>
                  </a:lnTo>
                  <a:lnTo>
                    <a:pt x="2122" y="5883"/>
                  </a:lnTo>
                  <a:lnTo>
                    <a:pt x="3054" y="5883"/>
                  </a:lnTo>
                  <a:lnTo>
                    <a:pt x="1768" y="2605"/>
                  </a:lnTo>
                  <a:lnTo>
                    <a:pt x="3054" y="1"/>
                  </a:lnTo>
                  <a:lnTo>
                    <a:pt x="2154" y="1"/>
                  </a:lnTo>
                  <a:lnTo>
                    <a:pt x="933" y="2572"/>
                  </a:lnTo>
                  <a:lnTo>
                    <a:pt x="933" y="1"/>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52"/>
            <p:cNvSpPr/>
            <p:nvPr/>
          </p:nvSpPr>
          <p:spPr>
            <a:xfrm>
              <a:off x="2310025" y="4223225"/>
              <a:ext cx="337550" cy="12875"/>
            </a:xfrm>
            <a:custGeom>
              <a:rect b="b" l="l" r="r" t="t"/>
              <a:pathLst>
                <a:path extrusionOk="0" h="515" w="13502">
                  <a:moveTo>
                    <a:pt x="1" y="1"/>
                  </a:moveTo>
                  <a:lnTo>
                    <a:pt x="1" y="515"/>
                  </a:lnTo>
                  <a:lnTo>
                    <a:pt x="13502" y="515"/>
                  </a:lnTo>
                  <a:lnTo>
                    <a:pt x="13502" y="1"/>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52"/>
            <p:cNvSpPr/>
            <p:nvPr/>
          </p:nvSpPr>
          <p:spPr>
            <a:xfrm>
              <a:off x="3584550" y="3979725"/>
              <a:ext cx="69150" cy="148700"/>
            </a:xfrm>
            <a:custGeom>
              <a:rect b="b" l="l" r="r" t="t"/>
              <a:pathLst>
                <a:path extrusionOk="0" h="5948" w="2766">
                  <a:moveTo>
                    <a:pt x="162" y="1"/>
                  </a:moveTo>
                  <a:lnTo>
                    <a:pt x="1" y="3408"/>
                  </a:lnTo>
                  <a:lnTo>
                    <a:pt x="869" y="3408"/>
                  </a:lnTo>
                  <a:lnTo>
                    <a:pt x="869" y="3215"/>
                  </a:lnTo>
                  <a:cubicBezTo>
                    <a:pt x="869" y="2797"/>
                    <a:pt x="1062" y="2637"/>
                    <a:pt x="1351" y="2637"/>
                  </a:cubicBezTo>
                  <a:cubicBezTo>
                    <a:pt x="1640" y="2637"/>
                    <a:pt x="1833" y="2797"/>
                    <a:pt x="1833" y="3215"/>
                  </a:cubicBezTo>
                  <a:lnTo>
                    <a:pt x="1833" y="4533"/>
                  </a:lnTo>
                  <a:cubicBezTo>
                    <a:pt x="1833" y="4951"/>
                    <a:pt x="1640" y="5112"/>
                    <a:pt x="1351" y="5112"/>
                  </a:cubicBezTo>
                  <a:cubicBezTo>
                    <a:pt x="1062" y="5112"/>
                    <a:pt x="869" y="4951"/>
                    <a:pt x="869" y="4533"/>
                  </a:cubicBezTo>
                  <a:lnTo>
                    <a:pt x="869" y="3987"/>
                  </a:lnTo>
                  <a:lnTo>
                    <a:pt x="1" y="3987"/>
                  </a:lnTo>
                  <a:lnTo>
                    <a:pt x="1" y="4469"/>
                  </a:lnTo>
                  <a:cubicBezTo>
                    <a:pt x="1" y="5401"/>
                    <a:pt x="451" y="5948"/>
                    <a:pt x="1383" y="5948"/>
                  </a:cubicBezTo>
                  <a:cubicBezTo>
                    <a:pt x="2283" y="5948"/>
                    <a:pt x="2765" y="5401"/>
                    <a:pt x="2765" y="4469"/>
                  </a:cubicBezTo>
                  <a:lnTo>
                    <a:pt x="2765" y="3151"/>
                  </a:lnTo>
                  <a:cubicBezTo>
                    <a:pt x="2765" y="2283"/>
                    <a:pt x="2412" y="1801"/>
                    <a:pt x="1737" y="1801"/>
                  </a:cubicBezTo>
                  <a:cubicBezTo>
                    <a:pt x="1351" y="1801"/>
                    <a:pt x="1094" y="1962"/>
                    <a:pt x="933" y="2251"/>
                  </a:cubicBezTo>
                  <a:lnTo>
                    <a:pt x="997" y="837"/>
                  </a:lnTo>
                  <a:lnTo>
                    <a:pt x="2605" y="837"/>
                  </a:lnTo>
                  <a:lnTo>
                    <a:pt x="2605" y="1"/>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52"/>
            <p:cNvSpPr/>
            <p:nvPr/>
          </p:nvSpPr>
          <p:spPr>
            <a:xfrm>
              <a:off x="3666525" y="3978125"/>
              <a:ext cx="70750" cy="150300"/>
            </a:xfrm>
            <a:custGeom>
              <a:rect b="b" l="l" r="r" t="t"/>
              <a:pathLst>
                <a:path extrusionOk="0" h="6012" w="283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52"/>
            <p:cNvSpPr/>
            <p:nvPr/>
          </p:nvSpPr>
          <p:spPr>
            <a:xfrm>
              <a:off x="3750100" y="3978125"/>
              <a:ext cx="70750" cy="150300"/>
            </a:xfrm>
            <a:custGeom>
              <a:rect b="b" l="l" r="r" t="t"/>
              <a:pathLst>
                <a:path extrusionOk="0" h="6012" w="283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52"/>
            <p:cNvSpPr/>
            <p:nvPr/>
          </p:nvSpPr>
          <p:spPr>
            <a:xfrm>
              <a:off x="3835300" y="3979725"/>
              <a:ext cx="76350" cy="147100"/>
            </a:xfrm>
            <a:custGeom>
              <a:rect b="b" l="l" r="r" t="t"/>
              <a:pathLst>
                <a:path extrusionOk="0" h="5884" w="3054">
                  <a:moveTo>
                    <a:pt x="0" y="1"/>
                  </a:moveTo>
                  <a:lnTo>
                    <a:pt x="0" y="5883"/>
                  </a:lnTo>
                  <a:lnTo>
                    <a:pt x="932" y="5883"/>
                  </a:lnTo>
                  <a:lnTo>
                    <a:pt x="932" y="4083"/>
                  </a:lnTo>
                  <a:lnTo>
                    <a:pt x="1222" y="3537"/>
                  </a:lnTo>
                  <a:lnTo>
                    <a:pt x="2122" y="5883"/>
                  </a:lnTo>
                  <a:lnTo>
                    <a:pt x="3054" y="5883"/>
                  </a:lnTo>
                  <a:lnTo>
                    <a:pt x="1768" y="2605"/>
                  </a:lnTo>
                  <a:lnTo>
                    <a:pt x="3054" y="1"/>
                  </a:lnTo>
                  <a:lnTo>
                    <a:pt x="2154" y="1"/>
                  </a:lnTo>
                  <a:lnTo>
                    <a:pt x="932" y="2572"/>
                  </a:lnTo>
                  <a:lnTo>
                    <a:pt x="932" y="1"/>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52"/>
            <p:cNvSpPr/>
            <p:nvPr/>
          </p:nvSpPr>
          <p:spPr>
            <a:xfrm>
              <a:off x="3576525" y="4223225"/>
              <a:ext cx="337550" cy="12875"/>
            </a:xfrm>
            <a:custGeom>
              <a:rect b="b" l="l" r="r" t="t"/>
              <a:pathLst>
                <a:path extrusionOk="0" h="515" w="13502">
                  <a:moveTo>
                    <a:pt x="1" y="1"/>
                  </a:moveTo>
                  <a:lnTo>
                    <a:pt x="1" y="515"/>
                  </a:lnTo>
                  <a:lnTo>
                    <a:pt x="13501" y="515"/>
                  </a:lnTo>
                  <a:lnTo>
                    <a:pt x="13501" y="1"/>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52"/>
            <p:cNvSpPr/>
            <p:nvPr/>
          </p:nvSpPr>
          <p:spPr>
            <a:xfrm>
              <a:off x="4959550" y="3979725"/>
              <a:ext cx="69125" cy="148700"/>
            </a:xfrm>
            <a:custGeom>
              <a:rect b="b" l="l" r="r" t="t"/>
              <a:pathLst>
                <a:path extrusionOk="0" h="5948" w="2765">
                  <a:moveTo>
                    <a:pt x="161" y="1"/>
                  </a:moveTo>
                  <a:lnTo>
                    <a:pt x="0" y="3408"/>
                  </a:lnTo>
                  <a:lnTo>
                    <a:pt x="868" y="3408"/>
                  </a:lnTo>
                  <a:lnTo>
                    <a:pt x="868" y="3215"/>
                  </a:lnTo>
                  <a:cubicBezTo>
                    <a:pt x="868" y="2797"/>
                    <a:pt x="1061" y="2637"/>
                    <a:pt x="1350" y="2637"/>
                  </a:cubicBezTo>
                  <a:cubicBezTo>
                    <a:pt x="1640" y="2637"/>
                    <a:pt x="1832" y="2797"/>
                    <a:pt x="1832" y="3215"/>
                  </a:cubicBezTo>
                  <a:lnTo>
                    <a:pt x="1832" y="4533"/>
                  </a:lnTo>
                  <a:cubicBezTo>
                    <a:pt x="1832" y="4951"/>
                    <a:pt x="1640" y="5112"/>
                    <a:pt x="1350" y="5112"/>
                  </a:cubicBezTo>
                  <a:cubicBezTo>
                    <a:pt x="1061" y="5112"/>
                    <a:pt x="868" y="4951"/>
                    <a:pt x="868" y="4533"/>
                  </a:cubicBezTo>
                  <a:lnTo>
                    <a:pt x="868" y="3987"/>
                  </a:lnTo>
                  <a:lnTo>
                    <a:pt x="0" y="3987"/>
                  </a:lnTo>
                  <a:lnTo>
                    <a:pt x="0" y="4469"/>
                  </a:lnTo>
                  <a:cubicBezTo>
                    <a:pt x="0" y="5401"/>
                    <a:pt x="482" y="5948"/>
                    <a:pt x="1382" y="5948"/>
                  </a:cubicBezTo>
                  <a:cubicBezTo>
                    <a:pt x="2282"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52"/>
            <p:cNvSpPr/>
            <p:nvPr/>
          </p:nvSpPr>
          <p:spPr>
            <a:xfrm>
              <a:off x="5042325" y="3978125"/>
              <a:ext cx="69925" cy="150300"/>
            </a:xfrm>
            <a:custGeom>
              <a:rect b="b" l="l" r="r" t="t"/>
              <a:pathLst>
                <a:path extrusionOk="0" h="6012" w="2797">
                  <a:moveTo>
                    <a:pt x="1382" y="836"/>
                  </a:moveTo>
                  <a:cubicBezTo>
                    <a:pt x="1672" y="836"/>
                    <a:pt x="1864" y="997"/>
                    <a:pt x="1864" y="1415"/>
                  </a:cubicBezTo>
                  <a:lnTo>
                    <a:pt x="1864" y="4597"/>
                  </a:lnTo>
                  <a:cubicBezTo>
                    <a:pt x="1864" y="5015"/>
                    <a:pt x="1672" y="5176"/>
                    <a:pt x="1382" y="5176"/>
                  </a:cubicBezTo>
                  <a:cubicBezTo>
                    <a:pt x="1093" y="5176"/>
                    <a:pt x="900" y="5015"/>
                    <a:pt x="900" y="4597"/>
                  </a:cubicBezTo>
                  <a:lnTo>
                    <a:pt x="900" y="1415"/>
                  </a:lnTo>
                  <a:cubicBezTo>
                    <a:pt x="900" y="997"/>
                    <a:pt x="1093" y="836"/>
                    <a:pt x="1382" y="836"/>
                  </a:cubicBezTo>
                  <a:close/>
                  <a:moveTo>
                    <a:pt x="1382" y="1"/>
                  </a:moveTo>
                  <a:cubicBezTo>
                    <a:pt x="482" y="1"/>
                    <a:pt x="0" y="515"/>
                    <a:pt x="0" y="1479"/>
                  </a:cubicBezTo>
                  <a:lnTo>
                    <a:pt x="0" y="4533"/>
                  </a:lnTo>
                  <a:cubicBezTo>
                    <a:pt x="0" y="5465"/>
                    <a:pt x="482" y="6012"/>
                    <a:pt x="1382" y="6012"/>
                  </a:cubicBezTo>
                  <a:cubicBezTo>
                    <a:pt x="2314" y="6012"/>
                    <a:pt x="2797" y="5465"/>
                    <a:pt x="2797" y="4533"/>
                  </a:cubicBezTo>
                  <a:lnTo>
                    <a:pt x="2797" y="1479"/>
                  </a:lnTo>
                  <a:cubicBezTo>
                    <a:pt x="2797" y="515"/>
                    <a:pt x="2314" y="1"/>
                    <a:pt x="1382"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52"/>
            <p:cNvSpPr/>
            <p:nvPr/>
          </p:nvSpPr>
          <p:spPr>
            <a:xfrm>
              <a:off x="5125075" y="3978125"/>
              <a:ext cx="70750" cy="150300"/>
            </a:xfrm>
            <a:custGeom>
              <a:rect b="b" l="l" r="r" t="t"/>
              <a:pathLst>
                <a:path extrusionOk="0" h="6012" w="2830">
                  <a:moveTo>
                    <a:pt x="1415" y="836"/>
                  </a:moveTo>
                  <a:cubicBezTo>
                    <a:pt x="1705" y="836"/>
                    <a:pt x="1897" y="997"/>
                    <a:pt x="1897" y="1415"/>
                  </a:cubicBezTo>
                  <a:lnTo>
                    <a:pt x="1897" y="4597"/>
                  </a:lnTo>
                  <a:cubicBezTo>
                    <a:pt x="1897" y="5015"/>
                    <a:pt x="1705"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30" y="5465"/>
                    <a:pt x="2830" y="4533"/>
                  </a:cubicBezTo>
                  <a:lnTo>
                    <a:pt x="2830" y="1479"/>
                  </a:lnTo>
                  <a:cubicBezTo>
                    <a:pt x="2830" y="515"/>
                    <a:pt x="2315" y="1"/>
                    <a:pt x="1415"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52"/>
            <p:cNvSpPr/>
            <p:nvPr/>
          </p:nvSpPr>
          <p:spPr>
            <a:xfrm>
              <a:off x="5210275" y="3979725"/>
              <a:ext cx="77175" cy="147100"/>
            </a:xfrm>
            <a:custGeom>
              <a:rect b="b" l="l" r="r" t="t"/>
              <a:pathLst>
                <a:path extrusionOk="0" h="5884" w="3087">
                  <a:moveTo>
                    <a:pt x="0" y="1"/>
                  </a:moveTo>
                  <a:lnTo>
                    <a:pt x="0" y="5883"/>
                  </a:lnTo>
                  <a:lnTo>
                    <a:pt x="932" y="5883"/>
                  </a:lnTo>
                  <a:lnTo>
                    <a:pt x="932" y="4083"/>
                  </a:lnTo>
                  <a:lnTo>
                    <a:pt x="1222" y="3537"/>
                  </a:lnTo>
                  <a:lnTo>
                    <a:pt x="2122" y="5883"/>
                  </a:lnTo>
                  <a:lnTo>
                    <a:pt x="3086" y="5883"/>
                  </a:lnTo>
                  <a:lnTo>
                    <a:pt x="1768" y="2605"/>
                  </a:lnTo>
                  <a:lnTo>
                    <a:pt x="3086" y="1"/>
                  </a:lnTo>
                  <a:lnTo>
                    <a:pt x="2154" y="1"/>
                  </a:lnTo>
                  <a:lnTo>
                    <a:pt x="932" y="2572"/>
                  </a:lnTo>
                  <a:lnTo>
                    <a:pt x="932" y="1"/>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52"/>
            <p:cNvSpPr/>
            <p:nvPr/>
          </p:nvSpPr>
          <p:spPr>
            <a:xfrm>
              <a:off x="4952300" y="4223225"/>
              <a:ext cx="336750" cy="12875"/>
            </a:xfrm>
            <a:custGeom>
              <a:rect b="b" l="l" r="r" t="t"/>
              <a:pathLst>
                <a:path extrusionOk="0" h="515" w="13470">
                  <a:moveTo>
                    <a:pt x="1" y="1"/>
                  </a:moveTo>
                  <a:lnTo>
                    <a:pt x="1" y="515"/>
                  </a:lnTo>
                  <a:lnTo>
                    <a:pt x="13469" y="515"/>
                  </a:lnTo>
                  <a:lnTo>
                    <a:pt x="13469" y="1"/>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52"/>
            <p:cNvSpPr/>
            <p:nvPr/>
          </p:nvSpPr>
          <p:spPr>
            <a:xfrm>
              <a:off x="3124100" y="3854375"/>
              <a:ext cx="13675" cy="703175"/>
            </a:xfrm>
            <a:custGeom>
              <a:rect b="b" l="l" r="r" t="t"/>
              <a:pathLst>
                <a:path extrusionOk="0" h="28127" w="547">
                  <a:moveTo>
                    <a:pt x="0" y="0"/>
                  </a:moveTo>
                  <a:lnTo>
                    <a:pt x="0" y="28127"/>
                  </a:lnTo>
                  <a:lnTo>
                    <a:pt x="547" y="28127"/>
                  </a:lnTo>
                  <a:lnTo>
                    <a:pt x="547"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52"/>
            <p:cNvSpPr/>
            <p:nvPr/>
          </p:nvSpPr>
          <p:spPr>
            <a:xfrm>
              <a:off x="4502275" y="3854375"/>
              <a:ext cx="12900" cy="703175"/>
            </a:xfrm>
            <a:custGeom>
              <a:rect b="b" l="l" r="r" t="t"/>
              <a:pathLst>
                <a:path extrusionOk="0" h="28127" w="516">
                  <a:moveTo>
                    <a:pt x="1" y="0"/>
                  </a:moveTo>
                  <a:lnTo>
                    <a:pt x="1" y="28127"/>
                  </a:lnTo>
                  <a:lnTo>
                    <a:pt x="515" y="28127"/>
                  </a:lnTo>
                  <a:lnTo>
                    <a:pt x="515"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52"/>
            <p:cNvSpPr/>
            <p:nvPr/>
          </p:nvSpPr>
          <p:spPr>
            <a:xfrm>
              <a:off x="2361475" y="3788475"/>
              <a:ext cx="41000" cy="84400"/>
            </a:xfrm>
            <a:custGeom>
              <a:rect b="b" l="l" r="r" t="t"/>
              <a:pathLst>
                <a:path extrusionOk="0" h="3376" w="1640">
                  <a:moveTo>
                    <a:pt x="0" y="0"/>
                  </a:moveTo>
                  <a:lnTo>
                    <a:pt x="0" y="483"/>
                  </a:lnTo>
                  <a:lnTo>
                    <a:pt x="547" y="483"/>
                  </a:lnTo>
                  <a:lnTo>
                    <a:pt x="547" y="3376"/>
                  </a:lnTo>
                  <a:lnTo>
                    <a:pt x="1093" y="3376"/>
                  </a:lnTo>
                  <a:lnTo>
                    <a:pt x="1093" y="483"/>
                  </a:lnTo>
                  <a:lnTo>
                    <a:pt x="1639" y="483"/>
                  </a:lnTo>
                  <a:lnTo>
                    <a:pt x="1639"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52"/>
            <p:cNvSpPr/>
            <p:nvPr/>
          </p:nvSpPr>
          <p:spPr>
            <a:xfrm>
              <a:off x="2407275" y="3786875"/>
              <a:ext cx="40200" cy="86800"/>
            </a:xfrm>
            <a:custGeom>
              <a:rect b="b" l="l" r="r" t="t"/>
              <a:pathLst>
                <a:path extrusionOk="0" h="3472" w="1608">
                  <a:moveTo>
                    <a:pt x="804" y="482"/>
                  </a:moveTo>
                  <a:cubicBezTo>
                    <a:pt x="965" y="482"/>
                    <a:pt x="1093" y="579"/>
                    <a:pt x="1093" y="836"/>
                  </a:cubicBezTo>
                  <a:lnTo>
                    <a:pt x="1093" y="2636"/>
                  </a:lnTo>
                  <a:cubicBezTo>
                    <a:pt x="1093" y="2893"/>
                    <a:pt x="965"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18" y="3472"/>
                    <a:pt x="1608" y="3150"/>
                    <a:pt x="1608" y="2604"/>
                  </a:cubicBezTo>
                  <a:lnTo>
                    <a:pt x="1608" y="868"/>
                  </a:lnTo>
                  <a:cubicBezTo>
                    <a:pt x="1608" y="322"/>
                    <a:pt x="1318" y="0"/>
                    <a:pt x="804"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52"/>
            <p:cNvSpPr/>
            <p:nvPr/>
          </p:nvSpPr>
          <p:spPr>
            <a:xfrm>
              <a:off x="2456300" y="3788475"/>
              <a:ext cx="40200" cy="84400"/>
            </a:xfrm>
            <a:custGeom>
              <a:rect b="b" l="l" r="r" t="t"/>
              <a:pathLst>
                <a:path extrusionOk="0" h="3376" w="1608">
                  <a:moveTo>
                    <a:pt x="836" y="483"/>
                  </a:moveTo>
                  <a:cubicBezTo>
                    <a:pt x="997" y="483"/>
                    <a:pt x="1093" y="547"/>
                    <a:pt x="1093" y="804"/>
                  </a:cubicBezTo>
                  <a:lnTo>
                    <a:pt x="1093" y="2540"/>
                  </a:lnTo>
                  <a:cubicBezTo>
                    <a:pt x="1093" y="2797"/>
                    <a:pt x="997" y="2893"/>
                    <a:pt x="836" y="2893"/>
                  </a:cubicBezTo>
                  <a:lnTo>
                    <a:pt x="514" y="2893"/>
                  </a:lnTo>
                  <a:lnTo>
                    <a:pt x="514" y="483"/>
                  </a:lnTo>
                  <a:close/>
                  <a:moveTo>
                    <a:pt x="0" y="0"/>
                  </a:moveTo>
                  <a:lnTo>
                    <a:pt x="0" y="3376"/>
                  </a:lnTo>
                  <a:lnTo>
                    <a:pt x="836" y="3376"/>
                  </a:lnTo>
                  <a:cubicBezTo>
                    <a:pt x="1350" y="3376"/>
                    <a:pt x="1607" y="3054"/>
                    <a:pt x="1607" y="2540"/>
                  </a:cubicBezTo>
                  <a:lnTo>
                    <a:pt x="1607" y="804"/>
                  </a:lnTo>
                  <a:cubicBezTo>
                    <a:pt x="1607" y="290"/>
                    <a:pt x="1350" y="0"/>
                    <a:pt x="836"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52"/>
            <p:cNvSpPr/>
            <p:nvPr/>
          </p:nvSpPr>
          <p:spPr>
            <a:xfrm>
              <a:off x="2501300" y="3788475"/>
              <a:ext cx="46625" cy="84400"/>
            </a:xfrm>
            <a:custGeom>
              <a:rect b="b" l="l" r="r" t="t"/>
              <a:pathLst>
                <a:path extrusionOk="0" h="3376" w="1865">
                  <a:moveTo>
                    <a:pt x="900" y="579"/>
                  </a:moveTo>
                  <a:lnTo>
                    <a:pt x="1157" y="2283"/>
                  </a:lnTo>
                  <a:lnTo>
                    <a:pt x="675" y="2283"/>
                  </a:lnTo>
                  <a:lnTo>
                    <a:pt x="900" y="579"/>
                  </a:lnTo>
                  <a:close/>
                  <a:moveTo>
                    <a:pt x="547" y="0"/>
                  </a:moveTo>
                  <a:lnTo>
                    <a:pt x="0" y="3376"/>
                  </a:lnTo>
                  <a:lnTo>
                    <a:pt x="515" y="3376"/>
                  </a:lnTo>
                  <a:lnTo>
                    <a:pt x="579" y="2765"/>
                  </a:lnTo>
                  <a:lnTo>
                    <a:pt x="1254" y="2765"/>
                  </a:lnTo>
                  <a:lnTo>
                    <a:pt x="1350" y="3376"/>
                  </a:lnTo>
                  <a:lnTo>
                    <a:pt x="1865" y="3376"/>
                  </a:lnTo>
                  <a:lnTo>
                    <a:pt x="1318"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52"/>
            <p:cNvSpPr/>
            <p:nvPr/>
          </p:nvSpPr>
          <p:spPr>
            <a:xfrm>
              <a:off x="2549500" y="3788475"/>
              <a:ext cx="47450" cy="84400"/>
            </a:xfrm>
            <a:custGeom>
              <a:rect b="b" l="l" r="r" t="t"/>
              <a:pathLst>
                <a:path extrusionOk="0" h="3376" w="1898">
                  <a:moveTo>
                    <a:pt x="1" y="0"/>
                  </a:moveTo>
                  <a:lnTo>
                    <a:pt x="676" y="2251"/>
                  </a:lnTo>
                  <a:lnTo>
                    <a:pt x="676" y="3376"/>
                  </a:lnTo>
                  <a:lnTo>
                    <a:pt x="1222" y="3376"/>
                  </a:lnTo>
                  <a:lnTo>
                    <a:pt x="1222" y="2251"/>
                  </a:lnTo>
                  <a:lnTo>
                    <a:pt x="1897" y="0"/>
                  </a:lnTo>
                  <a:lnTo>
                    <a:pt x="1383" y="0"/>
                  </a:lnTo>
                  <a:lnTo>
                    <a:pt x="965" y="1511"/>
                  </a:lnTo>
                  <a:lnTo>
                    <a:pt x="580"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52"/>
            <p:cNvSpPr/>
            <p:nvPr/>
          </p:nvSpPr>
          <p:spPr>
            <a:xfrm>
              <a:off x="3644025" y="3788475"/>
              <a:ext cx="64325" cy="84400"/>
            </a:xfrm>
            <a:custGeom>
              <a:rect b="b" l="l" r="r" t="t"/>
              <a:pathLst>
                <a:path extrusionOk="0" h="3376" w="2573">
                  <a:moveTo>
                    <a:pt x="1" y="0"/>
                  </a:moveTo>
                  <a:lnTo>
                    <a:pt x="354" y="3376"/>
                  </a:lnTo>
                  <a:lnTo>
                    <a:pt x="1094" y="3376"/>
                  </a:lnTo>
                  <a:lnTo>
                    <a:pt x="1286" y="1575"/>
                  </a:lnTo>
                  <a:lnTo>
                    <a:pt x="1479" y="3376"/>
                  </a:lnTo>
                  <a:lnTo>
                    <a:pt x="2186" y="3376"/>
                  </a:lnTo>
                  <a:lnTo>
                    <a:pt x="2572" y="0"/>
                  </a:lnTo>
                  <a:lnTo>
                    <a:pt x="2090" y="0"/>
                  </a:lnTo>
                  <a:lnTo>
                    <a:pt x="1833" y="2668"/>
                  </a:lnTo>
                  <a:lnTo>
                    <a:pt x="1576" y="0"/>
                  </a:lnTo>
                  <a:lnTo>
                    <a:pt x="1061" y="0"/>
                  </a:lnTo>
                  <a:lnTo>
                    <a:pt x="804" y="2636"/>
                  </a:lnTo>
                  <a:lnTo>
                    <a:pt x="515"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52"/>
            <p:cNvSpPr/>
            <p:nvPr/>
          </p:nvSpPr>
          <p:spPr>
            <a:xfrm>
              <a:off x="3714750" y="3788475"/>
              <a:ext cx="36175" cy="84400"/>
            </a:xfrm>
            <a:custGeom>
              <a:rect b="b" l="l" r="r" t="t"/>
              <a:pathLst>
                <a:path extrusionOk="0" h="3376" w="1447">
                  <a:moveTo>
                    <a:pt x="0" y="0"/>
                  </a:moveTo>
                  <a:lnTo>
                    <a:pt x="0" y="3376"/>
                  </a:lnTo>
                  <a:lnTo>
                    <a:pt x="1447" y="3376"/>
                  </a:lnTo>
                  <a:lnTo>
                    <a:pt x="1447" y="2893"/>
                  </a:lnTo>
                  <a:lnTo>
                    <a:pt x="515" y="2893"/>
                  </a:lnTo>
                  <a:lnTo>
                    <a:pt x="515" y="1897"/>
                  </a:lnTo>
                  <a:lnTo>
                    <a:pt x="1254" y="1897"/>
                  </a:lnTo>
                  <a:lnTo>
                    <a:pt x="1254" y="1415"/>
                  </a:lnTo>
                  <a:lnTo>
                    <a:pt x="515" y="1415"/>
                  </a:lnTo>
                  <a:lnTo>
                    <a:pt x="515" y="483"/>
                  </a:lnTo>
                  <a:lnTo>
                    <a:pt x="1447" y="483"/>
                  </a:lnTo>
                  <a:lnTo>
                    <a:pt x="1447"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52"/>
            <p:cNvSpPr/>
            <p:nvPr/>
          </p:nvSpPr>
          <p:spPr>
            <a:xfrm>
              <a:off x="3758950" y="3788475"/>
              <a:ext cx="36175" cy="84400"/>
            </a:xfrm>
            <a:custGeom>
              <a:rect b="b" l="l" r="r" t="t"/>
              <a:pathLst>
                <a:path extrusionOk="0" h="3376" w="1447">
                  <a:moveTo>
                    <a:pt x="0" y="0"/>
                  </a:moveTo>
                  <a:lnTo>
                    <a:pt x="0" y="3376"/>
                  </a:lnTo>
                  <a:lnTo>
                    <a:pt x="1447" y="3376"/>
                  </a:lnTo>
                  <a:lnTo>
                    <a:pt x="1447" y="2893"/>
                  </a:lnTo>
                  <a:lnTo>
                    <a:pt x="547" y="2893"/>
                  </a:lnTo>
                  <a:lnTo>
                    <a:pt x="547" y="1897"/>
                  </a:lnTo>
                  <a:lnTo>
                    <a:pt x="1254" y="1897"/>
                  </a:lnTo>
                  <a:lnTo>
                    <a:pt x="1254" y="1415"/>
                  </a:lnTo>
                  <a:lnTo>
                    <a:pt x="547" y="1415"/>
                  </a:lnTo>
                  <a:lnTo>
                    <a:pt x="547" y="483"/>
                  </a:lnTo>
                  <a:lnTo>
                    <a:pt x="1447" y="483"/>
                  </a:lnTo>
                  <a:lnTo>
                    <a:pt x="1447"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52"/>
            <p:cNvSpPr/>
            <p:nvPr/>
          </p:nvSpPr>
          <p:spPr>
            <a:xfrm>
              <a:off x="3803150" y="3788475"/>
              <a:ext cx="44225" cy="84400"/>
            </a:xfrm>
            <a:custGeom>
              <a:rect b="b" l="l" r="r" t="t"/>
              <a:pathLst>
                <a:path extrusionOk="0" h="3376" w="1769">
                  <a:moveTo>
                    <a:pt x="0" y="0"/>
                  </a:moveTo>
                  <a:lnTo>
                    <a:pt x="0" y="3376"/>
                  </a:lnTo>
                  <a:lnTo>
                    <a:pt x="547" y="3376"/>
                  </a:lnTo>
                  <a:lnTo>
                    <a:pt x="547" y="2315"/>
                  </a:lnTo>
                  <a:lnTo>
                    <a:pt x="707" y="2026"/>
                  </a:lnTo>
                  <a:lnTo>
                    <a:pt x="1222" y="3376"/>
                  </a:lnTo>
                  <a:lnTo>
                    <a:pt x="1768" y="3376"/>
                  </a:lnTo>
                  <a:lnTo>
                    <a:pt x="1029" y="1479"/>
                  </a:lnTo>
                  <a:lnTo>
                    <a:pt x="1768" y="0"/>
                  </a:lnTo>
                  <a:lnTo>
                    <a:pt x="1222" y="0"/>
                  </a:lnTo>
                  <a:lnTo>
                    <a:pt x="547" y="1447"/>
                  </a:lnTo>
                  <a:lnTo>
                    <a:pt x="547"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52"/>
            <p:cNvSpPr/>
            <p:nvPr/>
          </p:nvSpPr>
          <p:spPr>
            <a:xfrm>
              <a:off x="4995700" y="3788475"/>
              <a:ext cx="56275" cy="84400"/>
            </a:xfrm>
            <a:custGeom>
              <a:rect b="b" l="l" r="r" t="t"/>
              <a:pathLst>
                <a:path extrusionOk="0" h="3376" w="2251">
                  <a:moveTo>
                    <a:pt x="1" y="0"/>
                  </a:moveTo>
                  <a:lnTo>
                    <a:pt x="1" y="3376"/>
                  </a:lnTo>
                  <a:lnTo>
                    <a:pt x="483" y="3376"/>
                  </a:lnTo>
                  <a:lnTo>
                    <a:pt x="483" y="965"/>
                  </a:lnTo>
                  <a:lnTo>
                    <a:pt x="869" y="3376"/>
                  </a:lnTo>
                  <a:lnTo>
                    <a:pt x="1383" y="3376"/>
                  </a:lnTo>
                  <a:lnTo>
                    <a:pt x="1736" y="933"/>
                  </a:lnTo>
                  <a:lnTo>
                    <a:pt x="1736" y="3376"/>
                  </a:lnTo>
                  <a:lnTo>
                    <a:pt x="2251" y="3376"/>
                  </a:lnTo>
                  <a:lnTo>
                    <a:pt x="2251" y="0"/>
                  </a:lnTo>
                  <a:lnTo>
                    <a:pt x="1511" y="0"/>
                  </a:lnTo>
                  <a:lnTo>
                    <a:pt x="1126" y="2379"/>
                  </a:lnTo>
                  <a:lnTo>
                    <a:pt x="740"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52"/>
            <p:cNvSpPr/>
            <p:nvPr/>
          </p:nvSpPr>
          <p:spPr>
            <a:xfrm>
              <a:off x="5060000" y="3786875"/>
              <a:ext cx="40200" cy="86800"/>
            </a:xfrm>
            <a:custGeom>
              <a:rect b="b" l="l" r="r" t="t"/>
              <a:pathLst>
                <a:path extrusionOk="0" h="3472" w="1608">
                  <a:moveTo>
                    <a:pt x="804" y="482"/>
                  </a:moveTo>
                  <a:cubicBezTo>
                    <a:pt x="997" y="482"/>
                    <a:pt x="1093" y="579"/>
                    <a:pt x="1093" y="836"/>
                  </a:cubicBezTo>
                  <a:lnTo>
                    <a:pt x="1093" y="2636"/>
                  </a:lnTo>
                  <a:cubicBezTo>
                    <a:pt x="1093" y="2893"/>
                    <a:pt x="997"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50" y="3472"/>
                    <a:pt x="1607" y="3150"/>
                    <a:pt x="1607" y="2604"/>
                  </a:cubicBezTo>
                  <a:lnTo>
                    <a:pt x="1607" y="868"/>
                  </a:lnTo>
                  <a:cubicBezTo>
                    <a:pt x="1607" y="322"/>
                    <a:pt x="1350" y="0"/>
                    <a:pt x="804"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52"/>
            <p:cNvSpPr/>
            <p:nvPr/>
          </p:nvSpPr>
          <p:spPr>
            <a:xfrm>
              <a:off x="5109025" y="3788475"/>
              <a:ext cx="41800" cy="84400"/>
            </a:xfrm>
            <a:custGeom>
              <a:rect b="b" l="l" r="r" t="t"/>
              <a:pathLst>
                <a:path extrusionOk="0" h="3376" w="1672">
                  <a:moveTo>
                    <a:pt x="0" y="0"/>
                  </a:moveTo>
                  <a:lnTo>
                    <a:pt x="0" y="3376"/>
                  </a:lnTo>
                  <a:lnTo>
                    <a:pt x="482" y="3376"/>
                  </a:lnTo>
                  <a:lnTo>
                    <a:pt x="482" y="933"/>
                  </a:lnTo>
                  <a:lnTo>
                    <a:pt x="1125" y="3376"/>
                  </a:lnTo>
                  <a:lnTo>
                    <a:pt x="1672" y="3376"/>
                  </a:lnTo>
                  <a:lnTo>
                    <a:pt x="1672" y="0"/>
                  </a:lnTo>
                  <a:lnTo>
                    <a:pt x="1222" y="0"/>
                  </a:lnTo>
                  <a:lnTo>
                    <a:pt x="1222" y="1993"/>
                  </a:lnTo>
                  <a:lnTo>
                    <a:pt x="675"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52"/>
            <p:cNvSpPr/>
            <p:nvPr/>
          </p:nvSpPr>
          <p:spPr>
            <a:xfrm>
              <a:off x="5156425" y="3788475"/>
              <a:ext cx="41000" cy="84400"/>
            </a:xfrm>
            <a:custGeom>
              <a:rect b="b" l="l" r="r" t="t"/>
              <a:pathLst>
                <a:path extrusionOk="0" h="3376" w="1640">
                  <a:moveTo>
                    <a:pt x="1" y="0"/>
                  </a:moveTo>
                  <a:lnTo>
                    <a:pt x="1" y="483"/>
                  </a:lnTo>
                  <a:lnTo>
                    <a:pt x="579" y="483"/>
                  </a:lnTo>
                  <a:lnTo>
                    <a:pt x="579" y="3376"/>
                  </a:lnTo>
                  <a:lnTo>
                    <a:pt x="1093" y="3376"/>
                  </a:lnTo>
                  <a:lnTo>
                    <a:pt x="1093" y="483"/>
                  </a:lnTo>
                  <a:lnTo>
                    <a:pt x="1640" y="483"/>
                  </a:lnTo>
                  <a:lnTo>
                    <a:pt x="1640"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52"/>
            <p:cNvSpPr/>
            <p:nvPr/>
          </p:nvSpPr>
          <p:spPr>
            <a:xfrm>
              <a:off x="5203850" y="3788475"/>
              <a:ext cx="41800" cy="84400"/>
            </a:xfrm>
            <a:custGeom>
              <a:rect b="b" l="l" r="r" t="t"/>
              <a:pathLst>
                <a:path extrusionOk="0" h="3376" w="1672">
                  <a:moveTo>
                    <a:pt x="0" y="0"/>
                  </a:moveTo>
                  <a:lnTo>
                    <a:pt x="0" y="3376"/>
                  </a:lnTo>
                  <a:lnTo>
                    <a:pt x="514" y="3376"/>
                  </a:lnTo>
                  <a:lnTo>
                    <a:pt x="514" y="1929"/>
                  </a:lnTo>
                  <a:lnTo>
                    <a:pt x="1125" y="1929"/>
                  </a:lnTo>
                  <a:lnTo>
                    <a:pt x="1125" y="3376"/>
                  </a:lnTo>
                  <a:lnTo>
                    <a:pt x="1672" y="3376"/>
                  </a:lnTo>
                  <a:lnTo>
                    <a:pt x="1672" y="0"/>
                  </a:lnTo>
                  <a:lnTo>
                    <a:pt x="1125" y="0"/>
                  </a:lnTo>
                  <a:lnTo>
                    <a:pt x="1125" y="1447"/>
                  </a:lnTo>
                  <a:lnTo>
                    <a:pt x="514" y="1447"/>
                  </a:lnTo>
                  <a:lnTo>
                    <a:pt x="514"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52"/>
            <p:cNvSpPr/>
            <p:nvPr/>
          </p:nvSpPr>
          <p:spPr>
            <a:xfrm>
              <a:off x="5501975" y="4781525"/>
              <a:ext cx="384950" cy="152150"/>
            </a:xfrm>
            <a:custGeom>
              <a:rect b="b" l="l" r="r" t="t"/>
              <a:pathLst>
                <a:path extrusionOk="0" h="6086" w="15398">
                  <a:moveTo>
                    <a:pt x="10219" y="1"/>
                  </a:moveTo>
                  <a:cubicBezTo>
                    <a:pt x="9435" y="1"/>
                    <a:pt x="8648" y="105"/>
                    <a:pt x="7908" y="234"/>
                  </a:cubicBezTo>
                  <a:cubicBezTo>
                    <a:pt x="5112" y="716"/>
                    <a:pt x="2669" y="1841"/>
                    <a:pt x="1" y="2773"/>
                  </a:cubicBezTo>
                  <a:cubicBezTo>
                    <a:pt x="1" y="2773"/>
                    <a:pt x="76" y="2748"/>
                    <a:pt x="266" y="2748"/>
                  </a:cubicBezTo>
                  <a:cubicBezTo>
                    <a:pt x="818" y="2748"/>
                    <a:pt x="2340" y="2962"/>
                    <a:pt x="5787" y="4638"/>
                  </a:cubicBezTo>
                  <a:cubicBezTo>
                    <a:pt x="7449" y="5454"/>
                    <a:pt x="9357" y="6085"/>
                    <a:pt x="11271" y="6085"/>
                  </a:cubicBezTo>
                  <a:cubicBezTo>
                    <a:pt x="11318" y="6085"/>
                    <a:pt x="11365" y="6085"/>
                    <a:pt x="11412" y="6084"/>
                  </a:cubicBezTo>
                  <a:cubicBezTo>
                    <a:pt x="12987" y="6020"/>
                    <a:pt x="15398" y="5602"/>
                    <a:pt x="15301" y="3577"/>
                  </a:cubicBezTo>
                  <a:cubicBezTo>
                    <a:pt x="15301" y="3577"/>
                    <a:pt x="14594" y="1231"/>
                    <a:pt x="12505" y="395"/>
                  </a:cubicBezTo>
                  <a:cubicBezTo>
                    <a:pt x="11782" y="105"/>
                    <a:pt x="11002" y="1"/>
                    <a:pt x="10219"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52"/>
            <p:cNvSpPr/>
            <p:nvPr/>
          </p:nvSpPr>
          <p:spPr>
            <a:xfrm>
              <a:off x="5530100" y="4563375"/>
              <a:ext cx="360850" cy="175900"/>
            </a:xfrm>
            <a:custGeom>
              <a:rect b="b" l="l" r="r" t="t"/>
              <a:pathLst>
                <a:path extrusionOk="0" h="7036" w="14434">
                  <a:moveTo>
                    <a:pt x="5706" y="1"/>
                  </a:moveTo>
                  <a:cubicBezTo>
                    <a:pt x="3817" y="1"/>
                    <a:pt x="1947" y="203"/>
                    <a:pt x="1" y="313"/>
                  </a:cubicBezTo>
                  <a:cubicBezTo>
                    <a:pt x="1" y="313"/>
                    <a:pt x="2" y="313"/>
                    <a:pt x="5" y="313"/>
                  </a:cubicBezTo>
                  <a:cubicBezTo>
                    <a:pt x="90" y="313"/>
                    <a:pt x="1356" y="373"/>
                    <a:pt x="5015" y="3753"/>
                  </a:cubicBezTo>
                  <a:cubicBezTo>
                    <a:pt x="6397" y="5038"/>
                    <a:pt x="8101" y="6228"/>
                    <a:pt x="9966" y="6742"/>
                  </a:cubicBezTo>
                  <a:cubicBezTo>
                    <a:pt x="10551" y="6901"/>
                    <a:pt x="11261" y="7036"/>
                    <a:pt x="11945" y="7036"/>
                  </a:cubicBezTo>
                  <a:cubicBezTo>
                    <a:pt x="13064" y="7036"/>
                    <a:pt x="14114" y="6673"/>
                    <a:pt x="14434" y="5456"/>
                  </a:cubicBezTo>
                  <a:cubicBezTo>
                    <a:pt x="14434" y="5456"/>
                    <a:pt x="14434" y="3045"/>
                    <a:pt x="12666" y="1631"/>
                  </a:cubicBezTo>
                  <a:cubicBezTo>
                    <a:pt x="11444" y="667"/>
                    <a:pt x="9805" y="313"/>
                    <a:pt x="8294" y="152"/>
                  </a:cubicBezTo>
                  <a:cubicBezTo>
                    <a:pt x="7422" y="42"/>
                    <a:pt x="6562" y="1"/>
                    <a:pt x="570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52"/>
            <p:cNvSpPr/>
            <p:nvPr/>
          </p:nvSpPr>
          <p:spPr>
            <a:xfrm>
              <a:off x="5963250" y="4563150"/>
              <a:ext cx="171200" cy="366975"/>
            </a:xfrm>
            <a:custGeom>
              <a:rect b="b" l="l" r="r" t="t"/>
              <a:pathLst>
                <a:path extrusionOk="0" h="14679" w="6848">
                  <a:moveTo>
                    <a:pt x="6847" y="1"/>
                  </a:moveTo>
                  <a:cubicBezTo>
                    <a:pt x="4983" y="2090"/>
                    <a:pt x="3054" y="3954"/>
                    <a:pt x="1576" y="6365"/>
                  </a:cubicBezTo>
                  <a:cubicBezTo>
                    <a:pt x="772" y="7683"/>
                    <a:pt x="1" y="9162"/>
                    <a:pt x="1" y="10737"/>
                  </a:cubicBezTo>
                  <a:cubicBezTo>
                    <a:pt x="33" y="12987"/>
                    <a:pt x="1929" y="14498"/>
                    <a:pt x="1929" y="14498"/>
                  </a:cubicBezTo>
                  <a:cubicBezTo>
                    <a:pt x="2213" y="14622"/>
                    <a:pt x="2485" y="14678"/>
                    <a:pt x="2744" y="14678"/>
                  </a:cubicBezTo>
                  <a:cubicBezTo>
                    <a:pt x="4153" y="14678"/>
                    <a:pt x="5174" y="13020"/>
                    <a:pt x="5690" y="11798"/>
                  </a:cubicBezTo>
                  <a:cubicBezTo>
                    <a:pt x="6462" y="9998"/>
                    <a:pt x="6558" y="7940"/>
                    <a:pt x="6430" y="6044"/>
                  </a:cubicBezTo>
                  <a:cubicBezTo>
                    <a:pt x="6044" y="910"/>
                    <a:pt x="6844" y="4"/>
                    <a:pt x="684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52"/>
            <p:cNvSpPr/>
            <p:nvPr/>
          </p:nvSpPr>
          <p:spPr>
            <a:xfrm>
              <a:off x="6172200" y="4849250"/>
              <a:ext cx="349575" cy="202350"/>
            </a:xfrm>
            <a:custGeom>
              <a:rect b="b" l="l" r="r" t="t"/>
              <a:pathLst>
                <a:path extrusionOk="0" h="8094" w="13983">
                  <a:moveTo>
                    <a:pt x="13983" y="0"/>
                  </a:moveTo>
                  <a:cubicBezTo>
                    <a:pt x="13983" y="0"/>
                    <a:pt x="13983" y="0"/>
                    <a:pt x="13983" y="0"/>
                  </a:cubicBezTo>
                  <a:lnTo>
                    <a:pt x="13983" y="0"/>
                  </a:lnTo>
                  <a:cubicBezTo>
                    <a:pt x="13983" y="0"/>
                    <a:pt x="13983" y="0"/>
                    <a:pt x="13983" y="0"/>
                  </a:cubicBezTo>
                  <a:close/>
                  <a:moveTo>
                    <a:pt x="13983" y="0"/>
                  </a:moveTo>
                  <a:cubicBezTo>
                    <a:pt x="11186" y="161"/>
                    <a:pt x="8518" y="129"/>
                    <a:pt x="5754" y="772"/>
                  </a:cubicBezTo>
                  <a:cubicBezTo>
                    <a:pt x="4275" y="1157"/>
                    <a:pt x="2668" y="1672"/>
                    <a:pt x="1575" y="2765"/>
                  </a:cubicBezTo>
                  <a:cubicBezTo>
                    <a:pt x="0" y="4372"/>
                    <a:pt x="257" y="6783"/>
                    <a:pt x="257" y="6783"/>
                  </a:cubicBezTo>
                  <a:cubicBezTo>
                    <a:pt x="641" y="7768"/>
                    <a:pt x="1468" y="8094"/>
                    <a:pt x="2381" y="8094"/>
                  </a:cubicBezTo>
                  <a:cubicBezTo>
                    <a:pt x="3226" y="8094"/>
                    <a:pt x="4144" y="7815"/>
                    <a:pt x="4854" y="7522"/>
                  </a:cubicBezTo>
                  <a:cubicBezTo>
                    <a:pt x="6654" y="6783"/>
                    <a:pt x="8197" y="5433"/>
                    <a:pt x="9418" y="3986"/>
                  </a:cubicBezTo>
                  <a:cubicBezTo>
                    <a:pt x="12783" y="77"/>
                    <a:pt x="13975" y="1"/>
                    <a:pt x="13983"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52"/>
            <p:cNvSpPr/>
            <p:nvPr/>
          </p:nvSpPr>
          <p:spPr>
            <a:xfrm>
              <a:off x="6055675" y="4428950"/>
              <a:ext cx="163950" cy="374500"/>
            </a:xfrm>
            <a:custGeom>
              <a:rect b="b" l="l" r="r" t="t"/>
              <a:pathLst>
                <a:path extrusionOk="0" h="14980" w="6558">
                  <a:moveTo>
                    <a:pt x="1254" y="1"/>
                  </a:moveTo>
                  <a:cubicBezTo>
                    <a:pt x="1254" y="1"/>
                    <a:pt x="1254" y="1"/>
                    <a:pt x="1254" y="1"/>
                  </a:cubicBezTo>
                  <a:lnTo>
                    <a:pt x="1254" y="1"/>
                  </a:lnTo>
                  <a:cubicBezTo>
                    <a:pt x="1254" y="1"/>
                    <a:pt x="1254" y="1"/>
                    <a:pt x="1254" y="1"/>
                  </a:cubicBezTo>
                  <a:close/>
                  <a:moveTo>
                    <a:pt x="1254" y="1"/>
                  </a:moveTo>
                  <a:lnTo>
                    <a:pt x="1254" y="1"/>
                  </a:lnTo>
                  <a:cubicBezTo>
                    <a:pt x="740" y="2797"/>
                    <a:pt x="32" y="5369"/>
                    <a:pt x="0" y="8197"/>
                  </a:cubicBezTo>
                  <a:cubicBezTo>
                    <a:pt x="0" y="9740"/>
                    <a:pt x="129" y="11412"/>
                    <a:pt x="932" y="12730"/>
                  </a:cubicBezTo>
                  <a:cubicBezTo>
                    <a:pt x="2090" y="14658"/>
                    <a:pt x="4500" y="14980"/>
                    <a:pt x="4500" y="14980"/>
                  </a:cubicBezTo>
                  <a:cubicBezTo>
                    <a:pt x="6493" y="14723"/>
                    <a:pt x="6558" y="12280"/>
                    <a:pt x="6333" y="10737"/>
                  </a:cubicBezTo>
                  <a:cubicBezTo>
                    <a:pt x="6076" y="8808"/>
                    <a:pt x="5111" y="6976"/>
                    <a:pt x="4018" y="5401"/>
                  </a:cubicBezTo>
                  <a:cubicBezTo>
                    <a:pt x="1044" y="1212"/>
                    <a:pt x="1252" y="13"/>
                    <a:pt x="1254"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52"/>
            <p:cNvSpPr/>
            <p:nvPr/>
          </p:nvSpPr>
          <p:spPr>
            <a:xfrm>
              <a:off x="6315225" y="4531000"/>
              <a:ext cx="371300" cy="201600"/>
            </a:xfrm>
            <a:custGeom>
              <a:rect b="b" l="l" r="r" t="t"/>
              <a:pathLst>
                <a:path extrusionOk="0" h="8064" w="14852">
                  <a:moveTo>
                    <a:pt x="14852" y="1"/>
                  </a:moveTo>
                  <a:cubicBezTo>
                    <a:pt x="14851" y="1"/>
                    <a:pt x="14851" y="2"/>
                    <a:pt x="14851" y="2"/>
                  </a:cubicBezTo>
                  <a:lnTo>
                    <a:pt x="14851" y="2"/>
                  </a:lnTo>
                  <a:cubicBezTo>
                    <a:pt x="14851" y="1"/>
                    <a:pt x="14852" y="1"/>
                    <a:pt x="14852" y="1"/>
                  </a:cubicBezTo>
                  <a:close/>
                  <a:moveTo>
                    <a:pt x="14851" y="2"/>
                  </a:moveTo>
                  <a:lnTo>
                    <a:pt x="14851" y="2"/>
                  </a:lnTo>
                  <a:cubicBezTo>
                    <a:pt x="14821" y="35"/>
                    <a:pt x="13983" y="905"/>
                    <a:pt x="8905" y="1126"/>
                  </a:cubicBezTo>
                  <a:cubicBezTo>
                    <a:pt x="7008" y="1190"/>
                    <a:pt x="4983" y="1544"/>
                    <a:pt x="3280" y="2540"/>
                  </a:cubicBezTo>
                  <a:cubicBezTo>
                    <a:pt x="1897" y="3312"/>
                    <a:pt x="1" y="4823"/>
                    <a:pt x="1030" y="6591"/>
                  </a:cubicBezTo>
                  <a:cubicBezTo>
                    <a:pt x="1030" y="6591"/>
                    <a:pt x="2530" y="8063"/>
                    <a:pt x="4524" y="8063"/>
                  </a:cubicBezTo>
                  <a:cubicBezTo>
                    <a:pt x="4674" y="8063"/>
                    <a:pt x="4828" y="8055"/>
                    <a:pt x="4983" y="8037"/>
                  </a:cubicBezTo>
                  <a:cubicBezTo>
                    <a:pt x="6558" y="7844"/>
                    <a:pt x="7941" y="6944"/>
                    <a:pt x="9130" y="5980"/>
                  </a:cubicBezTo>
                  <a:cubicBezTo>
                    <a:pt x="11380" y="4244"/>
                    <a:pt x="12987" y="2091"/>
                    <a:pt x="14851" y="2"/>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52"/>
            <p:cNvSpPr/>
            <p:nvPr/>
          </p:nvSpPr>
          <p:spPr>
            <a:xfrm>
              <a:off x="6243725" y="4308400"/>
              <a:ext cx="213775" cy="345150"/>
            </a:xfrm>
            <a:custGeom>
              <a:rect b="b" l="l" r="r" t="t"/>
              <a:pathLst>
                <a:path extrusionOk="0" h="13806" w="8551">
                  <a:moveTo>
                    <a:pt x="8550" y="1"/>
                  </a:moveTo>
                  <a:cubicBezTo>
                    <a:pt x="8550" y="1"/>
                    <a:pt x="8550" y="1"/>
                    <a:pt x="8550" y="1"/>
                  </a:cubicBezTo>
                  <a:lnTo>
                    <a:pt x="8550" y="1"/>
                  </a:lnTo>
                  <a:cubicBezTo>
                    <a:pt x="8550" y="1"/>
                    <a:pt x="8550" y="1"/>
                    <a:pt x="8550" y="1"/>
                  </a:cubicBezTo>
                  <a:close/>
                  <a:moveTo>
                    <a:pt x="8550" y="1"/>
                  </a:moveTo>
                  <a:cubicBezTo>
                    <a:pt x="8550" y="12"/>
                    <a:pt x="8469" y="1238"/>
                    <a:pt x="4597" y="4598"/>
                  </a:cubicBezTo>
                  <a:cubicBezTo>
                    <a:pt x="3182" y="5851"/>
                    <a:pt x="1800" y="7426"/>
                    <a:pt x="1093" y="9226"/>
                  </a:cubicBezTo>
                  <a:cubicBezTo>
                    <a:pt x="514" y="10705"/>
                    <a:pt x="0" y="13084"/>
                    <a:pt x="1897" y="13791"/>
                  </a:cubicBezTo>
                  <a:cubicBezTo>
                    <a:pt x="1897" y="13791"/>
                    <a:pt x="2038" y="13806"/>
                    <a:pt x="2275" y="13806"/>
                  </a:cubicBezTo>
                  <a:cubicBezTo>
                    <a:pt x="3016" y="13806"/>
                    <a:pt x="4689" y="13658"/>
                    <a:pt x="5882" y="12441"/>
                  </a:cubicBezTo>
                  <a:cubicBezTo>
                    <a:pt x="6975" y="11348"/>
                    <a:pt x="7490" y="9741"/>
                    <a:pt x="7843" y="8262"/>
                  </a:cubicBezTo>
                  <a:cubicBezTo>
                    <a:pt x="8454" y="5498"/>
                    <a:pt x="8390" y="2830"/>
                    <a:pt x="8550"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52"/>
            <p:cNvSpPr/>
            <p:nvPr/>
          </p:nvSpPr>
          <p:spPr>
            <a:xfrm>
              <a:off x="5842700" y="4681450"/>
              <a:ext cx="240325" cy="567025"/>
            </a:xfrm>
            <a:custGeom>
              <a:rect b="b" l="l" r="r" t="t"/>
              <a:pathLst>
                <a:path extrusionOk="0" h="22681" w="9613">
                  <a:moveTo>
                    <a:pt x="333" y="1"/>
                  </a:moveTo>
                  <a:cubicBezTo>
                    <a:pt x="297" y="1"/>
                    <a:pt x="260" y="9"/>
                    <a:pt x="226" y="26"/>
                  </a:cubicBezTo>
                  <a:cubicBezTo>
                    <a:pt x="65" y="58"/>
                    <a:pt x="1" y="219"/>
                    <a:pt x="65" y="380"/>
                  </a:cubicBezTo>
                  <a:lnTo>
                    <a:pt x="4887" y="12241"/>
                  </a:lnTo>
                  <a:lnTo>
                    <a:pt x="9066" y="22495"/>
                  </a:lnTo>
                  <a:cubicBezTo>
                    <a:pt x="9090" y="22614"/>
                    <a:pt x="9184" y="22680"/>
                    <a:pt x="9284" y="22680"/>
                  </a:cubicBezTo>
                  <a:cubicBezTo>
                    <a:pt x="9319" y="22680"/>
                    <a:pt x="9354" y="22672"/>
                    <a:pt x="9387" y="22656"/>
                  </a:cubicBezTo>
                  <a:cubicBezTo>
                    <a:pt x="9548" y="22592"/>
                    <a:pt x="9612" y="22431"/>
                    <a:pt x="9548" y="22302"/>
                  </a:cubicBezTo>
                  <a:lnTo>
                    <a:pt x="5369" y="12048"/>
                  </a:lnTo>
                  <a:lnTo>
                    <a:pt x="547" y="155"/>
                  </a:lnTo>
                  <a:cubicBezTo>
                    <a:pt x="524" y="61"/>
                    <a:pt x="431" y="1"/>
                    <a:pt x="333"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52"/>
            <p:cNvSpPr/>
            <p:nvPr/>
          </p:nvSpPr>
          <p:spPr>
            <a:xfrm>
              <a:off x="6091825" y="4613150"/>
              <a:ext cx="231475" cy="591025"/>
            </a:xfrm>
            <a:custGeom>
              <a:rect b="b" l="l" r="r" t="t"/>
              <a:pathLst>
                <a:path extrusionOk="0" h="23641" w="9259">
                  <a:moveTo>
                    <a:pt x="8970" y="1"/>
                  </a:moveTo>
                  <a:cubicBezTo>
                    <a:pt x="8858" y="1"/>
                    <a:pt x="8759" y="60"/>
                    <a:pt x="8712" y="154"/>
                  </a:cubicBezTo>
                  <a:lnTo>
                    <a:pt x="4244" y="8962"/>
                  </a:lnTo>
                  <a:lnTo>
                    <a:pt x="4212" y="9026"/>
                  </a:lnTo>
                  <a:lnTo>
                    <a:pt x="33" y="23298"/>
                  </a:lnTo>
                  <a:cubicBezTo>
                    <a:pt x="1" y="23427"/>
                    <a:pt x="65" y="23588"/>
                    <a:pt x="226" y="23620"/>
                  </a:cubicBezTo>
                  <a:cubicBezTo>
                    <a:pt x="254" y="23634"/>
                    <a:pt x="284" y="23640"/>
                    <a:pt x="313" y="23640"/>
                  </a:cubicBezTo>
                  <a:cubicBezTo>
                    <a:pt x="419" y="23640"/>
                    <a:pt x="522" y="23560"/>
                    <a:pt x="547" y="23459"/>
                  </a:cubicBezTo>
                  <a:lnTo>
                    <a:pt x="4726" y="9187"/>
                  </a:lnTo>
                  <a:lnTo>
                    <a:pt x="9194" y="379"/>
                  </a:lnTo>
                  <a:cubicBezTo>
                    <a:pt x="9258" y="251"/>
                    <a:pt x="9226" y="90"/>
                    <a:pt x="9098" y="26"/>
                  </a:cubicBezTo>
                  <a:cubicBezTo>
                    <a:pt x="9055" y="9"/>
                    <a:pt x="9011" y="1"/>
                    <a:pt x="8970"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52"/>
            <p:cNvSpPr/>
            <p:nvPr/>
          </p:nvSpPr>
          <p:spPr>
            <a:xfrm>
              <a:off x="6132000" y="4990325"/>
              <a:ext cx="118975" cy="73500"/>
            </a:xfrm>
            <a:custGeom>
              <a:rect b="b" l="l" r="r" t="t"/>
              <a:pathLst>
                <a:path extrusionOk="0" h="2940" w="4759">
                  <a:moveTo>
                    <a:pt x="4475" y="0"/>
                  </a:moveTo>
                  <a:cubicBezTo>
                    <a:pt x="4430" y="0"/>
                    <a:pt x="4383" y="15"/>
                    <a:pt x="4340" y="47"/>
                  </a:cubicBezTo>
                  <a:lnTo>
                    <a:pt x="162" y="2425"/>
                  </a:lnTo>
                  <a:cubicBezTo>
                    <a:pt x="33" y="2522"/>
                    <a:pt x="1" y="2683"/>
                    <a:pt x="65" y="2811"/>
                  </a:cubicBezTo>
                  <a:cubicBezTo>
                    <a:pt x="108" y="2897"/>
                    <a:pt x="194" y="2940"/>
                    <a:pt x="284" y="2940"/>
                  </a:cubicBezTo>
                  <a:cubicBezTo>
                    <a:pt x="330" y="2940"/>
                    <a:pt x="376" y="2929"/>
                    <a:pt x="419" y="2908"/>
                  </a:cubicBezTo>
                  <a:lnTo>
                    <a:pt x="4598" y="497"/>
                  </a:lnTo>
                  <a:cubicBezTo>
                    <a:pt x="4726" y="432"/>
                    <a:pt x="4758" y="272"/>
                    <a:pt x="4694" y="143"/>
                  </a:cubicBezTo>
                  <a:cubicBezTo>
                    <a:pt x="4651" y="57"/>
                    <a:pt x="4565" y="0"/>
                    <a:pt x="4475"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52"/>
            <p:cNvSpPr/>
            <p:nvPr/>
          </p:nvSpPr>
          <p:spPr>
            <a:xfrm>
              <a:off x="6144075" y="4717625"/>
              <a:ext cx="67525" cy="129850"/>
            </a:xfrm>
            <a:custGeom>
              <a:rect b="b" l="l" r="r" t="t"/>
              <a:pathLst>
                <a:path extrusionOk="0" h="5194" w="2701">
                  <a:moveTo>
                    <a:pt x="301" y="0"/>
                  </a:moveTo>
                  <a:cubicBezTo>
                    <a:pt x="264" y="0"/>
                    <a:pt x="227" y="8"/>
                    <a:pt x="193" y="26"/>
                  </a:cubicBezTo>
                  <a:cubicBezTo>
                    <a:pt x="64" y="90"/>
                    <a:pt x="0" y="251"/>
                    <a:pt x="64" y="379"/>
                  </a:cubicBezTo>
                  <a:lnTo>
                    <a:pt x="2122" y="5008"/>
                  </a:lnTo>
                  <a:cubicBezTo>
                    <a:pt x="2169" y="5127"/>
                    <a:pt x="2270" y="5193"/>
                    <a:pt x="2371" y="5193"/>
                  </a:cubicBezTo>
                  <a:cubicBezTo>
                    <a:pt x="2407" y="5193"/>
                    <a:pt x="2442" y="5185"/>
                    <a:pt x="2475" y="5169"/>
                  </a:cubicBezTo>
                  <a:cubicBezTo>
                    <a:pt x="2636" y="5104"/>
                    <a:pt x="2700" y="4944"/>
                    <a:pt x="2636" y="4815"/>
                  </a:cubicBezTo>
                  <a:lnTo>
                    <a:pt x="547" y="154"/>
                  </a:lnTo>
                  <a:cubicBezTo>
                    <a:pt x="500" y="60"/>
                    <a:pt x="401" y="0"/>
                    <a:pt x="301"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52"/>
            <p:cNvSpPr/>
            <p:nvPr/>
          </p:nvSpPr>
          <p:spPr>
            <a:xfrm>
              <a:off x="6261400" y="4661375"/>
              <a:ext cx="142250" cy="70375"/>
            </a:xfrm>
            <a:custGeom>
              <a:rect b="b" l="l" r="r" t="t"/>
              <a:pathLst>
                <a:path extrusionOk="0" h="2815" w="5690">
                  <a:moveTo>
                    <a:pt x="5380" y="0"/>
                  </a:moveTo>
                  <a:cubicBezTo>
                    <a:pt x="5343" y="0"/>
                    <a:pt x="5306" y="8"/>
                    <a:pt x="5272" y="25"/>
                  </a:cubicBezTo>
                  <a:lnTo>
                    <a:pt x="193" y="2276"/>
                  </a:lnTo>
                  <a:cubicBezTo>
                    <a:pt x="64" y="2340"/>
                    <a:pt x="0" y="2501"/>
                    <a:pt x="64" y="2629"/>
                  </a:cubicBezTo>
                  <a:cubicBezTo>
                    <a:pt x="88" y="2748"/>
                    <a:pt x="183" y="2815"/>
                    <a:pt x="296" y="2815"/>
                  </a:cubicBezTo>
                  <a:cubicBezTo>
                    <a:pt x="335" y="2815"/>
                    <a:pt x="377" y="2807"/>
                    <a:pt x="418" y="2790"/>
                  </a:cubicBezTo>
                  <a:lnTo>
                    <a:pt x="5497" y="508"/>
                  </a:lnTo>
                  <a:cubicBezTo>
                    <a:pt x="5625" y="443"/>
                    <a:pt x="5690" y="283"/>
                    <a:pt x="5625" y="154"/>
                  </a:cubicBezTo>
                  <a:cubicBezTo>
                    <a:pt x="5578" y="60"/>
                    <a:pt x="5480" y="0"/>
                    <a:pt x="5380"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52"/>
            <p:cNvSpPr/>
            <p:nvPr/>
          </p:nvSpPr>
          <p:spPr>
            <a:xfrm>
              <a:off x="5983350" y="4849900"/>
              <a:ext cx="59475" cy="189975"/>
            </a:xfrm>
            <a:custGeom>
              <a:rect b="b" l="l" r="r" t="t"/>
              <a:pathLst>
                <a:path extrusionOk="0" h="7599" w="2379">
                  <a:moveTo>
                    <a:pt x="2070" y="0"/>
                  </a:moveTo>
                  <a:cubicBezTo>
                    <a:pt x="1953" y="0"/>
                    <a:pt x="1828" y="87"/>
                    <a:pt x="1800" y="199"/>
                  </a:cubicBezTo>
                  <a:lnTo>
                    <a:pt x="32" y="7271"/>
                  </a:lnTo>
                  <a:cubicBezTo>
                    <a:pt x="0" y="7400"/>
                    <a:pt x="97" y="7560"/>
                    <a:pt x="225" y="7592"/>
                  </a:cubicBezTo>
                  <a:cubicBezTo>
                    <a:pt x="246" y="7597"/>
                    <a:pt x="267" y="7599"/>
                    <a:pt x="287" y="7599"/>
                  </a:cubicBezTo>
                  <a:cubicBezTo>
                    <a:pt x="419" y="7599"/>
                    <a:pt x="523" y="7511"/>
                    <a:pt x="579" y="7400"/>
                  </a:cubicBezTo>
                  <a:lnTo>
                    <a:pt x="2315" y="328"/>
                  </a:lnTo>
                  <a:cubicBezTo>
                    <a:pt x="2379" y="199"/>
                    <a:pt x="2282" y="38"/>
                    <a:pt x="2122" y="6"/>
                  </a:cubicBezTo>
                  <a:cubicBezTo>
                    <a:pt x="2105" y="2"/>
                    <a:pt x="2087" y="0"/>
                    <a:pt x="2070"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52"/>
            <p:cNvSpPr/>
            <p:nvPr/>
          </p:nvSpPr>
          <p:spPr>
            <a:xfrm>
              <a:off x="5822625" y="4838000"/>
              <a:ext cx="117350" cy="67525"/>
            </a:xfrm>
            <a:custGeom>
              <a:rect b="b" l="l" r="r" t="t"/>
              <a:pathLst>
                <a:path extrusionOk="0" h="2701" w="4694">
                  <a:moveTo>
                    <a:pt x="315" y="0"/>
                  </a:moveTo>
                  <a:cubicBezTo>
                    <a:pt x="222" y="0"/>
                    <a:pt x="129" y="43"/>
                    <a:pt x="65" y="129"/>
                  </a:cubicBezTo>
                  <a:cubicBezTo>
                    <a:pt x="0" y="257"/>
                    <a:pt x="65" y="418"/>
                    <a:pt x="193" y="482"/>
                  </a:cubicBezTo>
                  <a:lnTo>
                    <a:pt x="4276" y="2668"/>
                  </a:lnTo>
                  <a:cubicBezTo>
                    <a:pt x="4318" y="2690"/>
                    <a:pt x="4365" y="2700"/>
                    <a:pt x="4410" y="2700"/>
                  </a:cubicBezTo>
                  <a:cubicBezTo>
                    <a:pt x="4501" y="2700"/>
                    <a:pt x="4586" y="2657"/>
                    <a:pt x="4629" y="2572"/>
                  </a:cubicBezTo>
                  <a:cubicBezTo>
                    <a:pt x="4693" y="2443"/>
                    <a:pt x="4661" y="2282"/>
                    <a:pt x="4533" y="2186"/>
                  </a:cubicBezTo>
                  <a:lnTo>
                    <a:pt x="450" y="32"/>
                  </a:lnTo>
                  <a:cubicBezTo>
                    <a:pt x="407" y="11"/>
                    <a:pt x="361" y="0"/>
                    <a:pt x="315"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52"/>
            <p:cNvSpPr/>
            <p:nvPr/>
          </p:nvSpPr>
          <p:spPr>
            <a:xfrm>
              <a:off x="5951200" y="5157025"/>
              <a:ext cx="268425" cy="212975"/>
            </a:xfrm>
            <a:custGeom>
              <a:rect b="b" l="l" r="r" t="t"/>
              <a:pathLst>
                <a:path extrusionOk="0" h="8519" w="10737">
                  <a:moveTo>
                    <a:pt x="0" y="0"/>
                  </a:moveTo>
                  <a:lnTo>
                    <a:pt x="1608" y="8519"/>
                  </a:lnTo>
                  <a:lnTo>
                    <a:pt x="9129" y="8519"/>
                  </a:lnTo>
                  <a:lnTo>
                    <a:pt x="10737"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52"/>
            <p:cNvSpPr/>
            <p:nvPr/>
          </p:nvSpPr>
          <p:spPr>
            <a:xfrm>
              <a:off x="5943975" y="5150600"/>
              <a:ext cx="282875" cy="225825"/>
            </a:xfrm>
            <a:custGeom>
              <a:rect b="b" l="l" r="r" t="t"/>
              <a:pathLst>
                <a:path extrusionOk="0" h="9033" w="11315">
                  <a:moveTo>
                    <a:pt x="10704" y="547"/>
                  </a:moveTo>
                  <a:lnTo>
                    <a:pt x="9198" y="8519"/>
                  </a:lnTo>
                  <a:lnTo>
                    <a:pt x="2122" y="8519"/>
                  </a:lnTo>
                  <a:lnTo>
                    <a:pt x="611" y="547"/>
                  </a:lnTo>
                  <a:close/>
                  <a:moveTo>
                    <a:pt x="289" y="0"/>
                  </a:moveTo>
                  <a:cubicBezTo>
                    <a:pt x="193" y="0"/>
                    <a:pt x="129" y="32"/>
                    <a:pt x="64" y="97"/>
                  </a:cubicBezTo>
                  <a:cubicBezTo>
                    <a:pt x="32" y="161"/>
                    <a:pt x="0" y="257"/>
                    <a:pt x="0" y="322"/>
                  </a:cubicBezTo>
                  <a:lnTo>
                    <a:pt x="1640" y="8840"/>
                  </a:lnTo>
                  <a:cubicBezTo>
                    <a:pt x="1640" y="8937"/>
                    <a:pt x="1768" y="9033"/>
                    <a:pt x="1897" y="9033"/>
                  </a:cubicBezTo>
                  <a:lnTo>
                    <a:pt x="9418" y="9033"/>
                  </a:lnTo>
                  <a:cubicBezTo>
                    <a:pt x="9547" y="9033"/>
                    <a:pt x="9643" y="8937"/>
                    <a:pt x="9676" y="8840"/>
                  </a:cubicBezTo>
                  <a:lnTo>
                    <a:pt x="11283" y="322"/>
                  </a:lnTo>
                  <a:cubicBezTo>
                    <a:pt x="11315" y="257"/>
                    <a:pt x="11283" y="161"/>
                    <a:pt x="11219" y="97"/>
                  </a:cubicBezTo>
                  <a:cubicBezTo>
                    <a:pt x="11186" y="32"/>
                    <a:pt x="11090" y="0"/>
                    <a:pt x="11026"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52"/>
            <p:cNvSpPr/>
            <p:nvPr/>
          </p:nvSpPr>
          <p:spPr>
            <a:xfrm>
              <a:off x="3847350" y="4310825"/>
              <a:ext cx="341550" cy="994100"/>
            </a:xfrm>
            <a:custGeom>
              <a:rect b="b" l="l" r="r" t="t"/>
              <a:pathLst>
                <a:path extrusionOk="0" h="39764" w="13662">
                  <a:moveTo>
                    <a:pt x="10897" y="0"/>
                  </a:moveTo>
                  <a:lnTo>
                    <a:pt x="0" y="30441"/>
                  </a:lnTo>
                  <a:lnTo>
                    <a:pt x="2315" y="39763"/>
                  </a:lnTo>
                  <a:lnTo>
                    <a:pt x="9740" y="35102"/>
                  </a:lnTo>
                  <a:lnTo>
                    <a:pt x="13662" y="3215"/>
                  </a:lnTo>
                  <a:lnTo>
                    <a:pt x="10897" y="0"/>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52"/>
            <p:cNvSpPr/>
            <p:nvPr/>
          </p:nvSpPr>
          <p:spPr>
            <a:xfrm>
              <a:off x="3840100" y="4304400"/>
              <a:ext cx="356025" cy="1007475"/>
            </a:xfrm>
            <a:custGeom>
              <a:rect b="b" l="l" r="r" t="t"/>
              <a:pathLst>
                <a:path extrusionOk="0" h="40299" w="14241">
                  <a:moveTo>
                    <a:pt x="11288" y="789"/>
                  </a:moveTo>
                  <a:lnTo>
                    <a:pt x="13694" y="3568"/>
                  </a:lnTo>
                  <a:lnTo>
                    <a:pt x="9773" y="35198"/>
                  </a:lnTo>
                  <a:lnTo>
                    <a:pt x="2765" y="39602"/>
                  </a:lnTo>
                  <a:lnTo>
                    <a:pt x="547" y="30730"/>
                  </a:lnTo>
                  <a:lnTo>
                    <a:pt x="11288" y="789"/>
                  </a:lnTo>
                  <a:close/>
                  <a:moveTo>
                    <a:pt x="11155" y="0"/>
                  </a:moveTo>
                  <a:cubicBezTo>
                    <a:pt x="11059" y="32"/>
                    <a:pt x="10994" y="97"/>
                    <a:pt x="10962" y="193"/>
                  </a:cubicBezTo>
                  <a:lnTo>
                    <a:pt x="33" y="30634"/>
                  </a:lnTo>
                  <a:cubicBezTo>
                    <a:pt x="1" y="30666"/>
                    <a:pt x="1" y="30730"/>
                    <a:pt x="33" y="30762"/>
                  </a:cubicBezTo>
                  <a:lnTo>
                    <a:pt x="2347" y="40084"/>
                  </a:lnTo>
                  <a:cubicBezTo>
                    <a:pt x="2380" y="40181"/>
                    <a:pt x="2412" y="40245"/>
                    <a:pt x="2508" y="40277"/>
                  </a:cubicBezTo>
                  <a:cubicBezTo>
                    <a:pt x="2535" y="40291"/>
                    <a:pt x="2567" y="40298"/>
                    <a:pt x="2602" y="40298"/>
                  </a:cubicBezTo>
                  <a:cubicBezTo>
                    <a:pt x="2652" y="40298"/>
                    <a:pt x="2709" y="40283"/>
                    <a:pt x="2765" y="40245"/>
                  </a:cubicBezTo>
                  <a:lnTo>
                    <a:pt x="10191" y="35584"/>
                  </a:lnTo>
                  <a:cubicBezTo>
                    <a:pt x="10255" y="35552"/>
                    <a:pt x="10287" y="35488"/>
                    <a:pt x="10287" y="35391"/>
                  </a:cubicBezTo>
                  <a:lnTo>
                    <a:pt x="14241" y="3504"/>
                  </a:lnTo>
                  <a:cubicBezTo>
                    <a:pt x="14241" y="3440"/>
                    <a:pt x="14209" y="3343"/>
                    <a:pt x="14177" y="3311"/>
                  </a:cubicBezTo>
                  <a:lnTo>
                    <a:pt x="11412" y="97"/>
                  </a:lnTo>
                  <a:cubicBezTo>
                    <a:pt x="11348" y="32"/>
                    <a:pt x="11251" y="0"/>
                    <a:pt x="11155"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52"/>
            <p:cNvSpPr/>
            <p:nvPr/>
          </p:nvSpPr>
          <p:spPr>
            <a:xfrm>
              <a:off x="3691825" y="5009525"/>
              <a:ext cx="308225" cy="332350"/>
            </a:xfrm>
            <a:custGeom>
              <a:rect b="b" l="l" r="r" t="t"/>
              <a:pathLst>
                <a:path extrusionOk="0" h="13294" w="12329">
                  <a:moveTo>
                    <a:pt x="5783" y="0"/>
                  </a:moveTo>
                  <a:cubicBezTo>
                    <a:pt x="3319" y="0"/>
                    <a:pt x="0" y="1543"/>
                    <a:pt x="242" y="4100"/>
                  </a:cubicBezTo>
                  <a:cubicBezTo>
                    <a:pt x="532" y="7154"/>
                    <a:pt x="3457" y="13294"/>
                    <a:pt x="5610" y="13294"/>
                  </a:cubicBezTo>
                  <a:cubicBezTo>
                    <a:pt x="7796" y="13294"/>
                    <a:pt x="9564" y="13294"/>
                    <a:pt x="10721" y="12104"/>
                  </a:cubicBezTo>
                  <a:cubicBezTo>
                    <a:pt x="11879" y="10947"/>
                    <a:pt x="12329" y="8761"/>
                    <a:pt x="11171" y="5868"/>
                  </a:cubicBezTo>
                  <a:cubicBezTo>
                    <a:pt x="9982" y="2943"/>
                    <a:pt x="7089" y="179"/>
                    <a:pt x="7089" y="179"/>
                  </a:cubicBezTo>
                  <a:cubicBezTo>
                    <a:pt x="6708" y="59"/>
                    <a:pt x="6261" y="0"/>
                    <a:pt x="57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52"/>
            <p:cNvSpPr/>
            <p:nvPr/>
          </p:nvSpPr>
          <p:spPr>
            <a:xfrm>
              <a:off x="3690650" y="5002725"/>
              <a:ext cx="303775" cy="345575"/>
            </a:xfrm>
            <a:custGeom>
              <a:rect b="b" l="l" r="r" t="t"/>
              <a:pathLst>
                <a:path extrusionOk="0" h="13823" w="12151">
                  <a:moveTo>
                    <a:pt x="5850" y="547"/>
                  </a:moveTo>
                  <a:cubicBezTo>
                    <a:pt x="6277" y="547"/>
                    <a:pt x="6674" y="576"/>
                    <a:pt x="6988" y="688"/>
                  </a:cubicBezTo>
                  <a:lnTo>
                    <a:pt x="6988" y="688"/>
                  </a:lnTo>
                  <a:cubicBezTo>
                    <a:pt x="7008" y="708"/>
                    <a:pt x="7035" y="736"/>
                    <a:pt x="7072" y="772"/>
                  </a:cubicBezTo>
                  <a:cubicBezTo>
                    <a:pt x="7618" y="1319"/>
                    <a:pt x="9965" y="3762"/>
                    <a:pt x="10961" y="6237"/>
                  </a:cubicBezTo>
                  <a:cubicBezTo>
                    <a:pt x="11411" y="7394"/>
                    <a:pt x="11636" y="8423"/>
                    <a:pt x="11636" y="9323"/>
                  </a:cubicBezTo>
                  <a:cubicBezTo>
                    <a:pt x="11636" y="10608"/>
                    <a:pt x="11218" y="11573"/>
                    <a:pt x="10576" y="12184"/>
                  </a:cubicBezTo>
                  <a:cubicBezTo>
                    <a:pt x="10061" y="12730"/>
                    <a:pt x="9386" y="12987"/>
                    <a:pt x="8550" y="13148"/>
                  </a:cubicBezTo>
                  <a:cubicBezTo>
                    <a:pt x="7747" y="13276"/>
                    <a:pt x="6750" y="13276"/>
                    <a:pt x="5657" y="13276"/>
                  </a:cubicBezTo>
                  <a:cubicBezTo>
                    <a:pt x="5465" y="13276"/>
                    <a:pt x="5240" y="13212"/>
                    <a:pt x="4950" y="13051"/>
                  </a:cubicBezTo>
                  <a:cubicBezTo>
                    <a:pt x="4500" y="12794"/>
                    <a:pt x="3986" y="12280"/>
                    <a:pt x="3504" y="11605"/>
                  </a:cubicBezTo>
                  <a:cubicBezTo>
                    <a:pt x="2797" y="10608"/>
                    <a:pt x="2089" y="9258"/>
                    <a:pt x="1543" y="7940"/>
                  </a:cubicBezTo>
                  <a:cubicBezTo>
                    <a:pt x="1029" y="6623"/>
                    <a:pt x="643" y="5305"/>
                    <a:pt x="547" y="4340"/>
                  </a:cubicBezTo>
                  <a:cubicBezTo>
                    <a:pt x="547" y="4276"/>
                    <a:pt x="547" y="4180"/>
                    <a:pt x="547" y="4115"/>
                  </a:cubicBezTo>
                  <a:cubicBezTo>
                    <a:pt x="547" y="3569"/>
                    <a:pt x="707" y="3087"/>
                    <a:pt x="1029" y="2669"/>
                  </a:cubicBezTo>
                  <a:cubicBezTo>
                    <a:pt x="1479" y="1994"/>
                    <a:pt x="2250" y="1479"/>
                    <a:pt x="3150" y="1094"/>
                  </a:cubicBezTo>
                  <a:cubicBezTo>
                    <a:pt x="4018" y="740"/>
                    <a:pt x="4982" y="547"/>
                    <a:pt x="5850" y="547"/>
                  </a:cubicBezTo>
                  <a:close/>
                  <a:moveTo>
                    <a:pt x="5850" y="1"/>
                  </a:moveTo>
                  <a:cubicBezTo>
                    <a:pt x="4597" y="1"/>
                    <a:pt x="3182" y="386"/>
                    <a:pt x="2025" y="1062"/>
                  </a:cubicBezTo>
                  <a:cubicBezTo>
                    <a:pt x="1447" y="1415"/>
                    <a:pt x="964" y="1833"/>
                    <a:pt x="579" y="2347"/>
                  </a:cubicBezTo>
                  <a:cubicBezTo>
                    <a:pt x="225" y="2862"/>
                    <a:pt x="0" y="3440"/>
                    <a:pt x="0" y="4115"/>
                  </a:cubicBezTo>
                  <a:cubicBezTo>
                    <a:pt x="0" y="4212"/>
                    <a:pt x="0" y="4308"/>
                    <a:pt x="32" y="4405"/>
                  </a:cubicBezTo>
                  <a:cubicBezTo>
                    <a:pt x="161" y="5980"/>
                    <a:pt x="997" y="8294"/>
                    <a:pt x="2025" y="10255"/>
                  </a:cubicBezTo>
                  <a:cubicBezTo>
                    <a:pt x="2572" y="11219"/>
                    <a:pt x="3150" y="12087"/>
                    <a:pt x="3761" y="12730"/>
                  </a:cubicBezTo>
                  <a:cubicBezTo>
                    <a:pt x="4050" y="13051"/>
                    <a:pt x="4372" y="13309"/>
                    <a:pt x="4693" y="13501"/>
                  </a:cubicBezTo>
                  <a:cubicBezTo>
                    <a:pt x="5015" y="13694"/>
                    <a:pt x="5336" y="13823"/>
                    <a:pt x="5657" y="13823"/>
                  </a:cubicBezTo>
                  <a:cubicBezTo>
                    <a:pt x="6750" y="13823"/>
                    <a:pt x="7747" y="13823"/>
                    <a:pt x="8647" y="13662"/>
                  </a:cubicBezTo>
                  <a:cubicBezTo>
                    <a:pt x="9547" y="13534"/>
                    <a:pt x="10318" y="13212"/>
                    <a:pt x="10961" y="12569"/>
                  </a:cubicBezTo>
                  <a:cubicBezTo>
                    <a:pt x="11701" y="11830"/>
                    <a:pt x="12151" y="10705"/>
                    <a:pt x="12151" y="9323"/>
                  </a:cubicBezTo>
                  <a:cubicBezTo>
                    <a:pt x="12151" y="8358"/>
                    <a:pt x="11958" y="7233"/>
                    <a:pt x="11443" y="6012"/>
                  </a:cubicBezTo>
                  <a:cubicBezTo>
                    <a:pt x="10254" y="3022"/>
                    <a:pt x="7329" y="258"/>
                    <a:pt x="7329" y="258"/>
                  </a:cubicBezTo>
                  <a:lnTo>
                    <a:pt x="7200" y="194"/>
                  </a:lnTo>
                  <a:cubicBezTo>
                    <a:pt x="6815" y="65"/>
                    <a:pt x="6333" y="1"/>
                    <a:pt x="5850"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52"/>
            <p:cNvSpPr/>
            <p:nvPr/>
          </p:nvSpPr>
          <p:spPr>
            <a:xfrm>
              <a:off x="2765675" y="5136875"/>
              <a:ext cx="160425" cy="71975"/>
            </a:xfrm>
            <a:custGeom>
              <a:rect b="b" l="l" r="r" t="t"/>
              <a:pathLst>
                <a:path extrusionOk="0" h="2879" w="6417">
                  <a:moveTo>
                    <a:pt x="5299" y="0"/>
                  </a:moveTo>
                  <a:cubicBezTo>
                    <a:pt x="5199" y="0"/>
                    <a:pt x="5083" y="11"/>
                    <a:pt x="4951" y="35"/>
                  </a:cubicBezTo>
                  <a:cubicBezTo>
                    <a:pt x="4951" y="35"/>
                    <a:pt x="1" y="2349"/>
                    <a:pt x="451" y="2799"/>
                  </a:cubicBezTo>
                  <a:cubicBezTo>
                    <a:pt x="502" y="2854"/>
                    <a:pt x="596" y="2879"/>
                    <a:pt x="725" y="2879"/>
                  </a:cubicBezTo>
                  <a:cubicBezTo>
                    <a:pt x="1646" y="2879"/>
                    <a:pt x="4302" y="1623"/>
                    <a:pt x="4951" y="1482"/>
                  </a:cubicBezTo>
                  <a:cubicBezTo>
                    <a:pt x="5629" y="1364"/>
                    <a:pt x="6416" y="0"/>
                    <a:pt x="5299" y="0"/>
                  </a:cubicBezTo>
                  <a:close/>
                </a:path>
              </a:pathLst>
            </a:custGeom>
            <a:solidFill>
              <a:srgbClr val="BEBE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52"/>
            <p:cNvSpPr/>
            <p:nvPr/>
          </p:nvSpPr>
          <p:spPr>
            <a:xfrm>
              <a:off x="2768900" y="5129700"/>
              <a:ext cx="150300" cy="86025"/>
            </a:xfrm>
            <a:custGeom>
              <a:rect b="b" l="l" r="r" t="t"/>
              <a:pathLst>
                <a:path extrusionOk="0" h="3441" w="6012">
                  <a:moveTo>
                    <a:pt x="5176" y="547"/>
                  </a:moveTo>
                  <a:cubicBezTo>
                    <a:pt x="5336" y="547"/>
                    <a:pt x="5401" y="579"/>
                    <a:pt x="5433" y="611"/>
                  </a:cubicBezTo>
                  <a:cubicBezTo>
                    <a:pt x="5433" y="611"/>
                    <a:pt x="5465" y="643"/>
                    <a:pt x="5465" y="708"/>
                  </a:cubicBezTo>
                  <a:cubicBezTo>
                    <a:pt x="5465" y="804"/>
                    <a:pt x="5368" y="1029"/>
                    <a:pt x="5240" y="1190"/>
                  </a:cubicBezTo>
                  <a:cubicBezTo>
                    <a:pt x="5079" y="1351"/>
                    <a:pt x="4886" y="1479"/>
                    <a:pt x="4758" y="1511"/>
                  </a:cubicBezTo>
                  <a:cubicBezTo>
                    <a:pt x="4565" y="1544"/>
                    <a:pt x="4276" y="1672"/>
                    <a:pt x="3922" y="1801"/>
                  </a:cubicBezTo>
                  <a:cubicBezTo>
                    <a:pt x="3376" y="1994"/>
                    <a:pt x="2700" y="2283"/>
                    <a:pt x="2058" y="2508"/>
                  </a:cubicBezTo>
                  <a:cubicBezTo>
                    <a:pt x="1768" y="2604"/>
                    <a:pt x="1447" y="2701"/>
                    <a:pt x="1190" y="2797"/>
                  </a:cubicBezTo>
                  <a:cubicBezTo>
                    <a:pt x="1018" y="2840"/>
                    <a:pt x="861" y="2869"/>
                    <a:pt x="738" y="2883"/>
                  </a:cubicBezTo>
                  <a:lnTo>
                    <a:pt x="738" y="2883"/>
                  </a:lnTo>
                  <a:cubicBezTo>
                    <a:pt x="749" y="2876"/>
                    <a:pt x="760" y="2869"/>
                    <a:pt x="772" y="2861"/>
                  </a:cubicBezTo>
                  <a:cubicBezTo>
                    <a:pt x="1222" y="2476"/>
                    <a:pt x="2283" y="1897"/>
                    <a:pt x="3215" y="1415"/>
                  </a:cubicBezTo>
                  <a:cubicBezTo>
                    <a:pt x="3665" y="1190"/>
                    <a:pt x="4115" y="965"/>
                    <a:pt x="4436" y="804"/>
                  </a:cubicBezTo>
                  <a:cubicBezTo>
                    <a:pt x="4632" y="695"/>
                    <a:pt x="4798" y="616"/>
                    <a:pt x="4886" y="576"/>
                  </a:cubicBezTo>
                  <a:lnTo>
                    <a:pt x="4886" y="576"/>
                  </a:lnTo>
                  <a:lnTo>
                    <a:pt x="4886" y="579"/>
                  </a:lnTo>
                  <a:cubicBezTo>
                    <a:pt x="4983" y="547"/>
                    <a:pt x="5079" y="547"/>
                    <a:pt x="5176" y="547"/>
                  </a:cubicBezTo>
                  <a:close/>
                  <a:moveTo>
                    <a:pt x="5176" y="1"/>
                  </a:moveTo>
                  <a:cubicBezTo>
                    <a:pt x="5047" y="1"/>
                    <a:pt x="4918" y="33"/>
                    <a:pt x="4790" y="65"/>
                  </a:cubicBezTo>
                  <a:lnTo>
                    <a:pt x="4726" y="65"/>
                  </a:lnTo>
                  <a:cubicBezTo>
                    <a:pt x="4693" y="65"/>
                    <a:pt x="3568" y="611"/>
                    <a:pt x="2411" y="1222"/>
                  </a:cubicBezTo>
                  <a:cubicBezTo>
                    <a:pt x="1865" y="1511"/>
                    <a:pt x="1286" y="1833"/>
                    <a:pt x="836" y="2122"/>
                  </a:cubicBezTo>
                  <a:cubicBezTo>
                    <a:pt x="611" y="2283"/>
                    <a:pt x="450" y="2411"/>
                    <a:pt x="290" y="2540"/>
                  </a:cubicBezTo>
                  <a:cubicBezTo>
                    <a:pt x="225" y="2604"/>
                    <a:pt x="161" y="2669"/>
                    <a:pt x="129" y="2733"/>
                  </a:cubicBezTo>
                  <a:cubicBezTo>
                    <a:pt x="65" y="2797"/>
                    <a:pt x="32" y="2894"/>
                    <a:pt x="0" y="3022"/>
                  </a:cubicBezTo>
                  <a:cubicBezTo>
                    <a:pt x="0" y="3119"/>
                    <a:pt x="65" y="3215"/>
                    <a:pt x="129" y="3279"/>
                  </a:cubicBezTo>
                  <a:cubicBezTo>
                    <a:pt x="258" y="3408"/>
                    <a:pt x="418" y="3440"/>
                    <a:pt x="579" y="3440"/>
                  </a:cubicBezTo>
                  <a:cubicBezTo>
                    <a:pt x="868" y="3440"/>
                    <a:pt x="1222" y="3344"/>
                    <a:pt x="1608" y="3215"/>
                  </a:cubicBezTo>
                  <a:cubicBezTo>
                    <a:pt x="2218" y="3022"/>
                    <a:pt x="2925" y="2765"/>
                    <a:pt x="3536" y="2508"/>
                  </a:cubicBezTo>
                  <a:cubicBezTo>
                    <a:pt x="3858" y="2411"/>
                    <a:pt x="4147" y="2283"/>
                    <a:pt x="4372" y="2219"/>
                  </a:cubicBezTo>
                  <a:cubicBezTo>
                    <a:pt x="4597" y="2122"/>
                    <a:pt x="4790" y="2058"/>
                    <a:pt x="4886" y="2026"/>
                  </a:cubicBezTo>
                  <a:cubicBezTo>
                    <a:pt x="5176" y="1961"/>
                    <a:pt x="5433" y="1769"/>
                    <a:pt x="5626" y="1544"/>
                  </a:cubicBezTo>
                  <a:cubicBezTo>
                    <a:pt x="5851" y="1286"/>
                    <a:pt x="5979" y="997"/>
                    <a:pt x="5979" y="708"/>
                  </a:cubicBezTo>
                  <a:cubicBezTo>
                    <a:pt x="6011" y="515"/>
                    <a:pt x="5915" y="322"/>
                    <a:pt x="5786" y="193"/>
                  </a:cubicBezTo>
                  <a:cubicBezTo>
                    <a:pt x="5626" y="65"/>
                    <a:pt x="5401" y="1"/>
                    <a:pt x="5176"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52"/>
            <p:cNvSpPr/>
            <p:nvPr/>
          </p:nvSpPr>
          <p:spPr>
            <a:xfrm>
              <a:off x="2849250" y="5096175"/>
              <a:ext cx="87625" cy="156775"/>
            </a:xfrm>
            <a:custGeom>
              <a:rect b="b" l="l" r="r" t="t"/>
              <a:pathLst>
                <a:path extrusionOk="0" h="6271" w="3505">
                  <a:moveTo>
                    <a:pt x="2823" y="0"/>
                  </a:moveTo>
                  <a:cubicBezTo>
                    <a:pt x="2347" y="0"/>
                    <a:pt x="1770" y="91"/>
                    <a:pt x="1608" y="506"/>
                  </a:cubicBezTo>
                  <a:cubicBezTo>
                    <a:pt x="1319" y="1213"/>
                    <a:pt x="1" y="5167"/>
                    <a:pt x="162" y="6035"/>
                  </a:cubicBezTo>
                  <a:cubicBezTo>
                    <a:pt x="186" y="6200"/>
                    <a:pt x="254" y="6271"/>
                    <a:pt x="351" y="6271"/>
                  </a:cubicBezTo>
                  <a:cubicBezTo>
                    <a:pt x="766" y="6271"/>
                    <a:pt x="1718" y="4995"/>
                    <a:pt x="2187" y="4267"/>
                  </a:cubicBezTo>
                  <a:cubicBezTo>
                    <a:pt x="2765" y="3399"/>
                    <a:pt x="3505" y="56"/>
                    <a:pt x="3505" y="56"/>
                  </a:cubicBezTo>
                  <a:cubicBezTo>
                    <a:pt x="3505" y="56"/>
                    <a:pt x="3195" y="0"/>
                    <a:pt x="2823" y="0"/>
                  </a:cubicBezTo>
                  <a:close/>
                </a:path>
              </a:pathLst>
            </a:custGeom>
            <a:solidFill>
              <a:srgbClr val="BEBE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52"/>
            <p:cNvSpPr/>
            <p:nvPr/>
          </p:nvSpPr>
          <p:spPr>
            <a:xfrm>
              <a:off x="2846050" y="5089525"/>
              <a:ext cx="98050" cy="170375"/>
            </a:xfrm>
            <a:custGeom>
              <a:rect b="b" l="l" r="r" t="t"/>
              <a:pathLst>
                <a:path extrusionOk="0" h="6815" w="3922">
                  <a:moveTo>
                    <a:pt x="2795" y="541"/>
                  </a:moveTo>
                  <a:cubicBezTo>
                    <a:pt x="2839" y="541"/>
                    <a:pt x="2882" y="543"/>
                    <a:pt x="2925" y="547"/>
                  </a:cubicBezTo>
                  <a:lnTo>
                    <a:pt x="3302" y="547"/>
                  </a:lnTo>
                  <a:cubicBezTo>
                    <a:pt x="3285" y="622"/>
                    <a:pt x="3266" y="709"/>
                    <a:pt x="3247" y="804"/>
                  </a:cubicBezTo>
                  <a:cubicBezTo>
                    <a:pt x="3118" y="1286"/>
                    <a:pt x="2958" y="2058"/>
                    <a:pt x="2732" y="2765"/>
                  </a:cubicBezTo>
                  <a:cubicBezTo>
                    <a:pt x="2636" y="3118"/>
                    <a:pt x="2507" y="3440"/>
                    <a:pt x="2411" y="3729"/>
                  </a:cubicBezTo>
                  <a:cubicBezTo>
                    <a:pt x="2282" y="4018"/>
                    <a:pt x="2186" y="4276"/>
                    <a:pt x="2090" y="4404"/>
                  </a:cubicBezTo>
                  <a:cubicBezTo>
                    <a:pt x="1865" y="4758"/>
                    <a:pt x="1511" y="5240"/>
                    <a:pt x="1190" y="5626"/>
                  </a:cubicBezTo>
                  <a:cubicBezTo>
                    <a:pt x="997" y="5819"/>
                    <a:pt x="836" y="6011"/>
                    <a:pt x="707" y="6108"/>
                  </a:cubicBezTo>
                  <a:cubicBezTo>
                    <a:pt x="643" y="6172"/>
                    <a:pt x="579" y="6204"/>
                    <a:pt x="547" y="6236"/>
                  </a:cubicBezTo>
                  <a:cubicBezTo>
                    <a:pt x="547" y="6236"/>
                    <a:pt x="547" y="6172"/>
                    <a:pt x="547" y="6140"/>
                  </a:cubicBezTo>
                  <a:cubicBezTo>
                    <a:pt x="547" y="5883"/>
                    <a:pt x="611" y="5465"/>
                    <a:pt x="707" y="4983"/>
                  </a:cubicBezTo>
                  <a:cubicBezTo>
                    <a:pt x="1061" y="3504"/>
                    <a:pt x="1800" y="1350"/>
                    <a:pt x="1993" y="868"/>
                  </a:cubicBezTo>
                  <a:cubicBezTo>
                    <a:pt x="1993" y="804"/>
                    <a:pt x="2025" y="772"/>
                    <a:pt x="2090" y="708"/>
                  </a:cubicBezTo>
                  <a:cubicBezTo>
                    <a:pt x="2229" y="624"/>
                    <a:pt x="2513" y="541"/>
                    <a:pt x="2795" y="541"/>
                  </a:cubicBezTo>
                  <a:close/>
                  <a:moveTo>
                    <a:pt x="2925" y="0"/>
                  </a:moveTo>
                  <a:cubicBezTo>
                    <a:pt x="2700" y="0"/>
                    <a:pt x="2411" y="33"/>
                    <a:pt x="2122" y="97"/>
                  </a:cubicBezTo>
                  <a:cubicBezTo>
                    <a:pt x="1993" y="161"/>
                    <a:pt x="1865" y="225"/>
                    <a:pt x="1768" y="290"/>
                  </a:cubicBezTo>
                  <a:cubicBezTo>
                    <a:pt x="1640" y="386"/>
                    <a:pt x="1543" y="515"/>
                    <a:pt x="1479" y="675"/>
                  </a:cubicBezTo>
                  <a:cubicBezTo>
                    <a:pt x="1350" y="1029"/>
                    <a:pt x="965" y="2090"/>
                    <a:pt x="643" y="3215"/>
                  </a:cubicBezTo>
                  <a:cubicBezTo>
                    <a:pt x="482" y="3761"/>
                    <a:pt x="322" y="4340"/>
                    <a:pt x="193" y="4854"/>
                  </a:cubicBezTo>
                  <a:cubicBezTo>
                    <a:pt x="97" y="5368"/>
                    <a:pt x="0" y="5819"/>
                    <a:pt x="0" y="6140"/>
                  </a:cubicBezTo>
                  <a:cubicBezTo>
                    <a:pt x="0" y="6204"/>
                    <a:pt x="0" y="6269"/>
                    <a:pt x="32" y="6333"/>
                  </a:cubicBezTo>
                  <a:cubicBezTo>
                    <a:pt x="32" y="6461"/>
                    <a:pt x="65" y="6558"/>
                    <a:pt x="161" y="6654"/>
                  </a:cubicBezTo>
                  <a:cubicBezTo>
                    <a:pt x="225" y="6751"/>
                    <a:pt x="354" y="6815"/>
                    <a:pt x="482" y="6815"/>
                  </a:cubicBezTo>
                  <a:cubicBezTo>
                    <a:pt x="611" y="6815"/>
                    <a:pt x="707" y="6751"/>
                    <a:pt x="772" y="6719"/>
                  </a:cubicBezTo>
                  <a:cubicBezTo>
                    <a:pt x="1093" y="6526"/>
                    <a:pt x="1415" y="6204"/>
                    <a:pt x="1704" y="5819"/>
                  </a:cubicBezTo>
                  <a:cubicBezTo>
                    <a:pt x="2025" y="5433"/>
                    <a:pt x="2347" y="5015"/>
                    <a:pt x="2540" y="4693"/>
                  </a:cubicBezTo>
                  <a:cubicBezTo>
                    <a:pt x="2700" y="4436"/>
                    <a:pt x="2861" y="4051"/>
                    <a:pt x="3022" y="3601"/>
                  </a:cubicBezTo>
                  <a:cubicBezTo>
                    <a:pt x="3472" y="2283"/>
                    <a:pt x="3890" y="386"/>
                    <a:pt x="3890" y="386"/>
                  </a:cubicBezTo>
                  <a:cubicBezTo>
                    <a:pt x="3922" y="322"/>
                    <a:pt x="3890" y="225"/>
                    <a:pt x="3858" y="161"/>
                  </a:cubicBezTo>
                  <a:cubicBezTo>
                    <a:pt x="3825" y="129"/>
                    <a:pt x="3761" y="65"/>
                    <a:pt x="3665" y="65"/>
                  </a:cubicBezTo>
                  <a:cubicBezTo>
                    <a:pt x="3665" y="65"/>
                    <a:pt x="3343" y="0"/>
                    <a:pt x="2925"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52"/>
            <p:cNvSpPr/>
            <p:nvPr/>
          </p:nvSpPr>
          <p:spPr>
            <a:xfrm>
              <a:off x="2864525" y="5089350"/>
              <a:ext cx="148700" cy="160125"/>
            </a:xfrm>
            <a:custGeom>
              <a:rect b="b" l="l" r="r" t="t"/>
              <a:pathLst>
                <a:path extrusionOk="0" h="6405" w="5948">
                  <a:moveTo>
                    <a:pt x="3885" y="0"/>
                  </a:moveTo>
                  <a:cubicBezTo>
                    <a:pt x="3433" y="0"/>
                    <a:pt x="3044" y="82"/>
                    <a:pt x="2894" y="329"/>
                  </a:cubicBezTo>
                  <a:cubicBezTo>
                    <a:pt x="2444" y="1068"/>
                    <a:pt x="129" y="6147"/>
                    <a:pt x="129" y="6147"/>
                  </a:cubicBezTo>
                  <a:cubicBezTo>
                    <a:pt x="129" y="6147"/>
                    <a:pt x="1" y="6404"/>
                    <a:pt x="305" y="6404"/>
                  </a:cubicBezTo>
                  <a:cubicBezTo>
                    <a:pt x="458" y="6404"/>
                    <a:pt x="718" y="6340"/>
                    <a:pt x="1158" y="6147"/>
                  </a:cubicBezTo>
                  <a:cubicBezTo>
                    <a:pt x="2444" y="5568"/>
                    <a:pt x="5947" y="329"/>
                    <a:pt x="5947" y="329"/>
                  </a:cubicBezTo>
                  <a:cubicBezTo>
                    <a:pt x="5947" y="329"/>
                    <a:pt x="4790" y="0"/>
                    <a:pt x="3885" y="0"/>
                  </a:cubicBezTo>
                  <a:close/>
                </a:path>
              </a:pathLst>
            </a:custGeom>
            <a:solidFill>
              <a:srgbClr val="BEBE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52"/>
            <p:cNvSpPr/>
            <p:nvPr/>
          </p:nvSpPr>
          <p:spPr>
            <a:xfrm>
              <a:off x="2860500" y="5083100"/>
              <a:ext cx="159950" cy="173600"/>
            </a:xfrm>
            <a:custGeom>
              <a:rect b="b" l="l" r="r" t="t"/>
              <a:pathLst>
                <a:path extrusionOk="0" h="6944" w="6398">
                  <a:moveTo>
                    <a:pt x="4051" y="515"/>
                  </a:moveTo>
                  <a:cubicBezTo>
                    <a:pt x="4469" y="515"/>
                    <a:pt x="4983" y="611"/>
                    <a:pt x="5369" y="675"/>
                  </a:cubicBezTo>
                  <a:cubicBezTo>
                    <a:pt x="5479" y="694"/>
                    <a:pt x="5579" y="723"/>
                    <a:pt x="5669" y="750"/>
                  </a:cubicBezTo>
                  <a:lnTo>
                    <a:pt x="5669" y="750"/>
                  </a:lnTo>
                  <a:cubicBezTo>
                    <a:pt x="5579" y="888"/>
                    <a:pt x="5466" y="1060"/>
                    <a:pt x="5337" y="1254"/>
                  </a:cubicBezTo>
                  <a:cubicBezTo>
                    <a:pt x="4790" y="1993"/>
                    <a:pt x="3987" y="3150"/>
                    <a:pt x="3183" y="4147"/>
                  </a:cubicBezTo>
                  <a:cubicBezTo>
                    <a:pt x="2797" y="4629"/>
                    <a:pt x="2412" y="5111"/>
                    <a:pt x="2058" y="5465"/>
                  </a:cubicBezTo>
                  <a:cubicBezTo>
                    <a:pt x="1704" y="5818"/>
                    <a:pt x="1383" y="6076"/>
                    <a:pt x="1190" y="6172"/>
                  </a:cubicBezTo>
                  <a:cubicBezTo>
                    <a:pt x="906" y="6303"/>
                    <a:pt x="712" y="6360"/>
                    <a:pt x="585" y="6383"/>
                  </a:cubicBezTo>
                  <a:lnTo>
                    <a:pt x="585" y="6383"/>
                  </a:lnTo>
                  <a:cubicBezTo>
                    <a:pt x="653" y="6244"/>
                    <a:pt x="765" y="6012"/>
                    <a:pt x="901" y="5722"/>
                  </a:cubicBezTo>
                  <a:cubicBezTo>
                    <a:pt x="1222" y="4983"/>
                    <a:pt x="1769" y="3858"/>
                    <a:pt x="2219" y="2861"/>
                  </a:cubicBezTo>
                  <a:cubicBezTo>
                    <a:pt x="2476" y="2347"/>
                    <a:pt x="2701" y="1897"/>
                    <a:pt x="2862" y="1511"/>
                  </a:cubicBezTo>
                  <a:cubicBezTo>
                    <a:pt x="3055" y="1125"/>
                    <a:pt x="3215" y="836"/>
                    <a:pt x="3280" y="707"/>
                  </a:cubicBezTo>
                  <a:cubicBezTo>
                    <a:pt x="3312" y="675"/>
                    <a:pt x="3376" y="611"/>
                    <a:pt x="3505" y="579"/>
                  </a:cubicBezTo>
                  <a:cubicBezTo>
                    <a:pt x="3633" y="547"/>
                    <a:pt x="3826" y="515"/>
                    <a:pt x="4051" y="515"/>
                  </a:cubicBezTo>
                  <a:close/>
                  <a:moveTo>
                    <a:pt x="4051" y="0"/>
                  </a:moveTo>
                  <a:cubicBezTo>
                    <a:pt x="3794" y="0"/>
                    <a:pt x="3569" y="0"/>
                    <a:pt x="3344" y="64"/>
                  </a:cubicBezTo>
                  <a:cubicBezTo>
                    <a:pt x="3151" y="129"/>
                    <a:pt x="2958" y="225"/>
                    <a:pt x="2830" y="450"/>
                  </a:cubicBezTo>
                  <a:cubicBezTo>
                    <a:pt x="2701" y="643"/>
                    <a:pt x="2476" y="1093"/>
                    <a:pt x="2187" y="1672"/>
                  </a:cubicBezTo>
                  <a:cubicBezTo>
                    <a:pt x="1351" y="3440"/>
                    <a:pt x="33" y="6301"/>
                    <a:pt x="33" y="6301"/>
                  </a:cubicBezTo>
                  <a:cubicBezTo>
                    <a:pt x="33" y="6301"/>
                    <a:pt x="1" y="6365"/>
                    <a:pt x="1" y="6526"/>
                  </a:cubicBezTo>
                  <a:cubicBezTo>
                    <a:pt x="1" y="6590"/>
                    <a:pt x="1" y="6718"/>
                    <a:pt x="129" y="6815"/>
                  </a:cubicBezTo>
                  <a:cubicBezTo>
                    <a:pt x="226" y="6911"/>
                    <a:pt x="354" y="6943"/>
                    <a:pt x="451" y="6943"/>
                  </a:cubicBezTo>
                  <a:cubicBezTo>
                    <a:pt x="676" y="6943"/>
                    <a:pt x="965" y="6847"/>
                    <a:pt x="1415" y="6654"/>
                  </a:cubicBezTo>
                  <a:cubicBezTo>
                    <a:pt x="1833" y="6461"/>
                    <a:pt x="2283" y="6011"/>
                    <a:pt x="2797" y="5433"/>
                  </a:cubicBezTo>
                  <a:cubicBezTo>
                    <a:pt x="4372" y="3697"/>
                    <a:pt x="6333" y="740"/>
                    <a:pt x="6333" y="740"/>
                  </a:cubicBezTo>
                  <a:cubicBezTo>
                    <a:pt x="6398" y="643"/>
                    <a:pt x="6398" y="579"/>
                    <a:pt x="6365" y="482"/>
                  </a:cubicBezTo>
                  <a:cubicBezTo>
                    <a:pt x="6333" y="418"/>
                    <a:pt x="6269" y="354"/>
                    <a:pt x="6173" y="322"/>
                  </a:cubicBezTo>
                  <a:cubicBezTo>
                    <a:pt x="6173" y="322"/>
                    <a:pt x="5015" y="0"/>
                    <a:pt x="4051"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52"/>
            <p:cNvSpPr/>
            <p:nvPr/>
          </p:nvSpPr>
          <p:spPr>
            <a:xfrm>
              <a:off x="2874975" y="5075450"/>
              <a:ext cx="1043925" cy="240775"/>
            </a:xfrm>
            <a:custGeom>
              <a:rect b="b" l="l" r="r" t="t"/>
              <a:pathLst>
                <a:path extrusionOk="0" h="9631" w="41757">
                  <a:moveTo>
                    <a:pt x="7148" y="0"/>
                  </a:moveTo>
                  <a:cubicBezTo>
                    <a:pt x="5926" y="0"/>
                    <a:pt x="4749" y="946"/>
                    <a:pt x="4211" y="1753"/>
                  </a:cubicBezTo>
                  <a:cubicBezTo>
                    <a:pt x="3633" y="2621"/>
                    <a:pt x="0" y="7282"/>
                    <a:pt x="0" y="7282"/>
                  </a:cubicBezTo>
                  <a:lnTo>
                    <a:pt x="868" y="7571"/>
                  </a:lnTo>
                  <a:lnTo>
                    <a:pt x="5979" y="3521"/>
                  </a:lnTo>
                  <a:cubicBezTo>
                    <a:pt x="5979" y="3521"/>
                    <a:pt x="8744" y="3360"/>
                    <a:pt x="9612" y="3360"/>
                  </a:cubicBezTo>
                  <a:cubicBezTo>
                    <a:pt x="10480" y="3360"/>
                    <a:pt x="7136" y="5256"/>
                    <a:pt x="6108" y="5417"/>
                  </a:cubicBezTo>
                  <a:cubicBezTo>
                    <a:pt x="5111" y="5546"/>
                    <a:pt x="3922" y="5706"/>
                    <a:pt x="4083" y="6285"/>
                  </a:cubicBezTo>
                  <a:cubicBezTo>
                    <a:pt x="4211" y="6864"/>
                    <a:pt x="6847" y="6992"/>
                    <a:pt x="7426" y="6992"/>
                  </a:cubicBezTo>
                  <a:cubicBezTo>
                    <a:pt x="8004" y="6992"/>
                    <a:pt x="12087" y="5546"/>
                    <a:pt x="12087" y="5546"/>
                  </a:cubicBezTo>
                  <a:cubicBezTo>
                    <a:pt x="12087" y="5546"/>
                    <a:pt x="13115" y="5546"/>
                    <a:pt x="14401" y="5706"/>
                  </a:cubicBezTo>
                  <a:cubicBezTo>
                    <a:pt x="14479" y="5714"/>
                    <a:pt x="14560" y="5718"/>
                    <a:pt x="14644" y="5718"/>
                  </a:cubicBezTo>
                  <a:cubicBezTo>
                    <a:pt x="15987" y="5718"/>
                    <a:pt x="18066" y="4806"/>
                    <a:pt x="18066" y="4806"/>
                  </a:cubicBezTo>
                  <a:cubicBezTo>
                    <a:pt x="18066" y="4806"/>
                    <a:pt x="38208" y="9631"/>
                    <a:pt x="40116" y="9631"/>
                  </a:cubicBezTo>
                  <a:cubicBezTo>
                    <a:pt x="40141" y="9631"/>
                    <a:pt x="40162" y="9630"/>
                    <a:pt x="40181" y="9628"/>
                  </a:cubicBezTo>
                  <a:cubicBezTo>
                    <a:pt x="41660" y="9467"/>
                    <a:pt x="41756" y="1849"/>
                    <a:pt x="36838" y="885"/>
                  </a:cubicBezTo>
                  <a:lnTo>
                    <a:pt x="20251" y="2492"/>
                  </a:lnTo>
                  <a:cubicBezTo>
                    <a:pt x="20251" y="2492"/>
                    <a:pt x="8744" y="145"/>
                    <a:pt x="7426" y="17"/>
                  </a:cubicBezTo>
                  <a:cubicBezTo>
                    <a:pt x="7333" y="6"/>
                    <a:pt x="7240" y="0"/>
                    <a:pt x="7148" y="0"/>
                  </a:cubicBezTo>
                  <a:close/>
                </a:path>
              </a:pathLst>
            </a:custGeom>
            <a:solidFill>
              <a:srgbClr val="BEBE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52"/>
            <p:cNvSpPr/>
            <p:nvPr/>
          </p:nvSpPr>
          <p:spPr>
            <a:xfrm>
              <a:off x="2867750" y="5068625"/>
              <a:ext cx="1040700" cy="253975"/>
            </a:xfrm>
            <a:custGeom>
              <a:rect b="b" l="l" r="r" t="t"/>
              <a:pathLst>
                <a:path extrusionOk="0" h="10159" w="41628">
                  <a:moveTo>
                    <a:pt x="9772" y="3633"/>
                  </a:moveTo>
                  <a:lnTo>
                    <a:pt x="9788" y="3638"/>
                  </a:lnTo>
                  <a:lnTo>
                    <a:pt x="9788" y="3638"/>
                  </a:lnTo>
                  <a:cubicBezTo>
                    <a:pt x="9787" y="3638"/>
                    <a:pt x="9787" y="3639"/>
                    <a:pt x="9787" y="3639"/>
                  </a:cubicBezTo>
                  <a:lnTo>
                    <a:pt x="9787" y="3639"/>
                  </a:lnTo>
                  <a:lnTo>
                    <a:pt x="9772" y="3633"/>
                  </a:lnTo>
                  <a:close/>
                  <a:moveTo>
                    <a:pt x="7683" y="547"/>
                  </a:moveTo>
                  <a:cubicBezTo>
                    <a:pt x="8004" y="579"/>
                    <a:pt x="8968" y="772"/>
                    <a:pt x="10222" y="997"/>
                  </a:cubicBezTo>
                  <a:cubicBezTo>
                    <a:pt x="12119" y="1351"/>
                    <a:pt x="14690" y="1865"/>
                    <a:pt x="16780" y="2283"/>
                  </a:cubicBezTo>
                  <a:cubicBezTo>
                    <a:pt x="17808" y="2476"/>
                    <a:pt x="18740" y="2669"/>
                    <a:pt x="19415" y="2797"/>
                  </a:cubicBezTo>
                  <a:cubicBezTo>
                    <a:pt x="20058" y="2958"/>
                    <a:pt x="20476" y="3022"/>
                    <a:pt x="20476" y="3022"/>
                  </a:cubicBezTo>
                  <a:lnTo>
                    <a:pt x="20573" y="3022"/>
                  </a:lnTo>
                  <a:lnTo>
                    <a:pt x="37116" y="1419"/>
                  </a:lnTo>
                  <a:lnTo>
                    <a:pt x="37116" y="1419"/>
                  </a:lnTo>
                  <a:cubicBezTo>
                    <a:pt x="38583" y="1713"/>
                    <a:pt x="39541" y="2642"/>
                    <a:pt x="40181" y="3794"/>
                  </a:cubicBezTo>
                  <a:cubicBezTo>
                    <a:pt x="40824" y="4951"/>
                    <a:pt x="41081" y="6333"/>
                    <a:pt x="41081" y="7458"/>
                  </a:cubicBezTo>
                  <a:cubicBezTo>
                    <a:pt x="41081" y="8133"/>
                    <a:pt x="41016" y="8680"/>
                    <a:pt x="40856" y="9065"/>
                  </a:cubicBezTo>
                  <a:cubicBezTo>
                    <a:pt x="40791" y="9258"/>
                    <a:pt x="40727" y="9419"/>
                    <a:pt x="40631" y="9515"/>
                  </a:cubicBezTo>
                  <a:cubicBezTo>
                    <a:pt x="40566" y="9612"/>
                    <a:pt x="40502" y="9612"/>
                    <a:pt x="40470" y="9644"/>
                  </a:cubicBezTo>
                  <a:lnTo>
                    <a:pt x="40406" y="9644"/>
                  </a:lnTo>
                  <a:cubicBezTo>
                    <a:pt x="40213" y="9644"/>
                    <a:pt x="39666" y="9548"/>
                    <a:pt x="38927" y="9419"/>
                  </a:cubicBezTo>
                  <a:cubicBezTo>
                    <a:pt x="36356" y="8969"/>
                    <a:pt x="31245" y="7812"/>
                    <a:pt x="26744" y="6783"/>
                  </a:cubicBezTo>
                  <a:cubicBezTo>
                    <a:pt x="24494" y="6269"/>
                    <a:pt x="22405" y="5787"/>
                    <a:pt x="20894" y="5433"/>
                  </a:cubicBezTo>
                  <a:cubicBezTo>
                    <a:pt x="19383" y="5047"/>
                    <a:pt x="18419" y="4822"/>
                    <a:pt x="18419" y="4822"/>
                  </a:cubicBezTo>
                  <a:cubicBezTo>
                    <a:pt x="18355" y="4822"/>
                    <a:pt x="18290" y="4822"/>
                    <a:pt x="18226" y="4854"/>
                  </a:cubicBezTo>
                  <a:cubicBezTo>
                    <a:pt x="18226" y="4854"/>
                    <a:pt x="18194" y="4854"/>
                    <a:pt x="18162" y="4887"/>
                  </a:cubicBezTo>
                  <a:cubicBezTo>
                    <a:pt x="17969" y="4951"/>
                    <a:pt x="17422" y="5176"/>
                    <a:pt x="16812" y="5369"/>
                  </a:cubicBezTo>
                  <a:cubicBezTo>
                    <a:pt x="16201" y="5562"/>
                    <a:pt x="15526" y="5722"/>
                    <a:pt x="14979" y="5722"/>
                  </a:cubicBezTo>
                  <a:cubicBezTo>
                    <a:pt x="14883" y="5722"/>
                    <a:pt x="14819" y="5722"/>
                    <a:pt x="14722" y="5690"/>
                  </a:cubicBezTo>
                  <a:cubicBezTo>
                    <a:pt x="13404" y="5562"/>
                    <a:pt x="12376" y="5562"/>
                    <a:pt x="12376" y="5562"/>
                  </a:cubicBezTo>
                  <a:lnTo>
                    <a:pt x="12279" y="5562"/>
                  </a:lnTo>
                  <a:cubicBezTo>
                    <a:pt x="12279" y="5562"/>
                    <a:pt x="12022" y="5658"/>
                    <a:pt x="11636" y="5787"/>
                  </a:cubicBezTo>
                  <a:cubicBezTo>
                    <a:pt x="11058" y="6012"/>
                    <a:pt x="10158" y="6301"/>
                    <a:pt x="9354" y="6558"/>
                  </a:cubicBezTo>
                  <a:cubicBezTo>
                    <a:pt x="8968" y="6687"/>
                    <a:pt x="8583" y="6815"/>
                    <a:pt x="8293" y="6880"/>
                  </a:cubicBezTo>
                  <a:cubicBezTo>
                    <a:pt x="8133" y="6912"/>
                    <a:pt x="8004" y="6944"/>
                    <a:pt x="7908" y="6976"/>
                  </a:cubicBezTo>
                  <a:cubicBezTo>
                    <a:pt x="7811" y="7008"/>
                    <a:pt x="7715" y="7008"/>
                    <a:pt x="7715" y="7008"/>
                  </a:cubicBezTo>
                  <a:cubicBezTo>
                    <a:pt x="7425" y="7008"/>
                    <a:pt x="6654" y="6976"/>
                    <a:pt x="5915" y="6880"/>
                  </a:cubicBezTo>
                  <a:cubicBezTo>
                    <a:pt x="5561" y="6815"/>
                    <a:pt x="5208" y="6751"/>
                    <a:pt x="4950" y="6655"/>
                  </a:cubicBezTo>
                  <a:cubicBezTo>
                    <a:pt x="4822" y="6622"/>
                    <a:pt x="4725" y="6558"/>
                    <a:pt x="4693" y="6526"/>
                  </a:cubicBezTo>
                  <a:lnTo>
                    <a:pt x="4629" y="6494"/>
                  </a:lnTo>
                  <a:lnTo>
                    <a:pt x="4629" y="6462"/>
                  </a:lnTo>
                  <a:cubicBezTo>
                    <a:pt x="4629" y="6430"/>
                    <a:pt x="4629" y="6430"/>
                    <a:pt x="4693" y="6365"/>
                  </a:cubicBezTo>
                  <a:cubicBezTo>
                    <a:pt x="4822" y="6269"/>
                    <a:pt x="5079" y="6172"/>
                    <a:pt x="5400" y="6108"/>
                  </a:cubicBezTo>
                  <a:cubicBezTo>
                    <a:pt x="5722" y="6044"/>
                    <a:pt x="6075" y="5979"/>
                    <a:pt x="6429" y="5947"/>
                  </a:cubicBezTo>
                  <a:cubicBezTo>
                    <a:pt x="6718" y="5883"/>
                    <a:pt x="7072" y="5787"/>
                    <a:pt x="7458" y="5594"/>
                  </a:cubicBezTo>
                  <a:cubicBezTo>
                    <a:pt x="8036" y="5369"/>
                    <a:pt x="8743" y="5015"/>
                    <a:pt x="9258" y="4662"/>
                  </a:cubicBezTo>
                  <a:cubicBezTo>
                    <a:pt x="9547" y="4501"/>
                    <a:pt x="9772" y="4340"/>
                    <a:pt x="9965" y="4212"/>
                  </a:cubicBezTo>
                  <a:cubicBezTo>
                    <a:pt x="10029" y="4147"/>
                    <a:pt x="10126" y="4083"/>
                    <a:pt x="10190" y="4019"/>
                  </a:cubicBezTo>
                  <a:lnTo>
                    <a:pt x="10254" y="3890"/>
                  </a:lnTo>
                  <a:cubicBezTo>
                    <a:pt x="10286" y="3858"/>
                    <a:pt x="10318" y="3794"/>
                    <a:pt x="10318" y="3697"/>
                  </a:cubicBezTo>
                  <a:cubicBezTo>
                    <a:pt x="10318" y="3633"/>
                    <a:pt x="10286" y="3569"/>
                    <a:pt x="10254" y="3536"/>
                  </a:cubicBezTo>
                  <a:cubicBezTo>
                    <a:pt x="10190" y="3440"/>
                    <a:pt x="10126" y="3408"/>
                    <a:pt x="10061" y="3376"/>
                  </a:cubicBezTo>
                  <a:lnTo>
                    <a:pt x="9901" y="3376"/>
                  </a:lnTo>
                  <a:cubicBezTo>
                    <a:pt x="9001" y="3376"/>
                    <a:pt x="6236" y="3504"/>
                    <a:pt x="6236" y="3504"/>
                  </a:cubicBezTo>
                  <a:cubicBezTo>
                    <a:pt x="6204" y="3504"/>
                    <a:pt x="6140" y="3536"/>
                    <a:pt x="6108" y="3569"/>
                  </a:cubicBezTo>
                  <a:lnTo>
                    <a:pt x="1093" y="7555"/>
                  </a:lnTo>
                  <a:lnTo>
                    <a:pt x="745" y="7444"/>
                  </a:lnTo>
                  <a:lnTo>
                    <a:pt x="745" y="7444"/>
                  </a:lnTo>
                  <a:cubicBezTo>
                    <a:pt x="1073" y="7011"/>
                    <a:pt x="1711" y="6173"/>
                    <a:pt x="2379" y="5304"/>
                  </a:cubicBezTo>
                  <a:cubicBezTo>
                    <a:pt x="2893" y="4662"/>
                    <a:pt x="3407" y="3987"/>
                    <a:pt x="3825" y="3440"/>
                  </a:cubicBezTo>
                  <a:cubicBezTo>
                    <a:pt x="4243" y="2861"/>
                    <a:pt x="4565" y="2411"/>
                    <a:pt x="4725" y="2186"/>
                  </a:cubicBezTo>
                  <a:cubicBezTo>
                    <a:pt x="4983" y="1801"/>
                    <a:pt x="5400" y="1383"/>
                    <a:pt x="5883" y="1061"/>
                  </a:cubicBezTo>
                  <a:cubicBezTo>
                    <a:pt x="6365" y="740"/>
                    <a:pt x="6911" y="547"/>
                    <a:pt x="7458" y="547"/>
                  </a:cubicBezTo>
                  <a:close/>
                  <a:moveTo>
                    <a:pt x="7458" y="1"/>
                  </a:moveTo>
                  <a:cubicBezTo>
                    <a:pt x="6783" y="1"/>
                    <a:pt x="6140" y="258"/>
                    <a:pt x="5593" y="611"/>
                  </a:cubicBezTo>
                  <a:cubicBezTo>
                    <a:pt x="5047" y="997"/>
                    <a:pt x="4597" y="1447"/>
                    <a:pt x="4275" y="1897"/>
                  </a:cubicBezTo>
                  <a:cubicBezTo>
                    <a:pt x="4147" y="2090"/>
                    <a:pt x="3825" y="2540"/>
                    <a:pt x="3407" y="3119"/>
                  </a:cubicBezTo>
                  <a:cubicBezTo>
                    <a:pt x="2765" y="3954"/>
                    <a:pt x="1929" y="5015"/>
                    <a:pt x="1254" y="5883"/>
                  </a:cubicBezTo>
                  <a:cubicBezTo>
                    <a:pt x="579" y="6751"/>
                    <a:pt x="64" y="7394"/>
                    <a:pt x="64" y="7394"/>
                  </a:cubicBezTo>
                  <a:cubicBezTo>
                    <a:pt x="32" y="7458"/>
                    <a:pt x="0" y="7555"/>
                    <a:pt x="32" y="7651"/>
                  </a:cubicBezTo>
                  <a:cubicBezTo>
                    <a:pt x="64" y="7715"/>
                    <a:pt x="129" y="7780"/>
                    <a:pt x="193" y="7812"/>
                  </a:cubicBezTo>
                  <a:lnTo>
                    <a:pt x="1061" y="8101"/>
                  </a:lnTo>
                  <a:cubicBezTo>
                    <a:pt x="1101" y="8114"/>
                    <a:pt x="1141" y="8122"/>
                    <a:pt x="1178" y="8122"/>
                  </a:cubicBezTo>
                  <a:cubicBezTo>
                    <a:pt x="1232" y="8122"/>
                    <a:pt x="1280" y="8107"/>
                    <a:pt x="1318" y="8069"/>
                  </a:cubicBezTo>
                  <a:lnTo>
                    <a:pt x="6353" y="4047"/>
                  </a:lnTo>
                  <a:lnTo>
                    <a:pt x="6353" y="4047"/>
                  </a:lnTo>
                  <a:cubicBezTo>
                    <a:pt x="6564" y="4038"/>
                    <a:pt x="7141" y="4012"/>
                    <a:pt x="7779" y="3987"/>
                  </a:cubicBezTo>
                  <a:cubicBezTo>
                    <a:pt x="8340" y="3963"/>
                    <a:pt x="8986" y="3923"/>
                    <a:pt x="9457" y="3903"/>
                  </a:cubicBezTo>
                  <a:lnTo>
                    <a:pt x="9457" y="3903"/>
                  </a:lnTo>
                  <a:cubicBezTo>
                    <a:pt x="9107" y="4155"/>
                    <a:pt x="8566" y="4490"/>
                    <a:pt x="8004" y="4758"/>
                  </a:cubicBezTo>
                  <a:cubicBezTo>
                    <a:pt x="7683" y="4919"/>
                    <a:pt x="7329" y="5079"/>
                    <a:pt x="7040" y="5208"/>
                  </a:cubicBezTo>
                  <a:cubicBezTo>
                    <a:pt x="6750" y="5304"/>
                    <a:pt x="6525" y="5401"/>
                    <a:pt x="6365" y="5401"/>
                  </a:cubicBezTo>
                  <a:cubicBezTo>
                    <a:pt x="5883" y="5465"/>
                    <a:pt x="5368" y="5562"/>
                    <a:pt x="4950" y="5658"/>
                  </a:cubicBezTo>
                  <a:cubicBezTo>
                    <a:pt x="4725" y="5722"/>
                    <a:pt x="4532" y="5819"/>
                    <a:pt x="4372" y="5915"/>
                  </a:cubicBezTo>
                  <a:cubicBezTo>
                    <a:pt x="4211" y="6044"/>
                    <a:pt x="4082" y="6237"/>
                    <a:pt x="4082" y="6462"/>
                  </a:cubicBezTo>
                  <a:cubicBezTo>
                    <a:pt x="4082" y="6494"/>
                    <a:pt x="4082" y="6558"/>
                    <a:pt x="4115" y="6622"/>
                  </a:cubicBezTo>
                  <a:cubicBezTo>
                    <a:pt x="4147" y="6783"/>
                    <a:pt x="4275" y="6880"/>
                    <a:pt x="4372" y="6976"/>
                  </a:cubicBezTo>
                  <a:cubicBezTo>
                    <a:pt x="4565" y="7105"/>
                    <a:pt x="4854" y="7201"/>
                    <a:pt x="5143" y="7265"/>
                  </a:cubicBezTo>
                  <a:cubicBezTo>
                    <a:pt x="6043" y="7490"/>
                    <a:pt x="7297" y="7555"/>
                    <a:pt x="7715" y="7555"/>
                  </a:cubicBezTo>
                  <a:cubicBezTo>
                    <a:pt x="7843" y="7555"/>
                    <a:pt x="7972" y="7522"/>
                    <a:pt x="8133" y="7490"/>
                  </a:cubicBezTo>
                  <a:cubicBezTo>
                    <a:pt x="8743" y="7330"/>
                    <a:pt x="9836" y="6976"/>
                    <a:pt x="10769" y="6655"/>
                  </a:cubicBezTo>
                  <a:cubicBezTo>
                    <a:pt x="11669" y="6365"/>
                    <a:pt x="12472" y="6076"/>
                    <a:pt x="12472" y="6076"/>
                  </a:cubicBezTo>
                  <a:lnTo>
                    <a:pt x="12536" y="6076"/>
                  </a:lnTo>
                  <a:cubicBezTo>
                    <a:pt x="12890" y="6108"/>
                    <a:pt x="13694" y="6140"/>
                    <a:pt x="14690" y="6237"/>
                  </a:cubicBezTo>
                  <a:lnTo>
                    <a:pt x="14979" y="6237"/>
                  </a:lnTo>
                  <a:cubicBezTo>
                    <a:pt x="15719" y="6237"/>
                    <a:pt x="16555" y="6012"/>
                    <a:pt x="17262" y="5787"/>
                  </a:cubicBezTo>
                  <a:cubicBezTo>
                    <a:pt x="17803" y="5606"/>
                    <a:pt x="18240" y="5426"/>
                    <a:pt x="18393" y="5362"/>
                  </a:cubicBezTo>
                  <a:lnTo>
                    <a:pt x="18393" y="5362"/>
                  </a:lnTo>
                  <a:cubicBezTo>
                    <a:pt x="19131" y="5541"/>
                    <a:pt x="23746" y="6658"/>
                    <a:pt x="28577" y="7747"/>
                  </a:cubicBezTo>
                  <a:cubicBezTo>
                    <a:pt x="31212" y="8358"/>
                    <a:pt x="33913" y="8969"/>
                    <a:pt x="36066" y="9419"/>
                  </a:cubicBezTo>
                  <a:cubicBezTo>
                    <a:pt x="37159" y="9644"/>
                    <a:pt x="38091" y="9837"/>
                    <a:pt x="38831" y="9965"/>
                  </a:cubicBezTo>
                  <a:cubicBezTo>
                    <a:pt x="39602" y="10094"/>
                    <a:pt x="40116" y="10158"/>
                    <a:pt x="40406" y="10158"/>
                  </a:cubicBezTo>
                  <a:lnTo>
                    <a:pt x="40502" y="10158"/>
                  </a:lnTo>
                  <a:cubicBezTo>
                    <a:pt x="40727" y="10158"/>
                    <a:pt x="40920" y="10030"/>
                    <a:pt x="41049" y="9869"/>
                  </a:cubicBezTo>
                  <a:cubicBezTo>
                    <a:pt x="41241" y="9612"/>
                    <a:pt x="41370" y="9290"/>
                    <a:pt x="41466" y="8872"/>
                  </a:cubicBezTo>
                  <a:cubicBezTo>
                    <a:pt x="41563" y="8487"/>
                    <a:pt x="41627" y="8005"/>
                    <a:pt x="41627" y="7458"/>
                  </a:cubicBezTo>
                  <a:cubicBezTo>
                    <a:pt x="41627" y="6237"/>
                    <a:pt x="41338" y="4790"/>
                    <a:pt x="40663" y="3536"/>
                  </a:cubicBezTo>
                  <a:cubicBezTo>
                    <a:pt x="39956" y="2283"/>
                    <a:pt x="38831" y="1222"/>
                    <a:pt x="37191" y="901"/>
                  </a:cubicBezTo>
                  <a:lnTo>
                    <a:pt x="37095" y="901"/>
                  </a:lnTo>
                  <a:lnTo>
                    <a:pt x="20552" y="2504"/>
                  </a:lnTo>
                  <a:lnTo>
                    <a:pt x="20552" y="2504"/>
                  </a:lnTo>
                  <a:cubicBezTo>
                    <a:pt x="20288" y="2450"/>
                    <a:pt x="17560" y="1899"/>
                    <a:pt x="14658" y="1319"/>
                  </a:cubicBezTo>
                  <a:cubicBezTo>
                    <a:pt x="13147" y="1029"/>
                    <a:pt x="11572" y="708"/>
                    <a:pt x="10318" y="483"/>
                  </a:cubicBezTo>
                  <a:cubicBezTo>
                    <a:pt x="9065" y="226"/>
                    <a:pt x="8101" y="65"/>
                    <a:pt x="7747" y="33"/>
                  </a:cubicBezTo>
                  <a:cubicBezTo>
                    <a:pt x="7650" y="1"/>
                    <a:pt x="7554" y="1"/>
                    <a:pt x="7458"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52"/>
            <p:cNvSpPr/>
            <p:nvPr/>
          </p:nvSpPr>
          <p:spPr>
            <a:xfrm>
              <a:off x="4233075" y="4101575"/>
              <a:ext cx="677475" cy="1267625"/>
            </a:xfrm>
            <a:custGeom>
              <a:rect b="b" l="l" r="r" t="t"/>
              <a:pathLst>
                <a:path extrusionOk="0" h="50705" w="27099">
                  <a:moveTo>
                    <a:pt x="17643" y="0"/>
                  </a:moveTo>
                  <a:cubicBezTo>
                    <a:pt x="10633" y="0"/>
                    <a:pt x="2797" y="6795"/>
                    <a:pt x="2797" y="6795"/>
                  </a:cubicBezTo>
                  <a:lnTo>
                    <a:pt x="1" y="50705"/>
                  </a:lnTo>
                  <a:lnTo>
                    <a:pt x="21087" y="50705"/>
                  </a:lnTo>
                  <a:lnTo>
                    <a:pt x="27098" y="4320"/>
                  </a:lnTo>
                  <a:cubicBezTo>
                    <a:pt x="27098" y="4320"/>
                    <a:pt x="25298" y="366"/>
                    <a:pt x="18162" y="13"/>
                  </a:cubicBezTo>
                  <a:cubicBezTo>
                    <a:pt x="17990" y="4"/>
                    <a:pt x="17817" y="0"/>
                    <a:pt x="17643"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52"/>
            <p:cNvSpPr/>
            <p:nvPr/>
          </p:nvSpPr>
          <p:spPr>
            <a:xfrm>
              <a:off x="4226650" y="4094650"/>
              <a:ext cx="690325" cy="1280975"/>
            </a:xfrm>
            <a:custGeom>
              <a:rect b="b" l="l" r="r" t="t"/>
              <a:pathLst>
                <a:path extrusionOk="0" h="51239" w="27613">
                  <a:moveTo>
                    <a:pt x="17905" y="547"/>
                  </a:moveTo>
                  <a:cubicBezTo>
                    <a:pt x="18066" y="547"/>
                    <a:pt x="18226" y="547"/>
                    <a:pt x="18419" y="579"/>
                  </a:cubicBezTo>
                  <a:cubicBezTo>
                    <a:pt x="21923" y="740"/>
                    <a:pt x="24109" y="1801"/>
                    <a:pt x="25395" y="2797"/>
                  </a:cubicBezTo>
                  <a:cubicBezTo>
                    <a:pt x="26037" y="3279"/>
                    <a:pt x="26487" y="3761"/>
                    <a:pt x="26745" y="4115"/>
                  </a:cubicBezTo>
                  <a:cubicBezTo>
                    <a:pt x="26873" y="4308"/>
                    <a:pt x="26970" y="4436"/>
                    <a:pt x="27034" y="4533"/>
                  </a:cubicBezTo>
                  <a:cubicBezTo>
                    <a:pt x="27060" y="4586"/>
                    <a:pt x="27065" y="4617"/>
                    <a:pt x="27084" y="4644"/>
                  </a:cubicBezTo>
                  <a:lnTo>
                    <a:pt x="27084" y="4644"/>
                  </a:lnTo>
                  <a:lnTo>
                    <a:pt x="21119" y="50692"/>
                  </a:lnTo>
                  <a:lnTo>
                    <a:pt x="547" y="50692"/>
                  </a:lnTo>
                  <a:lnTo>
                    <a:pt x="3339" y="7179"/>
                  </a:lnTo>
                  <a:lnTo>
                    <a:pt x="3339" y="7179"/>
                  </a:lnTo>
                  <a:cubicBezTo>
                    <a:pt x="3838" y="6784"/>
                    <a:pt x="5838" y="5146"/>
                    <a:pt x="8519" y="3601"/>
                  </a:cubicBezTo>
                  <a:cubicBezTo>
                    <a:pt x="11251" y="2026"/>
                    <a:pt x="14690" y="547"/>
                    <a:pt x="17905" y="547"/>
                  </a:cubicBezTo>
                  <a:close/>
                  <a:moveTo>
                    <a:pt x="17905" y="0"/>
                  </a:moveTo>
                  <a:cubicBezTo>
                    <a:pt x="14305" y="33"/>
                    <a:pt x="10576" y="1736"/>
                    <a:pt x="7715" y="3440"/>
                  </a:cubicBezTo>
                  <a:cubicBezTo>
                    <a:pt x="4854" y="5176"/>
                    <a:pt x="2893" y="6879"/>
                    <a:pt x="2893" y="6879"/>
                  </a:cubicBezTo>
                  <a:cubicBezTo>
                    <a:pt x="2829" y="6912"/>
                    <a:pt x="2797" y="7008"/>
                    <a:pt x="2797" y="7072"/>
                  </a:cubicBezTo>
                  <a:lnTo>
                    <a:pt x="0" y="50950"/>
                  </a:lnTo>
                  <a:cubicBezTo>
                    <a:pt x="0" y="51046"/>
                    <a:pt x="33" y="51110"/>
                    <a:pt x="65" y="51142"/>
                  </a:cubicBezTo>
                  <a:cubicBezTo>
                    <a:pt x="129" y="51207"/>
                    <a:pt x="193" y="51239"/>
                    <a:pt x="258" y="51239"/>
                  </a:cubicBezTo>
                  <a:lnTo>
                    <a:pt x="21344" y="51239"/>
                  </a:lnTo>
                  <a:cubicBezTo>
                    <a:pt x="21473" y="51239"/>
                    <a:pt x="21601" y="51142"/>
                    <a:pt x="21601" y="51014"/>
                  </a:cubicBezTo>
                  <a:lnTo>
                    <a:pt x="27613" y="4629"/>
                  </a:lnTo>
                  <a:cubicBezTo>
                    <a:pt x="27613" y="4565"/>
                    <a:pt x="27613" y="4501"/>
                    <a:pt x="27580" y="4469"/>
                  </a:cubicBezTo>
                  <a:cubicBezTo>
                    <a:pt x="27580" y="4436"/>
                    <a:pt x="27098" y="3408"/>
                    <a:pt x="25716" y="2347"/>
                  </a:cubicBezTo>
                  <a:cubicBezTo>
                    <a:pt x="24334" y="1286"/>
                    <a:pt x="22052" y="193"/>
                    <a:pt x="18419" y="33"/>
                  </a:cubicBezTo>
                  <a:cubicBezTo>
                    <a:pt x="18258" y="33"/>
                    <a:pt x="18066" y="0"/>
                    <a:pt x="17905"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52"/>
            <p:cNvSpPr/>
            <p:nvPr/>
          </p:nvSpPr>
          <p:spPr>
            <a:xfrm>
              <a:off x="4030575" y="4125175"/>
              <a:ext cx="497450" cy="1244825"/>
            </a:xfrm>
            <a:custGeom>
              <a:rect b="b" l="l" r="r" t="t"/>
              <a:pathLst>
                <a:path extrusionOk="0" h="49793" w="19898">
                  <a:moveTo>
                    <a:pt x="18869" y="1"/>
                  </a:moveTo>
                  <a:cubicBezTo>
                    <a:pt x="18869" y="1"/>
                    <a:pt x="3568" y="6430"/>
                    <a:pt x="3568" y="7426"/>
                  </a:cubicBezTo>
                  <a:cubicBezTo>
                    <a:pt x="3568" y="8455"/>
                    <a:pt x="3729" y="8037"/>
                    <a:pt x="3729" y="10062"/>
                  </a:cubicBezTo>
                  <a:cubicBezTo>
                    <a:pt x="3729" y="11959"/>
                    <a:pt x="482" y="44907"/>
                    <a:pt x="0" y="49793"/>
                  </a:cubicBezTo>
                  <a:lnTo>
                    <a:pt x="11251" y="49793"/>
                  </a:lnTo>
                  <a:cubicBezTo>
                    <a:pt x="11958" y="45260"/>
                    <a:pt x="16490" y="16748"/>
                    <a:pt x="17422" y="13116"/>
                  </a:cubicBezTo>
                  <a:cubicBezTo>
                    <a:pt x="18451" y="9194"/>
                    <a:pt x="19898" y="5851"/>
                    <a:pt x="19898" y="5851"/>
                  </a:cubicBezTo>
                  <a:lnTo>
                    <a:pt x="18869" y="1"/>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52"/>
            <p:cNvSpPr/>
            <p:nvPr/>
          </p:nvSpPr>
          <p:spPr>
            <a:xfrm>
              <a:off x="4023325" y="4118950"/>
              <a:ext cx="511125" cy="1257475"/>
            </a:xfrm>
            <a:custGeom>
              <a:rect b="b" l="l" r="r" t="t"/>
              <a:pathLst>
                <a:path extrusionOk="0" h="50299" w="20445">
                  <a:moveTo>
                    <a:pt x="4133" y="7733"/>
                  </a:moveTo>
                  <a:lnTo>
                    <a:pt x="4148" y="7740"/>
                  </a:lnTo>
                  <a:lnTo>
                    <a:pt x="4115" y="7740"/>
                  </a:lnTo>
                  <a:cubicBezTo>
                    <a:pt x="4121" y="7740"/>
                    <a:pt x="4126" y="7737"/>
                    <a:pt x="4133" y="7733"/>
                  </a:cubicBezTo>
                  <a:close/>
                  <a:moveTo>
                    <a:pt x="18958" y="635"/>
                  </a:moveTo>
                  <a:lnTo>
                    <a:pt x="19911" y="6023"/>
                  </a:lnTo>
                  <a:lnTo>
                    <a:pt x="19911" y="6023"/>
                  </a:lnTo>
                  <a:cubicBezTo>
                    <a:pt x="19736" y="6460"/>
                    <a:pt x="18414" y="9615"/>
                    <a:pt x="17455" y="13301"/>
                  </a:cubicBezTo>
                  <a:cubicBezTo>
                    <a:pt x="17198" y="14233"/>
                    <a:pt x="16748" y="16676"/>
                    <a:pt x="16170" y="19955"/>
                  </a:cubicBezTo>
                  <a:cubicBezTo>
                    <a:pt x="14532" y="29496"/>
                    <a:pt x="11908" y="45916"/>
                    <a:pt x="11318" y="49785"/>
                  </a:cubicBezTo>
                  <a:lnTo>
                    <a:pt x="578" y="49785"/>
                  </a:lnTo>
                  <a:cubicBezTo>
                    <a:pt x="871" y="46952"/>
                    <a:pt x="1768" y="37824"/>
                    <a:pt x="2605" y="29084"/>
                  </a:cubicBezTo>
                  <a:cubicBezTo>
                    <a:pt x="3022" y="24519"/>
                    <a:pt x="3472" y="20083"/>
                    <a:pt x="3762" y="16644"/>
                  </a:cubicBezTo>
                  <a:cubicBezTo>
                    <a:pt x="3922" y="14940"/>
                    <a:pt x="4051" y="13461"/>
                    <a:pt x="4148" y="12368"/>
                  </a:cubicBezTo>
                  <a:cubicBezTo>
                    <a:pt x="4244" y="11276"/>
                    <a:pt x="4276" y="10568"/>
                    <a:pt x="4276" y="10311"/>
                  </a:cubicBezTo>
                  <a:cubicBezTo>
                    <a:pt x="4276" y="9283"/>
                    <a:pt x="4244" y="8865"/>
                    <a:pt x="4212" y="8575"/>
                  </a:cubicBezTo>
                  <a:cubicBezTo>
                    <a:pt x="4181" y="8295"/>
                    <a:pt x="4149" y="8196"/>
                    <a:pt x="4148" y="7722"/>
                  </a:cubicBezTo>
                  <a:lnTo>
                    <a:pt x="4148" y="7722"/>
                  </a:lnTo>
                  <a:cubicBezTo>
                    <a:pt x="4185" y="7689"/>
                    <a:pt x="4245" y="7618"/>
                    <a:pt x="4340" y="7547"/>
                  </a:cubicBezTo>
                  <a:cubicBezTo>
                    <a:pt x="4855" y="7129"/>
                    <a:pt x="6044" y="6486"/>
                    <a:pt x="7555" y="5747"/>
                  </a:cubicBezTo>
                  <a:cubicBezTo>
                    <a:pt x="9805" y="4654"/>
                    <a:pt x="12730" y="3336"/>
                    <a:pt x="15109" y="2307"/>
                  </a:cubicBezTo>
                  <a:cubicBezTo>
                    <a:pt x="16298" y="1793"/>
                    <a:pt x="17327" y="1343"/>
                    <a:pt x="18066" y="1021"/>
                  </a:cubicBezTo>
                  <a:cubicBezTo>
                    <a:pt x="18448" y="855"/>
                    <a:pt x="18753" y="723"/>
                    <a:pt x="18958" y="635"/>
                  </a:cubicBezTo>
                  <a:close/>
                  <a:moveTo>
                    <a:pt x="19175" y="1"/>
                  </a:moveTo>
                  <a:cubicBezTo>
                    <a:pt x="19135" y="1"/>
                    <a:pt x="19095" y="9"/>
                    <a:pt x="19063" y="25"/>
                  </a:cubicBezTo>
                  <a:cubicBezTo>
                    <a:pt x="19063" y="25"/>
                    <a:pt x="15237" y="1632"/>
                    <a:pt x="11412" y="3336"/>
                  </a:cubicBezTo>
                  <a:cubicBezTo>
                    <a:pt x="9483" y="4204"/>
                    <a:pt x="7587" y="5104"/>
                    <a:pt x="6140" y="5875"/>
                  </a:cubicBezTo>
                  <a:cubicBezTo>
                    <a:pt x="5401" y="6229"/>
                    <a:pt x="4823" y="6582"/>
                    <a:pt x="4373" y="6840"/>
                  </a:cubicBezTo>
                  <a:cubicBezTo>
                    <a:pt x="4180" y="7000"/>
                    <a:pt x="3987" y="7129"/>
                    <a:pt x="3858" y="7225"/>
                  </a:cubicBezTo>
                  <a:cubicBezTo>
                    <a:pt x="3794" y="7290"/>
                    <a:pt x="3730" y="7354"/>
                    <a:pt x="3697" y="7418"/>
                  </a:cubicBezTo>
                  <a:cubicBezTo>
                    <a:pt x="3665" y="7482"/>
                    <a:pt x="3601" y="7579"/>
                    <a:pt x="3601" y="7675"/>
                  </a:cubicBezTo>
                  <a:cubicBezTo>
                    <a:pt x="3601" y="8222"/>
                    <a:pt x="3633" y="8383"/>
                    <a:pt x="3665" y="8640"/>
                  </a:cubicBezTo>
                  <a:cubicBezTo>
                    <a:pt x="3697" y="8929"/>
                    <a:pt x="3762" y="9283"/>
                    <a:pt x="3762" y="10311"/>
                  </a:cubicBezTo>
                  <a:cubicBezTo>
                    <a:pt x="3762" y="10536"/>
                    <a:pt x="3697" y="11243"/>
                    <a:pt x="3601" y="12336"/>
                  </a:cubicBezTo>
                  <a:cubicBezTo>
                    <a:pt x="2990" y="19955"/>
                    <a:pt x="451" y="45734"/>
                    <a:pt x="33" y="50010"/>
                  </a:cubicBezTo>
                  <a:cubicBezTo>
                    <a:pt x="1" y="50074"/>
                    <a:pt x="33" y="50170"/>
                    <a:pt x="97" y="50235"/>
                  </a:cubicBezTo>
                  <a:cubicBezTo>
                    <a:pt x="129" y="50267"/>
                    <a:pt x="226" y="50299"/>
                    <a:pt x="290" y="50299"/>
                  </a:cubicBezTo>
                  <a:lnTo>
                    <a:pt x="11541" y="50299"/>
                  </a:lnTo>
                  <a:cubicBezTo>
                    <a:pt x="11669" y="50299"/>
                    <a:pt x="11798" y="50203"/>
                    <a:pt x="11798" y="50074"/>
                  </a:cubicBezTo>
                  <a:cubicBezTo>
                    <a:pt x="12151" y="47824"/>
                    <a:pt x="13469" y="39563"/>
                    <a:pt x="14819" y="31398"/>
                  </a:cubicBezTo>
                  <a:cubicBezTo>
                    <a:pt x="15462" y="27316"/>
                    <a:pt x="16137" y="23298"/>
                    <a:pt x="16716" y="20019"/>
                  </a:cubicBezTo>
                  <a:cubicBezTo>
                    <a:pt x="17262" y="16772"/>
                    <a:pt x="17745" y="14329"/>
                    <a:pt x="17970" y="13429"/>
                  </a:cubicBezTo>
                  <a:cubicBezTo>
                    <a:pt x="18484" y="11468"/>
                    <a:pt x="19095" y="9668"/>
                    <a:pt x="19577" y="8350"/>
                  </a:cubicBezTo>
                  <a:cubicBezTo>
                    <a:pt x="19834" y="7675"/>
                    <a:pt x="20027" y="7161"/>
                    <a:pt x="20188" y="6775"/>
                  </a:cubicBezTo>
                  <a:cubicBezTo>
                    <a:pt x="20348" y="6390"/>
                    <a:pt x="20413" y="6197"/>
                    <a:pt x="20413" y="6197"/>
                  </a:cubicBezTo>
                  <a:cubicBezTo>
                    <a:pt x="20445" y="6132"/>
                    <a:pt x="20445" y="6100"/>
                    <a:pt x="20445" y="6036"/>
                  </a:cubicBezTo>
                  <a:lnTo>
                    <a:pt x="19416" y="218"/>
                  </a:lnTo>
                  <a:cubicBezTo>
                    <a:pt x="19416" y="121"/>
                    <a:pt x="19352" y="57"/>
                    <a:pt x="19288" y="25"/>
                  </a:cubicBezTo>
                  <a:cubicBezTo>
                    <a:pt x="19255" y="9"/>
                    <a:pt x="19215" y="1"/>
                    <a:pt x="19175"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52"/>
            <p:cNvSpPr/>
            <p:nvPr/>
          </p:nvSpPr>
          <p:spPr>
            <a:xfrm>
              <a:off x="4349600" y="4100275"/>
              <a:ext cx="131025" cy="192900"/>
            </a:xfrm>
            <a:custGeom>
              <a:rect b="b" l="l" r="r" t="t"/>
              <a:pathLst>
                <a:path extrusionOk="0" h="7716" w="5241">
                  <a:moveTo>
                    <a:pt x="2765" y="0"/>
                  </a:moveTo>
                  <a:lnTo>
                    <a:pt x="1" y="7715"/>
                  </a:lnTo>
                  <a:lnTo>
                    <a:pt x="5240" y="5240"/>
                  </a:lnTo>
                  <a:lnTo>
                    <a:pt x="27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52"/>
            <p:cNvSpPr/>
            <p:nvPr/>
          </p:nvSpPr>
          <p:spPr>
            <a:xfrm>
              <a:off x="4342375" y="4093050"/>
              <a:ext cx="145475" cy="206625"/>
            </a:xfrm>
            <a:custGeom>
              <a:rect b="b" l="l" r="r" t="t"/>
              <a:pathLst>
                <a:path extrusionOk="0" h="8265" w="5819">
                  <a:moveTo>
                    <a:pt x="3088" y="1001"/>
                  </a:moveTo>
                  <a:lnTo>
                    <a:pt x="5175" y="5400"/>
                  </a:lnTo>
                  <a:lnTo>
                    <a:pt x="740" y="7490"/>
                  </a:lnTo>
                  <a:lnTo>
                    <a:pt x="740" y="7490"/>
                  </a:lnTo>
                  <a:lnTo>
                    <a:pt x="3088" y="1001"/>
                  </a:lnTo>
                  <a:close/>
                  <a:moveTo>
                    <a:pt x="3054" y="0"/>
                  </a:moveTo>
                  <a:cubicBezTo>
                    <a:pt x="2925" y="32"/>
                    <a:pt x="2829" y="97"/>
                    <a:pt x="2797" y="193"/>
                  </a:cubicBezTo>
                  <a:lnTo>
                    <a:pt x="32" y="7908"/>
                  </a:lnTo>
                  <a:cubicBezTo>
                    <a:pt x="0" y="8004"/>
                    <a:pt x="32" y="8133"/>
                    <a:pt x="97" y="8197"/>
                  </a:cubicBezTo>
                  <a:cubicBezTo>
                    <a:pt x="156" y="8237"/>
                    <a:pt x="216" y="8264"/>
                    <a:pt x="275" y="8264"/>
                  </a:cubicBezTo>
                  <a:cubicBezTo>
                    <a:pt x="312" y="8264"/>
                    <a:pt x="349" y="8254"/>
                    <a:pt x="386" y="8229"/>
                  </a:cubicBezTo>
                  <a:lnTo>
                    <a:pt x="5625" y="5754"/>
                  </a:lnTo>
                  <a:cubicBezTo>
                    <a:pt x="5690" y="5722"/>
                    <a:pt x="5754" y="5690"/>
                    <a:pt x="5786" y="5625"/>
                  </a:cubicBezTo>
                  <a:cubicBezTo>
                    <a:pt x="5818" y="5529"/>
                    <a:pt x="5786" y="5465"/>
                    <a:pt x="5754" y="5400"/>
                  </a:cubicBezTo>
                  <a:lnTo>
                    <a:pt x="3279" y="161"/>
                  </a:lnTo>
                  <a:cubicBezTo>
                    <a:pt x="3247" y="64"/>
                    <a:pt x="3150" y="0"/>
                    <a:pt x="3054"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52"/>
            <p:cNvSpPr/>
            <p:nvPr/>
          </p:nvSpPr>
          <p:spPr>
            <a:xfrm>
              <a:off x="4418700" y="3834275"/>
              <a:ext cx="451675" cy="495050"/>
            </a:xfrm>
            <a:custGeom>
              <a:rect b="b" l="l" r="r" t="t"/>
              <a:pathLst>
                <a:path extrusionOk="0" h="19802" w="18067">
                  <a:moveTo>
                    <a:pt x="10641" y="1"/>
                  </a:moveTo>
                  <a:lnTo>
                    <a:pt x="1" y="10640"/>
                  </a:lnTo>
                  <a:lnTo>
                    <a:pt x="3505" y="19802"/>
                  </a:lnTo>
                  <a:lnTo>
                    <a:pt x="10062" y="7426"/>
                  </a:lnTo>
                  <a:lnTo>
                    <a:pt x="17198" y="7426"/>
                  </a:lnTo>
                  <a:lnTo>
                    <a:pt x="18066" y="579"/>
                  </a:lnTo>
                  <a:lnTo>
                    <a:pt x="106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52"/>
            <p:cNvSpPr/>
            <p:nvPr/>
          </p:nvSpPr>
          <p:spPr>
            <a:xfrm>
              <a:off x="4411475" y="3827525"/>
              <a:ext cx="465325" cy="508450"/>
            </a:xfrm>
            <a:custGeom>
              <a:rect b="b" l="l" r="r" t="t"/>
              <a:pathLst>
                <a:path extrusionOk="0" h="20338" w="18613">
                  <a:moveTo>
                    <a:pt x="11026" y="560"/>
                  </a:moveTo>
                  <a:lnTo>
                    <a:pt x="18032" y="1085"/>
                  </a:lnTo>
                  <a:lnTo>
                    <a:pt x="18032" y="1085"/>
                  </a:lnTo>
                  <a:lnTo>
                    <a:pt x="17230" y="7439"/>
                  </a:lnTo>
                  <a:lnTo>
                    <a:pt x="10351" y="7439"/>
                  </a:lnTo>
                  <a:cubicBezTo>
                    <a:pt x="10223" y="7439"/>
                    <a:pt x="10158" y="7471"/>
                    <a:pt x="10094" y="7567"/>
                  </a:cubicBezTo>
                  <a:lnTo>
                    <a:pt x="3826" y="19429"/>
                  </a:lnTo>
                  <a:lnTo>
                    <a:pt x="611" y="10975"/>
                  </a:lnTo>
                  <a:lnTo>
                    <a:pt x="11026" y="560"/>
                  </a:lnTo>
                  <a:close/>
                  <a:moveTo>
                    <a:pt x="10873" y="1"/>
                  </a:moveTo>
                  <a:cubicBezTo>
                    <a:pt x="10818" y="1"/>
                    <a:pt x="10760" y="31"/>
                    <a:pt x="10737" y="78"/>
                  </a:cubicBezTo>
                  <a:lnTo>
                    <a:pt x="97" y="10718"/>
                  </a:lnTo>
                  <a:cubicBezTo>
                    <a:pt x="33" y="10782"/>
                    <a:pt x="1" y="10910"/>
                    <a:pt x="33" y="11007"/>
                  </a:cubicBezTo>
                  <a:lnTo>
                    <a:pt x="3537" y="20168"/>
                  </a:lnTo>
                  <a:cubicBezTo>
                    <a:pt x="3569" y="20265"/>
                    <a:pt x="3665" y="20329"/>
                    <a:pt x="3762" y="20329"/>
                  </a:cubicBezTo>
                  <a:cubicBezTo>
                    <a:pt x="3779" y="20335"/>
                    <a:pt x="3796" y="20337"/>
                    <a:pt x="3813" y="20337"/>
                  </a:cubicBezTo>
                  <a:cubicBezTo>
                    <a:pt x="3891" y="20337"/>
                    <a:pt x="3966" y="20280"/>
                    <a:pt x="4019" y="20200"/>
                  </a:cubicBezTo>
                  <a:lnTo>
                    <a:pt x="10512" y="7953"/>
                  </a:lnTo>
                  <a:lnTo>
                    <a:pt x="17487" y="7953"/>
                  </a:lnTo>
                  <a:cubicBezTo>
                    <a:pt x="17616" y="7953"/>
                    <a:pt x="17712" y="7857"/>
                    <a:pt x="17744" y="7728"/>
                  </a:cubicBezTo>
                  <a:lnTo>
                    <a:pt x="18612" y="881"/>
                  </a:lnTo>
                  <a:cubicBezTo>
                    <a:pt x="18612" y="817"/>
                    <a:pt x="18612" y="753"/>
                    <a:pt x="18548" y="689"/>
                  </a:cubicBezTo>
                  <a:cubicBezTo>
                    <a:pt x="18516" y="624"/>
                    <a:pt x="18452" y="592"/>
                    <a:pt x="18355" y="592"/>
                  </a:cubicBezTo>
                  <a:lnTo>
                    <a:pt x="10930" y="13"/>
                  </a:lnTo>
                  <a:cubicBezTo>
                    <a:pt x="10913" y="5"/>
                    <a:pt x="10893" y="1"/>
                    <a:pt x="10873"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52"/>
            <p:cNvSpPr/>
            <p:nvPr/>
          </p:nvSpPr>
          <p:spPr>
            <a:xfrm>
              <a:off x="4254775" y="3175150"/>
              <a:ext cx="542450" cy="1180025"/>
            </a:xfrm>
            <a:custGeom>
              <a:rect b="b" l="l" r="r" t="t"/>
              <a:pathLst>
                <a:path extrusionOk="0" h="47201" w="21698">
                  <a:moveTo>
                    <a:pt x="11463" y="0"/>
                  </a:moveTo>
                  <a:cubicBezTo>
                    <a:pt x="8617" y="0"/>
                    <a:pt x="6106" y="1038"/>
                    <a:pt x="3922" y="2611"/>
                  </a:cubicBezTo>
                  <a:cubicBezTo>
                    <a:pt x="3922" y="2611"/>
                    <a:pt x="579" y="4668"/>
                    <a:pt x="290" y="9908"/>
                  </a:cubicBezTo>
                  <a:cubicBezTo>
                    <a:pt x="0" y="15147"/>
                    <a:pt x="1158" y="28680"/>
                    <a:pt x="1897" y="30866"/>
                  </a:cubicBezTo>
                  <a:cubicBezTo>
                    <a:pt x="2554" y="32810"/>
                    <a:pt x="5499" y="34753"/>
                    <a:pt x="8087" y="34753"/>
                  </a:cubicBezTo>
                  <a:cubicBezTo>
                    <a:pt x="8410" y="34753"/>
                    <a:pt x="8727" y="34723"/>
                    <a:pt x="9033" y="34659"/>
                  </a:cubicBezTo>
                  <a:cubicBezTo>
                    <a:pt x="9033" y="34659"/>
                    <a:pt x="10165" y="47200"/>
                    <a:pt x="11464" y="47200"/>
                  </a:cubicBezTo>
                  <a:cubicBezTo>
                    <a:pt x="11479" y="47200"/>
                    <a:pt x="11493" y="47199"/>
                    <a:pt x="11508" y="47195"/>
                  </a:cubicBezTo>
                  <a:cubicBezTo>
                    <a:pt x="12826" y="46906"/>
                    <a:pt x="19673" y="37713"/>
                    <a:pt x="19962" y="35109"/>
                  </a:cubicBezTo>
                  <a:cubicBezTo>
                    <a:pt x="20251" y="32473"/>
                    <a:pt x="20669" y="24019"/>
                    <a:pt x="20669" y="24019"/>
                  </a:cubicBezTo>
                  <a:cubicBezTo>
                    <a:pt x="20669" y="24019"/>
                    <a:pt x="21698" y="17494"/>
                    <a:pt x="21698" y="12093"/>
                  </a:cubicBezTo>
                  <a:cubicBezTo>
                    <a:pt x="21698" y="6693"/>
                    <a:pt x="20380" y="2322"/>
                    <a:pt x="15719" y="746"/>
                  </a:cubicBezTo>
                  <a:cubicBezTo>
                    <a:pt x="14225" y="231"/>
                    <a:pt x="12807" y="0"/>
                    <a:pt x="11463" y="0"/>
                  </a:cubicBezTo>
                  <a:close/>
                </a:path>
              </a:pathLst>
            </a:custGeom>
            <a:solidFill>
              <a:srgbClr val="BEBE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52"/>
            <p:cNvSpPr/>
            <p:nvPr/>
          </p:nvSpPr>
          <p:spPr>
            <a:xfrm>
              <a:off x="4333525" y="3175150"/>
              <a:ext cx="463700" cy="450850"/>
            </a:xfrm>
            <a:custGeom>
              <a:rect b="b" l="l" r="r" t="t"/>
              <a:pathLst>
                <a:path extrusionOk="0" h="18034" w="18548">
                  <a:moveTo>
                    <a:pt x="8313" y="0"/>
                  </a:moveTo>
                  <a:cubicBezTo>
                    <a:pt x="5467" y="0"/>
                    <a:pt x="2956" y="1038"/>
                    <a:pt x="772" y="2611"/>
                  </a:cubicBezTo>
                  <a:cubicBezTo>
                    <a:pt x="772" y="2611"/>
                    <a:pt x="451" y="2836"/>
                    <a:pt x="1" y="3254"/>
                  </a:cubicBezTo>
                  <a:cubicBezTo>
                    <a:pt x="226" y="3414"/>
                    <a:pt x="1929" y="4379"/>
                    <a:pt x="5497" y="4379"/>
                  </a:cubicBezTo>
                  <a:cubicBezTo>
                    <a:pt x="9322" y="4379"/>
                    <a:pt x="14305" y="3800"/>
                    <a:pt x="14305" y="3800"/>
                  </a:cubicBezTo>
                  <a:lnTo>
                    <a:pt x="14305" y="3800"/>
                  </a:lnTo>
                  <a:cubicBezTo>
                    <a:pt x="14305" y="3800"/>
                    <a:pt x="12023" y="5954"/>
                    <a:pt x="11894" y="7497"/>
                  </a:cubicBezTo>
                  <a:cubicBezTo>
                    <a:pt x="11766" y="9072"/>
                    <a:pt x="12312" y="13058"/>
                    <a:pt x="13598" y="13765"/>
                  </a:cubicBezTo>
                  <a:cubicBezTo>
                    <a:pt x="14884" y="14472"/>
                    <a:pt x="13726" y="15758"/>
                    <a:pt x="14466" y="16883"/>
                  </a:cubicBezTo>
                  <a:cubicBezTo>
                    <a:pt x="14889" y="17556"/>
                    <a:pt x="15415" y="18033"/>
                    <a:pt x="16072" y="18033"/>
                  </a:cubicBezTo>
                  <a:cubicBezTo>
                    <a:pt x="16514" y="18033"/>
                    <a:pt x="17015" y="17818"/>
                    <a:pt x="17584" y="17301"/>
                  </a:cubicBezTo>
                  <a:cubicBezTo>
                    <a:pt x="17841" y="17076"/>
                    <a:pt x="18098" y="16658"/>
                    <a:pt x="18387" y="16079"/>
                  </a:cubicBezTo>
                  <a:cubicBezTo>
                    <a:pt x="18484" y="14761"/>
                    <a:pt x="18548" y="13379"/>
                    <a:pt x="18548" y="12093"/>
                  </a:cubicBezTo>
                  <a:cubicBezTo>
                    <a:pt x="18548" y="6693"/>
                    <a:pt x="17230" y="2322"/>
                    <a:pt x="12569" y="746"/>
                  </a:cubicBezTo>
                  <a:cubicBezTo>
                    <a:pt x="11075" y="231"/>
                    <a:pt x="9657" y="0"/>
                    <a:pt x="8313"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52"/>
            <p:cNvSpPr/>
            <p:nvPr/>
          </p:nvSpPr>
          <p:spPr>
            <a:xfrm>
              <a:off x="4253975" y="3168075"/>
              <a:ext cx="549700" cy="1193400"/>
            </a:xfrm>
            <a:custGeom>
              <a:rect b="b" l="l" r="r" t="t"/>
              <a:pathLst>
                <a:path extrusionOk="0" h="47736" w="21988">
                  <a:moveTo>
                    <a:pt x="3829" y="2675"/>
                  </a:moveTo>
                  <a:cubicBezTo>
                    <a:pt x="3829" y="2675"/>
                    <a:pt x="3829" y="2675"/>
                    <a:pt x="3829" y="2675"/>
                  </a:cubicBezTo>
                  <a:lnTo>
                    <a:pt x="3829" y="2675"/>
                  </a:lnTo>
                  <a:lnTo>
                    <a:pt x="3829" y="2675"/>
                  </a:lnTo>
                  <a:close/>
                  <a:moveTo>
                    <a:pt x="11540" y="547"/>
                  </a:moveTo>
                  <a:cubicBezTo>
                    <a:pt x="12826" y="547"/>
                    <a:pt x="14208" y="772"/>
                    <a:pt x="15687" y="1254"/>
                  </a:cubicBezTo>
                  <a:cubicBezTo>
                    <a:pt x="17937" y="2058"/>
                    <a:pt x="19351" y="3472"/>
                    <a:pt x="20251" y="5401"/>
                  </a:cubicBezTo>
                  <a:cubicBezTo>
                    <a:pt x="21151" y="7298"/>
                    <a:pt x="21473" y="9708"/>
                    <a:pt x="21473" y="12376"/>
                  </a:cubicBezTo>
                  <a:cubicBezTo>
                    <a:pt x="21473" y="15044"/>
                    <a:pt x="21216" y="18034"/>
                    <a:pt x="20959" y="20348"/>
                  </a:cubicBezTo>
                  <a:cubicBezTo>
                    <a:pt x="20830" y="21506"/>
                    <a:pt x="20701" y="22470"/>
                    <a:pt x="20605" y="23177"/>
                  </a:cubicBezTo>
                  <a:cubicBezTo>
                    <a:pt x="20508" y="23884"/>
                    <a:pt x="20444" y="24270"/>
                    <a:pt x="20444" y="24270"/>
                  </a:cubicBezTo>
                  <a:lnTo>
                    <a:pt x="20444" y="24302"/>
                  </a:lnTo>
                  <a:cubicBezTo>
                    <a:pt x="20444" y="24302"/>
                    <a:pt x="20412" y="24816"/>
                    <a:pt x="20380" y="25652"/>
                  </a:cubicBezTo>
                  <a:cubicBezTo>
                    <a:pt x="20251" y="28159"/>
                    <a:pt x="19930" y="33399"/>
                    <a:pt x="19705" y="35360"/>
                  </a:cubicBezTo>
                  <a:cubicBezTo>
                    <a:pt x="19705" y="35649"/>
                    <a:pt x="19544" y="36067"/>
                    <a:pt x="19351" y="36549"/>
                  </a:cubicBezTo>
                  <a:cubicBezTo>
                    <a:pt x="18612" y="38253"/>
                    <a:pt x="16876" y="40889"/>
                    <a:pt x="15205" y="43107"/>
                  </a:cubicBezTo>
                  <a:cubicBezTo>
                    <a:pt x="14369" y="44232"/>
                    <a:pt x="13565" y="45260"/>
                    <a:pt x="12858" y="46000"/>
                  </a:cubicBezTo>
                  <a:cubicBezTo>
                    <a:pt x="12537" y="46353"/>
                    <a:pt x="12215" y="46675"/>
                    <a:pt x="11990" y="46868"/>
                  </a:cubicBezTo>
                  <a:cubicBezTo>
                    <a:pt x="11862" y="46996"/>
                    <a:pt x="11733" y="47060"/>
                    <a:pt x="11669" y="47125"/>
                  </a:cubicBezTo>
                  <a:cubicBezTo>
                    <a:pt x="11595" y="47174"/>
                    <a:pt x="11539" y="47205"/>
                    <a:pt x="11503" y="47216"/>
                  </a:cubicBezTo>
                  <a:lnTo>
                    <a:pt x="11503" y="47216"/>
                  </a:lnTo>
                  <a:cubicBezTo>
                    <a:pt x="11487" y="47198"/>
                    <a:pt x="11433" y="47136"/>
                    <a:pt x="11379" y="47028"/>
                  </a:cubicBezTo>
                  <a:cubicBezTo>
                    <a:pt x="11251" y="46835"/>
                    <a:pt x="11122" y="46482"/>
                    <a:pt x="10994" y="46032"/>
                  </a:cubicBezTo>
                  <a:cubicBezTo>
                    <a:pt x="10512" y="44457"/>
                    <a:pt x="10094" y="41660"/>
                    <a:pt x="9804" y="39281"/>
                  </a:cubicBezTo>
                  <a:cubicBezTo>
                    <a:pt x="9644" y="38092"/>
                    <a:pt x="9547" y="36999"/>
                    <a:pt x="9451" y="36196"/>
                  </a:cubicBezTo>
                  <a:cubicBezTo>
                    <a:pt x="9387" y="35424"/>
                    <a:pt x="9322" y="34910"/>
                    <a:pt x="9322" y="34910"/>
                  </a:cubicBezTo>
                  <a:cubicBezTo>
                    <a:pt x="9322" y="34845"/>
                    <a:pt x="9290" y="34781"/>
                    <a:pt x="9226" y="34749"/>
                  </a:cubicBezTo>
                  <a:cubicBezTo>
                    <a:pt x="9161" y="34685"/>
                    <a:pt x="9097" y="34685"/>
                    <a:pt x="9001" y="34685"/>
                  </a:cubicBezTo>
                  <a:cubicBezTo>
                    <a:pt x="8711" y="34749"/>
                    <a:pt x="8422" y="34781"/>
                    <a:pt x="8101" y="34781"/>
                  </a:cubicBezTo>
                  <a:cubicBezTo>
                    <a:pt x="6879" y="34781"/>
                    <a:pt x="5529" y="34299"/>
                    <a:pt x="4436" y="33592"/>
                  </a:cubicBezTo>
                  <a:cubicBezTo>
                    <a:pt x="3343" y="32917"/>
                    <a:pt x="2475" y="31952"/>
                    <a:pt x="2186" y="31085"/>
                  </a:cubicBezTo>
                  <a:cubicBezTo>
                    <a:pt x="2025" y="30635"/>
                    <a:pt x="1833" y="29574"/>
                    <a:pt x="1672" y="28192"/>
                  </a:cubicBezTo>
                  <a:cubicBezTo>
                    <a:pt x="1093" y="24013"/>
                    <a:pt x="547" y="16684"/>
                    <a:pt x="547" y="12151"/>
                  </a:cubicBezTo>
                  <a:cubicBezTo>
                    <a:pt x="547" y="11412"/>
                    <a:pt x="547" y="10769"/>
                    <a:pt x="579" y="10191"/>
                  </a:cubicBezTo>
                  <a:cubicBezTo>
                    <a:pt x="740" y="7651"/>
                    <a:pt x="1608" y="5883"/>
                    <a:pt x="2475" y="4758"/>
                  </a:cubicBezTo>
                  <a:cubicBezTo>
                    <a:pt x="2893" y="4180"/>
                    <a:pt x="3311" y="3762"/>
                    <a:pt x="3601" y="3505"/>
                  </a:cubicBezTo>
                  <a:cubicBezTo>
                    <a:pt x="3761" y="3376"/>
                    <a:pt x="3890" y="3280"/>
                    <a:pt x="3986" y="3215"/>
                  </a:cubicBezTo>
                  <a:lnTo>
                    <a:pt x="4083" y="3151"/>
                  </a:lnTo>
                  <a:lnTo>
                    <a:pt x="4115" y="3151"/>
                  </a:lnTo>
                  <a:lnTo>
                    <a:pt x="4115" y="3119"/>
                  </a:lnTo>
                  <a:cubicBezTo>
                    <a:pt x="6268" y="1576"/>
                    <a:pt x="8744" y="547"/>
                    <a:pt x="11540" y="547"/>
                  </a:cubicBezTo>
                  <a:close/>
                  <a:moveTo>
                    <a:pt x="11540" y="1"/>
                  </a:moveTo>
                  <a:cubicBezTo>
                    <a:pt x="8631" y="1"/>
                    <a:pt x="6039" y="1082"/>
                    <a:pt x="3829" y="2675"/>
                  </a:cubicBezTo>
                  <a:lnTo>
                    <a:pt x="3826" y="2669"/>
                  </a:lnTo>
                  <a:cubicBezTo>
                    <a:pt x="3793" y="2701"/>
                    <a:pt x="2925" y="3215"/>
                    <a:pt x="2025" y="4437"/>
                  </a:cubicBezTo>
                  <a:cubicBezTo>
                    <a:pt x="1125" y="5626"/>
                    <a:pt x="193" y="7491"/>
                    <a:pt x="65" y="10191"/>
                  </a:cubicBezTo>
                  <a:cubicBezTo>
                    <a:pt x="32" y="10737"/>
                    <a:pt x="0" y="11412"/>
                    <a:pt x="0" y="12151"/>
                  </a:cubicBezTo>
                  <a:cubicBezTo>
                    <a:pt x="0" y="15205"/>
                    <a:pt x="257" y="19480"/>
                    <a:pt x="579" y="23209"/>
                  </a:cubicBezTo>
                  <a:cubicBezTo>
                    <a:pt x="772" y="25106"/>
                    <a:pt x="933" y="26842"/>
                    <a:pt x="1125" y="28256"/>
                  </a:cubicBezTo>
                  <a:cubicBezTo>
                    <a:pt x="1318" y="29670"/>
                    <a:pt x="1511" y="30731"/>
                    <a:pt x="1672" y="31245"/>
                  </a:cubicBezTo>
                  <a:cubicBezTo>
                    <a:pt x="2025" y="32306"/>
                    <a:pt x="2958" y="33303"/>
                    <a:pt x="4147" y="34042"/>
                  </a:cubicBezTo>
                  <a:cubicBezTo>
                    <a:pt x="5336" y="34813"/>
                    <a:pt x="6751" y="35296"/>
                    <a:pt x="8101" y="35328"/>
                  </a:cubicBezTo>
                  <a:cubicBezTo>
                    <a:pt x="8354" y="35328"/>
                    <a:pt x="8591" y="35311"/>
                    <a:pt x="8836" y="35266"/>
                  </a:cubicBezTo>
                  <a:lnTo>
                    <a:pt x="8836" y="35266"/>
                  </a:lnTo>
                  <a:cubicBezTo>
                    <a:pt x="8917" y="36116"/>
                    <a:pt x="9173" y="38690"/>
                    <a:pt x="9515" y="41242"/>
                  </a:cubicBezTo>
                  <a:cubicBezTo>
                    <a:pt x="9740" y="42817"/>
                    <a:pt x="10029" y="44392"/>
                    <a:pt x="10319" y="45582"/>
                  </a:cubicBezTo>
                  <a:cubicBezTo>
                    <a:pt x="10447" y="46193"/>
                    <a:pt x="10608" y="46675"/>
                    <a:pt x="10769" y="47060"/>
                  </a:cubicBezTo>
                  <a:cubicBezTo>
                    <a:pt x="10865" y="47221"/>
                    <a:pt x="10929" y="47382"/>
                    <a:pt x="11058" y="47510"/>
                  </a:cubicBezTo>
                  <a:cubicBezTo>
                    <a:pt x="11090" y="47575"/>
                    <a:pt x="11154" y="47639"/>
                    <a:pt x="11251" y="47671"/>
                  </a:cubicBezTo>
                  <a:cubicBezTo>
                    <a:pt x="11315" y="47703"/>
                    <a:pt x="11412" y="47735"/>
                    <a:pt x="11508" y="47735"/>
                  </a:cubicBezTo>
                  <a:lnTo>
                    <a:pt x="11604" y="47735"/>
                  </a:lnTo>
                  <a:cubicBezTo>
                    <a:pt x="11733" y="47703"/>
                    <a:pt x="11862" y="47639"/>
                    <a:pt x="11990" y="47543"/>
                  </a:cubicBezTo>
                  <a:cubicBezTo>
                    <a:pt x="12505" y="47189"/>
                    <a:pt x="13212" y="46450"/>
                    <a:pt x="14047" y="45453"/>
                  </a:cubicBezTo>
                  <a:cubicBezTo>
                    <a:pt x="15301" y="43942"/>
                    <a:pt x="16780" y="41949"/>
                    <a:pt x="18001" y="40053"/>
                  </a:cubicBezTo>
                  <a:cubicBezTo>
                    <a:pt x="18612" y="39121"/>
                    <a:pt x="19126" y="38221"/>
                    <a:pt x="19544" y="37417"/>
                  </a:cubicBezTo>
                  <a:cubicBezTo>
                    <a:pt x="19930" y="36613"/>
                    <a:pt x="20187" y="35938"/>
                    <a:pt x="20251" y="35424"/>
                  </a:cubicBezTo>
                  <a:cubicBezTo>
                    <a:pt x="20530" y="32882"/>
                    <a:pt x="20959" y="24931"/>
                    <a:pt x="20989" y="24366"/>
                  </a:cubicBezTo>
                  <a:lnTo>
                    <a:pt x="20989" y="24366"/>
                  </a:lnTo>
                  <a:lnTo>
                    <a:pt x="20991" y="24366"/>
                  </a:lnTo>
                  <a:cubicBezTo>
                    <a:pt x="20991" y="24366"/>
                    <a:pt x="21987" y="17809"/>
                    <a:pt x="21987" y="12376"/>
                  </a:cubicBezTo>
                  <a:cubicBezTo>
                    <a:pt x="21987" y="9644"/>
                    <a:pt x="21666" y="7169"/>
                    <a:pt x="20734" y="5176"/>
                  </a:cubicBezTo>
                  <a:cubicBezTo>
                    <a:pt x="19801" y="3151"/>
                    <a:pt x="18258" y="1576"/>
                    <a:pt x="15848" y="772"/>
                  </a:cubicBezTo>
                  <a:cubicBezTo>
                    <a:pt x="14337" y="258"/>
                    <a:pt x="12890" y="1"/>
                    <a:pt x="11540"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52"/>
            <p:cNvSpPr/>
            <p:nvPr/>
          </p:nvSpPr>
          <p:spPr>
            <a:xfrm>
              <a:off x="4706400" y="3568950"/>
              <a:ext cx="116550" cy="215550"/>
            </a:xfrm>
            <a:custGeom>
              <a:rect b="b" l="l" r="r" t="t"/>
              <a:pathLst>
                <a:path extrusionOk="0" h="8622" w="4662">
                  <a:moveTo>
                    <a:pt x="3089" y="1"/>
                  </a:moveTo>
                  <a:cubicBezTo>
                    <a:pt x="1847" y="1"/>
                    <a:pt x="1" y="2899"/>
                    <a:pt x="1" y="2899"/>
                  </a:cubicBezTo>
                  <a:lnTo>
                    <a:pt x="1319" y="7849"/>
                  </a:lnTo>
                  <a:cubicBezTo>
                    <a:pt x="1550" y="8377"/>
                    <a:pt x="1849" y="8621"/>
                    <a:pt x="2171" y="8621"/>
                  </a:cubicBezTo>
                  <a:cubicBezTo>
                    <a:pt x="2654" y="8621"/>
                    <a:pt x="3190" y="8074"/>
                    <a:pt x="3633" y="7110"/>
                  </a:cubicBezTo>
                  <a:cubicBezTo>
                    <a:pt x="4372" y="5503"/>
                    <a:pt x="4662" y="1002"/>
                    <a:pt x="3504" y="135"/>
                  </a:cubicBezTo>
                  <a:cubicBezTo>
                    <a:pt x="3377" y="42"/>
                    <a:pt x="3238" y="1"/>
                    <a:pt x="3089" y="1"/>
                  </a:cubicBezTo>
                  <a:close/>
                </a:path>
              </a:pathLst>
            </a:custGeom>
            <a:solidFill>
              <a:srgbClr val="BEBE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52"/>
            <p:cNvSpPr/>
            <p:nvPr/>
          </p:nvSpPr>
          <p:spPr>
            <a:xfrm>
              <a:off x="4700775" y="3561850"/>
              <a:ext cx="118975" cy="229050"/>
            </a:xfrm>
            <a:custGeom>
              <a:rect b="b" l="l" r="r" t="t"/>
              <a:pathLst>
                <a:path extrusionOk="0" h="9162" w="4759">
                  <a:moveTo>
                    <a:pt x="3312" y="1"/>
                  </a:moveTo>
                  <a:cubicBezTo>
                    <a:pt x="2894" y="1"/>
                    <a:pt x="2508" y="226"/>
                    <a:pt x="2154" y="515"/>
                  </a:cubicBezTo>
                  <a:cubicBezTo>
                    <a:pt x="1576" y="965"/>
                    <a:pt x="1061" y="1576"/>
                    <a:pt x="676" y="2090"/>
                  </a:cubicBezTo>
                  <a:cubicBezTo>
                    <a:pt x="258" y="2604"/>
                    <a:pt x="1" y="3022"/>
                    <a:pt x="1" y="3022"/>
                  </a:cubicBezTo>
                  <a:lnTo>
                    <a:pt x="451" y="3312"/>
                  </a:lnTo>
                  <a:cubicBezTo>
                    <a:pt x="451" y="3312"/>
                    <a:pt x="483" y="3279"/>
                    <a:pt x="515" y="3215"/>
                  </a:cubicBezTo>
                  <a:cubicBezTo>
                    <a:pt x="708" y="2926"/>
                    <a:pt x="1190" y="2251"/>
                    <a:pt x="1736" y="1640"/>
                  </a:cubicBezTo>
                  <a:cubicBezTo>
                    <a:pt x="2026" y="1319"/>
                    <a:pt x="2315" y="1061"/>
                    <a:pt x="2604" y="836"/>
                  </a:cubicBezTo>
                  <a:cubicBezTo>
                    <a:pt x="2862" y="644"/>
                    <a:pt x="3119" y="547"/>
                    <a:pt x="3312" y="547"/>
                  </a:cubicBezTo>
                  <a:cubicBezTo>
                    <a:pt x="3408" y="547"/>
                    <a:pt x="3472" y="579"/>
                    <a:pt x="3569" y="611"/>
                  </a:cubicBezTo>
                  <a:cubicBezTo>
                    <a:pt x="3762" y="772"/>
                    <a:pt x="3954" y="1126"/>
                    <a:pt x="4051" y="1640"/>
                  </a:cubicBezTo>
                  <a:cubicBezTo>
                    <a:pt x="4179" y="2154"/>
                    <a:pt x="4244" y="2797"/>
                    <a:pt x="4244" y="3472"/>
                  </a:cubicBezTo>
                  <a:cubicBezTo>
                    <a:pt x="4244" y="4179"/>
                    <a:pt x="4179" y="4951"/>
                    <a:pt x="4051" y="5626"/>
                  </a:cubicBezTo>
                  <a:cubicBezTo>
                    <a:pt x="3954" y="6301"/>
                    <a:pt x="3794" y="6912"/>
                    <a:pt x="3601" y="7297"/>
                  </a:cubicBezTo>
                  <a:cubicBezTo>
                    <a:pt x="3408" y="7747"/>
                    <a:pt x="3183" y="8101"/>
                    <a:pt x="2958" y="8326"/>
                  </a:cubicBezTo>
                  <a:cubicBezTo>
                    <a:pt x="2733" y="8551"/>
                    <a:pt x="2540" y="8648"/>
                    <a:pt x="2411" y="8648"/>
                  </a:cubicBezTo>
                  <a:cubicBezTo>
                    <a:pt x="2315" y="8648"/>
                    <a:pt x="2219" y="8615"/>
                    <a:pt x="2090" y="8519"/>
                  </a:cubicBezTo>
                  <a:cubicBezTo>
                    <a:pt x="1994" y="8423"/>
                    <a:pt x="1897" y="8262"/>
                    <a:pt x="1769" y="8037"/>
                  </a:cubicBezTo>
                  <a:lnTo>
                    <a:pt x="1286" y="8230"/>
                  </a:lnTo>
                  <a:cubicBezTo>
                    <a:pt x="1415" y="8519"/>
                    <a:pt x="1576" y="8744"/>
                    <a:pt x="1769" y="8905"/>
                  </a:cubicBezTo>
                  <a:cubicBezTo>
                    <a:pt x="1929" y="9065"/>
                    <a:pt x="2154" y="9162"/>
                    <a:pt x="2411" y="9162"/>
                  </a:cubicBezTo>
                  <a:cubicBezTo>
                    <a:pt x="2733" y="9162"/>
                    <a:pt x="3054" y="8969"/>
                    <a:pt x="3344" y="8712"/>
                  </a:cubicBezTo>
                  <a:cubicBezTo>
                    <a:pt x="3633" y="8423"/>
                    <a:pt x="3890" y="8005"/>
                    <a:pt x="4115" y="7522"/>
                  </a:cubicBezTo>
                  <a:cubicBezTo>
                    <a:pt x="4308" y="7072"/>
                    <a:pt x="4469" y="6430"/>
                    <a:pt x="4597" y="5722"/>
                  </a:cubicBezTo>
                  <a:cubicBezTo>
                    <a:pt x="4694" y="5015"/>
                    <a:pt x="4758" y="4212"/>
                    <a:pt x="4758" y="3472"/>
                  </a:cubicBezTo>
                  <a:cubicBezTo>
                    <a:pt x="4758" y="2765"/>
                    <a:pt x="4726" y="2090"/>
                    <a:pt x="4565" y="1511"/>
                  </a:cubicBezTo>
                  <a:cubicBezTo>
                    <a:pt x="4437" y="965"/>
                    <a:pt x="4244" y="483"/>
                    <a:pt x="3890" y="194"/>
                  </a:cubicBezTo>
                  <a:cubicBezTo>
                    <a:pt x="3697" y="65"/>
                    <a:pt x="3504" y="1"/>
                    <a:pt x="3312"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52"/>
            <p:cNvSpPr/>
            <p:nvPr/>
          </p:nvSpPr>
          <p:spPr>
            <a:xfrm>
              <a:off x="4340750" y="3605550"/>
              <a:ext cx="114950" cy="202225"/>
            </a:xfrm>
            <a:custGeom>
              <a:rect b="b" l="l" r="r" t="t"/>
              <a:pathLst>
                <a:path extrusionOk="0" h="8089" w="4598">
                  <a:moveTo>
                    <a:pt x="1349" y="0"/>
                  </a:moveTo>
                  <a:cubicBezTo>
                    <a:pt x="1235" y="0"/>
                    <a:pt x="1144" y="87"/>
                    <a:pt x="1094" y="213"/>
                  </a:cubicBezTo>
                  <a:cubicBezTo>
                    <a:pt x="1094" y="213"/>
                    <a:pt x="837" y="1339"/>
                    <a:pt x="547" y="2689"/>
                  </a:cubicBezTo>
                  <a:cubicBezTo>
                    <a:pt x="290" y="4039"/>
                    <a:pt x="1" y="5614"/>
                    <a:pt x="1" y="6546"/>
                  </a:cubicBezTo>
                  <a:cubicBezTo>
                    <a:pt x="1" y="6803"/>
                    <a:pt x="1" y="7028"/>
                    <a:pt x="97" y="7221"/>
                  </a:cubicBezTo>
                  <a:cubicBezTo>
                    <a:pt x="290" y="7575"/>
                    <a:pt x="644" y="7767"/>
                    <a:pt x="1030" y="7896"/>
                  </a:cubicBezTo>
                  <a:cubicBezTo>
                    <a:pt x="1415" y="8025"/>
                    <a:pt x="1865" y="8089"/>
                    <a:pt x="2347" y="8089"/>
                  </a:cubicBezTo>
                  <a:cubicBezTo>
                    <a:pt x="3119" y="8057"/>
                    <a:pt x="3890" y="7928"/>
                    <a:pt x="4405" y="7639"/>
                  </a:cubicBezTo>
                  <a:cubicBezTo>
                    <a:pt x="4533" y="7575"/>
                    <a:pt x="4598" y="7382"/>
                    <a:pt x="4501" y="7253"/>
                  </a:cubicBezTo>
                  <a:cubicBezTo>
                    <a:pt x="4458" y="7167"/>
                    <a:pt x="4373" y="7125"/>
                    <a:pt x="4282" y="7125"/>
                  </a:cubicBezTo>
                  <a:cubicBezTo>
                    <a:pt x="4237" y="7125"/>
                    <a:pt x="4190" y="7135"/>
                    <a:pt x="4148" y="7157"/>
                  </a:cubicBezTo>
                  <a:cubicBezTo>
                    <a:pt x="3762" y="7382"/>
                    <a:pt x="3023" y="7542"/>
                    <a:pt x="2347" y="7542"/>
                  </a:cubicBezTo>
                  <a:cubicBezTo>
                    <a:pt x="1930" y="7542"/>
                    <a:pt x="1512" y="7478"/>
                    <a:pt x="1190" y="7382"/>
                  </a:cubicBezTo>
                  <a:cubicBezTo>
                    <a:pt x="869" y="7285"/>
                    <a:pt x="644" y="7125"/>
                    <a:pt x="580" y="6996"/>
                  </a:cubicBezTo>
                  <a:cubicBezTo>
                    <a:pt x="580" y="6964"/>
                    <a:pt x="547" y="6771"/>
                    <a:pt x="547" y="6546"/>
                  </a:cubicBezTo>
                  <a:cubicBezTo>
                    <a:pt x="547" y="5710"/>
                    <a:pt x="805" y="4135"/>
                    <a:pt x="1094" y="2785"/>
                  </a:cubicBezTo>
                  <a:cubicBezTo>
                    <a:pt x="1222" y="2110"/>
                    <a:pt x="1351" y="1499"/>
                    <a:pt x="1447" y="1049"/>
                  </a:cubicBezTo>
                  <a:cubicBezTo>
                    <a:pt x="1576" y="599"/>
                    <a:pt x="1640" y="342"/>
                    <a:pt x="1640" y="342"/>
                  </a:cubicBezTo>
                  <a:cubicBezTo>
                    <a:pt x="1672" y="181"/>
                    <a:pt x="1576" y="53"/>
                    <a:pt x="1447" y="21"/>
                  </a:cubicBezTo>
                  <a:cubicBezTo>
                    <a:pt x="1413" y="7"/>
                    <a:pt x="1380" y="0"/>
                    <a:pt x="1349"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52"/>
            <p:cNvSpPr/>
            <p:nvPr/>
          </p:nvSpPr>
          <p:spPr>
            <a:xfrm>
              <a:off x="4360050" y="3835075"/>
              <a:ext cx="135825" cy="28150"/>
            </a:xfrm>
            <a:custGeom>
              <a:rect b="b" l="l" r="r" t="t"/>
              <a:pathLst>
                <a:path extrusionOk="0" h="1126" w="5433">
                  <a:moveTo>
                    <a:pt x="5117" y="1"/>
                  </a:moveTo>
                  <a:cubicBezTo>
                    <a:pt x="5072" y="1"/>
                    <a:pt x="5026" y="12"/>
                    <a:pt x="4983" y="33"/>
                  </a:cubicBezTo>
                  <a:cubicBezTo>
                    <a:pt x="4276" y="451"/>
                    <a:pt x="3408" y="612"/>
                    <a:pt x="2604" y="612"/>
                  </a:cubicBezTo>
                  <a:cubicBezTo>
                    <a:pt x="1993" y="612"/>
                    <a:pt x="1447" y="515"/>
                    <a:pt x="1029" y="451"/>
                  </a:cubicBezTo>
                  <a:cubicBezTo>
                    <a:pt x="836" y="419"/>
                    <a:pt x="675" y="354"/>
                    <a:pt x="547" y="354"/>
                  </a:cubicBezTo>
                  <a:cubicBezTo>
                    <a:pt x="483" y="322"/>
                    <a:pt x="450" y="322"/>
                    <a:pt x="418" y="290"/>
                  </a:cubicBezTo>
                  <a:lnTo>
                    <a:pt x="386" y="290"/>
                  </a:lnTo>
                  <a:cubicBezTo>
                    <a:pt x="359" y="285"/>
                    <a:pt x="333" y="282"/>
                    <a:pt x="309" y="282"/>
                  </a:cubicBezTo>
                  <a:cubicBezTo>
                    <a:pt x="185" y="282"/>
                    <a:pt x="91" y="349"/>
                    <a:pt x="65" y="483"/>
                  </a:cubicBezTo>
                  <a:cubicBezTo>
                    <a:pt x="0" y="612"/>
                    <a:pt x="97" y="772"/>
                    <a:pt x="225" y="804"/>
                  </a:cubicBezTo>
                  <a:cubicBezTo>
                    <a:pt x="258" y="804"/>
                    <a:pt x="1318" y="1126"/>
                    <a:pt x="2604" y="1126"/>
                  </a:cubicBezTo>
                  <a:cubicBezTo>
                    <a:pt x="3472" y="1126"/>
                    <a:pt x="4436" y="997"/>
                    <a:pt x="5240" y="483"/>
                  </a:cubicBezTo>
                  <a:cubicBezTo>
                    <a:pt x="5369" y="419"/>
                    <a:pt x="5433" y="258"/>
                    <a:pt x="5336" y="129"/>
                  </a:cubicBezTo>
                  <a:cubicBezTo>
                    <a:pt x="5294" y="44"/>
                    <a:pt x="5208" y="1"/>
                    <a:pt x="5117"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52"/>
            <p:cNvSpPr/>
            <p:nvPr/>
          </p:nvSpPr>
          <p:spPr>
            <a:xfrm>
              <a:off x="4480600" y="3605250"/>
              <a:ext cx="28950" cy="57875"/>
            </a:xfrm>
            <a:custGeom>
              <a:rect b="b" l="l" r="r" t="t"/>
              <a:pathLst>
                <a:path extrusionOk="0" h="2315" w="1158">
                  <a:moveTo>
                    <a:pt x="579" y="0"/>
                  </a:moveTo>
                  <a:cubicBezTo>
                    <a:pt x="257" y="0"/>
                    <a:pt x="0" y="515"/>
                    <a:pt x="0" y="1158"/>
                  </a:cubicBezTo>
                  <a:cubicBezTo>
                    <a:pt x="0" y="1801"/>
                    <a:pt x="257" y="2315"/>
                    <a:pt x="579" y="2315"/>
                  </a:cubicBezTo>
                  <a:cubicBezTo>
                    <a:pt x="900" y="2315"/>
                    <a:pt x="1157" y="1801"/>
                    <a:pt x="1157" y="1158"/>
                  </a:cubicBezTo>
                  <a:cubicBezTo>
                    <a:pt x="1157" y="515"/>
                    <a:pt x="900" y="0"/>
                    <a:pt x="579"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52"/>
            <p:cNvSpPr/>
            <p:nvPr/>
          </p:nvSpPr>
          <p:spPr>
            <a:xfrm>
              <a:off x="4305400" y="3586775"/>
              <a:ext cx="29750" cy="57875"/>
            </a:xfrm>
            <a:custGeom>
              <a:rect b="b" l="l" r="r" t="t"/>
              <a:pathLst>
                <a:path extrusionOk="0" h="2315" w="1190">
                  <a:moveTo>
                    <a:pt x="611" y="0"/>
                  </a:moveTo>
                  <a:cubicBezTo>
                    <a:pt x="290" y="0"/>
                    <a:pt x="1" y="514"/>
                    <a:pt x="1" y="1157"/>
                  </a:cubicBezTo>
                  <a:cubicBezTo>
                    <a:pt x="1" y="1800"/>
                    <a:pt x="290" y="2315"/>
                    <a:pt x="611" y="2315"/>
                  </a:cubicBezTo>
                  <a:cubicBezTo>
                    <a:pt x="933" y="2315"/>
                    <a:pt x="1190" y="1800"/>
                    <a:pt x="1190" y="1157"/>
                  </a:cubicBezTo>
                  <a:cubicBezTo>
                    <a:pt x="1190" y="514"/>
                    <a:pt x="933" y="0"/>
                    <a:pt x="611"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52"/>
            <p:cNvSpPr/>
            <p:nvPr/>
          </p:nvSpPr>
          <p:spPr>
            <a:xfrm>
              <a:off x="4276475" y="3539350"/>
              <a:ext cx="94850" cy="24950"/>
            </a:xfrm>
            <a:custGeom>
              <a:rect b="b" l="l" r="r" t="t"/>
              <a:pathLst>
                <a:path extrusionOk="0" h="998" w="3794">
                  <a:moveTo>
                    <a:pt x="1833" y="1"/>
                  </a:moveTo>
                  <a:cubicBezTo>
                    <a:pt x="804" y="1"/>
                    <a:pt x="161" y="483"/>
                    <a:pt x="129" y="515"/>
                  </a:cubicBezTo>
                  <a:cubicBezTo>
                    <a:pt x="33" y="611"/>
                    <a:pt x="0" y="772"/>
                    <a:pt x="97" y="901"/>
                  </a:cubicBezTo>
                  <a:cubicBezTo>
                    <a:pt x="153" y="957"/>
                    <a:pt x="231" y="991"/>
                    <a:pt x="305" y="991"/>
                  </a:cubicBezTo>
                  <a:cubicBezTo>
                    <a:pt x="358" y="991"/>
                    <a:pt x="410" y="973"/>
                    <a:pt x="450" y="933"/>
                  </a:cubicBezTo>
                  <a:cubicBezTo>
                    <a:pt x="483" y="933"/>
                    <a:pt x="997" y="547"/>
                    <a:pt x="1833" y="547"/>
                  </a:cubicBezTo>
                  <a:cubicBezTo>
                    <a:pt x="2250" y="547"/>
                    <a:pt x="2797" y="644"/>
                    <a:pt x="3376" y="965"/>
                  </a:cubicBezTo>
                  <a:cubicBezTo>
                    <a:pt x="3418" y="986"/>
                    <a:pt x="3465" y="997"/>
                    <a:pt x="3510" y="997"/>
                  </a:cubicBezTo>
                  <a:cubicBezTo>
                    <a:pt x="3601" y="997"/>
                    <a:pt x="3686" y="954"/>
                    <a:pt x="3729" y="869"/>
                  </a:cubicBezTo>
                  <a:cubicBezTo>
                    <a:pt x="3793" y="740"/>
                    <a:pt x="3761" y="547"/>
                    <a:pt x="3633" y="483"/>
                  </a:cubicBezTo>
                  <a:cubicBezTo>
                    <a:pt x="2958" y="129"/>
                    <a:pt x="2347" y="1"/>
                    <a:pt x="1833"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52"/>
            <p:cNvSpPr/>
            <p:nvPr/>
          </p:nvSpPr>
          <p:spPr>
            <a:xfrm>
              <a:off x="4443625" y="3548200"/>
              <a:ext cx="135025" cy="38000"/>
            </a:xfrm>
            <a:custGeom>
              <a:rect b="b" l="l" r="r" t="t"/>
              <a:pathLst>
                <a:path extrusionOk="0" h="1520" w="5401">
                  <a:moveTo>
                    <a:pt x="2636" y="0"/>
                  </a:moveTo>
                  <a:cubicBezTo>
                    <a:pt x="1318" y="0"/>
                    <a:pt x="225" y="579"/>
                    <a:pt x="193" y="579"/>
                  </a:cubicBezTo>
                  <a:cubicBezTo>
                    <a:pt x="65" y="643"/>
                    <a:pt x="0" y="804"/>
                    <a:pt x="65" y="932"/>
                  </a:cubicBezTo>
                  <a:cubicBezTo>
                    <a:pt x="112" y="1027"/>
                    <a:pt x="211" y="1086"/>
                    <a:pt x="310" y="1086"/>
                  </a:cubicBezTo>
                  <a:cubicBezTo>
                    <a:pt x="347" y="1086"/>
                    <a:pt x="384" y="1078"/>
                    <a:pt x="418" y="1061"/>
                  </a:cubicBezTo>
                  <a:lnTo>
                    <a:pt x="450" y="1061"/>
                  </a:lnTo>
                  <a:cubicBezTo>
                    <a:pt x="547" y="997"/>
                    <a:pt x="1543" y="547"/>
                    <a:pt x="2636" y="547"/>
                  </a:cubicBezTo>
                  <a:cubicBezTo>
                    <a:pt x="3408" y="547"/>
                    <a:pt x="4243" y="740"/>
                    <a:pt x="4919" y="1447"/>
                  </a:cubicBezTo>
                  <a:cubicBezTo>
                    <a:pt x="4983" y="1495"/>
                    <a:pt x="5055" y="1519"/>
                    <a:pt x="5123" y="1519"/>
                  </a:cubicBezTo>
                  <a:cubicBezTo>
                    <a:pt x="5192" y="1519"/>
                    <a:pt x="5256" y="1495"/>
                    <a:pt x="5304" y="1447"/>
                  </a:cubicBezTo>
                  <a:cubicBezTo>
                    <a:pt x="5401" y="1318"/>
                    <a:pt x="5401" y="1157"/>
                    <a:pt x="5304" y="1061"/>
                  </a:cubicBezTo>
                  <a:cubicBezTo>
                    <a:pt x="4501" y="257"/>
                    <a:pt x="3504" y="0"/>
                    <a:pt x="2636"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52"/>
            <p:cNvSpPr/>
            <p:nvPr/>
          </p:nvSpPr>
          <p:spPr>
            <a:xfrm>
              <a:off x="4481400" y="4034375"/>
              <a:ext cx="855050" cy="1335625"/>
            </a:xfrm>
            <a:custGeom>
              <a:rect b="b" l="l" r="r" t="t"/>
              <a:pathLst>
                <a:path extrusionOk="0" h="53425" w="34202">
                  <a:moveTo>
                    <a:pt x="14530" y="1"/>
                  </a:moveTo>
                  <a:lnTo>
                    <a:pt x="6236" y="5690"/>
                  </a:lnTo>
                  <a:cubicBezTo>
                    <a:pt x="6236" y="5690"/>
                    <a:pt x="6076" y="13855"/>
                    <a:pt x="4468" y="19384"/>
                  </a:cubicBezTo>
                  <a:cubicBezTo>
                    <a:pt x="2990" y="24559"/>
                    <a:pt x="322" y="50275"/>
                    <a:pt x="0" y="53425"/>
                  </a:cubicBezTo>
                  <a:lnTo>
                    <a:pt x="26809" y="53425"/>
                  </a:lnTo>
                  <a:cubicBezTo>
                    <a:pt x="27452" y="49760"/>
                    <a:pt x="33334" y="15366"/>
                    <a:pt x="33463" y="14273"/>
                  </a:cubicBezTo>
                  <a:cubicBezTo>
                    <a:pt x="33591" y="13116"/>
                    <a:pt x="34202" y="11219"/>
                    <a:pt x="33173" y="10930"/>
                  </a:cubicBezTo>
                  <a:cubicBezTo>
                    <a:pt x="32145" y="10640"/>
                    <a:pt x="14530" y="1"/>
                    <a:pt x="14530"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52"/>
            <p:cNvSpPr/>
            <p:nvPr/>
          </p:nvSpPr>
          <p:spPr>
            <a:xfrm>
              <a:off x="4474150" y="4027550"/>
              <a:ext cx="858300" cy="1348875"/>
            </a:xfrm>
            <a:custGeom>
              <a:rect b="b" l="l" r="r" t="t"/>
              <a:pathLst>
                <a:path extrusionOk="0" h="53955" w="34332">
                  <a:moveTo>
                    <a:pt x="14844" y="592"/>
                  </a:moveTo>
                  <a:lnTo>
                    <a:pt x="14844" y="592"/>
                  </a:lnTo>
                  <a:cubicBezTo>
                    <a:pt x="15659" y="1084"/>
                    <a:pt x="19592" y="3463"/>
                    <a:pt x="23627" y="5867"/>
                  </a:cubicBezTo>
                  <a:cubicBezTo>
                    <a:pt x="25877" y="7217"/>
                    <a:pt x="28192" y="8567"/>
                    <a:pt x="29992" y="9596"/>
                  </a:cubicBezTo>
                  <a:cubicBezTo>
                    <a:pt x="30892" y="10110"/>
                    <a:pt x="31663" y="10560"/>
                    <a:pt x="32242" y="10881"/>
                  </a:cubicBezTo>
                  <a:cubicBezTo>
                    <a:pt x="32531" y="11042"/>
                    <a:pt x="32788" y="11171"/>
                    <a:pt x="32949" y="11267"/>
                  </a:cubicBezTo>
                  <a:cubicBezTo>
                    <a:pt x="33142" y="11363"/>
                    <a:pt x="33270" y="11428"/>
                    <a:pt x="33399" y="11460"/>
                  </a:cubicBezTo>
                  <a:cubicBezTo>
                    <a:pt x="33528" y="11492"/>
                    <a:pt x="33624" y="11588"/>
                    <a:pt x="33688" y="11717"/>
                  </a:cubicBezTo>
                  <a:cubicBezTo>
                    <a:pt x="33753" y="11846"/>
                    <a:pt x="33785" y="12071"/>
                    <a:pt x="33785" y="12328"/>
                  </a:cubicBezTo>
                  <a:cubicBezTo>
                    <a:pt x="33785" y="12971"/>
                    <a:pt x="33560" y="13839"/>
                    <a:pt x="33495" y="14514"/>
                  </a:cubicBezTo>
                  <a:cubicBezTo>
                    <a:pt x="33463" y="14642"/>
                    <a:pt x="33367" y="15317"/>
                    <a:pt x="33174" y="16346"/>
                  </a:cubicBezTo>
                  <a:cubicBezTo>
                    <a:pt x="31977" y="23589"/>
                    <a:pt x="27572" y="49372"/>
                    <a:pt x="26880" y="53441"/>
                  </a:cubicBezTo>
                  <a:lnTo>
                    <a:pt x="577" y="53441"/>
                  </a:lnTo>
                  <a:cubicBezTo>
                    <a:pt x="785" y="51406"/>
                    <a:pt x="1494" y="44536"/>
                    <a:pt x="2347" y="37465"/>
                  </a:cubicBezTo>
                  <a:cubicBezTo>
                    <a:pt x="2797" y="33736"/>
                    <a:pt x="3280" y="29943"/>
                    <a:pt x="3762" y="26761"/>
                  </a:cubicBezTo>
                  <a:cubicBezTo>
                    <a:pt x="4212" y="23578"/>
                    <a:pt x="4662" y="20975"/>
                    <a:pt x="5015" y="19721"/>
                  </a:cubicBezTo>
                  <a:cubicBezTo>
                    <a:pt x="6529" y="14557"/>
                    <a:pt x="6755" y="7200"/>
                    <a:pt x="6781" y="6102"/>
                  </a:cubicBezTo>
                  <a:lnTo>
                    <a:pt x="6781" y="6102"/>
                  </a:lnTo>
                  <a:lnTo>
                    <a:pt x="14844" y="592"/>
                  </a:lnTo>
                  <a:close/>
                  <a:moveTo>
                    <a:pt x="14803" y="0"/>
                  </a:moveTo>
                  <a:cubicBezTo>
                    <a:pt x="14755" y="0"/>
                    <a:pt x="14707" y="16"/>
                    <a:pt x="14659" y="49"/>
                  </a:cubicBezTo>
                  <a:lnTo>
                    <a:pt x="6366" y="5738"/>
                  </a:lnTo>
                  <a:cubicBezTo>
                    <a:pt x="6301" y="5770"/>
                    <a:pt x="6237" y="5867"/>
                    <a:pt x="6237" y="5963"/>
                  </a:cubicBezTo>
                  <a:cubicBezTo>
                    <a:pt x="6237" y="5963"/>
                    <a:pt x="6237" y="6445"/>
                    <a:pt x="6205" y="7313"/>
                  </a:cubicBezTo>
                  <a:cubicBezTo>
                    <a:pt x="6076" y="9853"/>
                    <a:pt x="5690" y="15478"/>
                    <a:pt x="4501" y="19560"/>
                  </a:cubicBezTo>
                  <a:cubicBezTo>
                    <a:pt x="4115" y="20910"/>
                    <a:pt x="3698" y="23482"/>
                    <a:pt x="3215" y="26664"/>
                  </a:cubicBezTo>
                  <a:cubicBezTo>
                    <a:pt x="1833" y="36243"/>
                    <a:pt x="258" y="51287"/>
                    <a:pt x="33" y="53666"/>
                  </a:cubicBezTo>
                  <a:cubicBezTo>
                    <a:pt x="1" y="53730"/>
                    <a:pt x="33" y="53826"/>
                    <a:pt x="97" y="53891"/>
                  </a:cubicBezTo>
                  <a:cubicBezTo>
                    <a:pt x="129" y="53923"/>
                    <a:pt x="226" y="53955"/>
                    <a:pt x="290" y="53955"/>
                  </a:cubicBezTo>
                  <a:lnTo>
                    <a:pt x="27099" y="53955"/>
                  </a:lnTo>
                  <a:cubicBezTo>
                    <a:pt x="27227" y="53955"/>
                    <a:pt x="27356" y="53859"/>
                    <a:pt x="27356" y="53730"/>
                  </a:cubicBezTo>
                  <a:cubicBezTo>
                    <a:pt x="27677" y="51930"/>
                    <a:pt x="29317" y="42415"/>
                    <a:pt x="30892" y="33222"/>
                  </a:cubicBezTo>
                  <a:cubicBezTo>
                    <a:pt x="31663" y="28625"/>
                    <a:pt x="32435" y="24093"/>
                    <a:pt x="33013" y="20653"/>
                  </a:cubicBezTo>
                  <a:cubicBezTo>
                    <a:pt x="33303" y="18950"/>
                    <a:pt x="33528" y="17503"/>
                    <a:pt x="33720" y="16442"/>
                  </a:cubicBezTo>
                  <a:cubicBezTo>
                    <a:pt x="33881" y="15382"/>
                    <a:pt x="34010" y="14739"/>
                    <a:pt x="34010" y="14578"/>
                  </a:cubicBezTo>
                  <a:cubicBezTo>
                    <a:pt x="34106" y="13967"/>
                    <a:pt x="34299" y="13067"/>
                    <a:pt x="34331" y="12328"/>
                  </a:cubicBezTo>
                  <a:cubicBezTo>
                    <a:pt x="34331" y="12039"/>
                    <a:pt x="34267" y="11749"/>
                    <a:pt x="34170" y="11492"/>
                  </a:cubicBezTo>
                  <a:cubicBezTo>
                    <a:pt x="34042" y="11235"/>
                    <a:pt x="33849" y="11010"/>
                    <a:pt x="33528" y="10946"/>
                  </a:cubicBezTo>
                  <a:cubicBezTo>
                    <a:pt x="33528" y="10946"/>
                    <a:pt x="33367" y="10881"/>
                    <a:pt x="33206" y="10785"/>
                  </a:cubicBezTo>
                  <a:cubicBezTo>
                    <a:pt x="31824" y="10110"/>
                    <a:pt x="27259" y="7410"/>
                    <a:pt x="23048" y="4902"/>
                  </a:cubicBezTo>
                  <a:cubicBezTo>
                    <a:pt x="20927" y="3649"/>
                    <a:pt x="18902" y="2427"/>
                    <a:pt x="17423" y="1527"/>
                  </a:cubicBezTo>
                  <a:cubicBezTo>
                    <a:pt x="16684" y="1077"/>
                    <a:pt x="16073" y="724"/>
                    <a:pt x="15623" y="466"/>
                  </a:cubicBezTo>
                  <a:cubicBezTo>
                    <a:pt x="15205" y="209"/>
                    <a:pt x="14948" y="49"/>
                    <a:pt x="14948" y="49"/>
                  </a:cubicBezTo>
                  <a:cubicBezTo>
                    <a:pt x="14900" y="16"/>
                    <a:pt x="14852" y="0"/>
                    <a:pt x="14803"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52"/>
            <p:cNvSpPr/>
            <p:nvPr/>
          </p:nvSpPr>
          <p:spPr>
            <a:xfrm>
              <a:off x="4637300" y="3848750"/>
              <a:ext cx="257975" cy="516750"/>
            </a:xfrm>
            <a:custGeom>
              <a:rect b="b" l="l" r="r" t="t"/>
              <a:pathLst>
                <a:path extrusionOk="0" h="20670" w="10319">
                  <a:moveTo>
                    <a:pt x="9322" y="0"/>
                  </a:moveTo>
                  <a:lnTo>
                    <a:pt x="0" y="13115"/>
                  </a:lnTo>
                  <a:lnTo>
                    <a:pt x="2475" y="20669"/>
                  </a:lnTo>
                  <a:lnTo>
                    <a:pt x="10319" y="7586"/>
                  </a:lnTo>
                  <a:lnTo>
                    <a:pt x="932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52"/>
            <p:cNvSpPr/>
            <p:nvPr/>
          </p:nvSpPr>
          <p:spPr>
            <a:xfrm>
              <a:off x="4630050" y="3842025"/>
              <a:ext cx="272450" cy="530700"/>
            </a:xfrm>
            <a:custGeom>
              <a:rect b="b" l="l" r="r" t="t"/>
              <a:pathLst>
                <a:path extrusionOk="0" h="21228" w="10898">
                  <a:moveTo>
                    <a:pt x="9419" y="976"/>
                  </a:moveTo>
                  <a:lnTo>
                    <a:pt x="10351" y="7791"/>
                  </a:lnTo>
                  <a:lnTo>
                    <a:pt x="2830" y="20295"/>
                  </a:lnTo>
                  <a:lnTo>
                    <a:pt x="595" y="13433"/>
                  </a:lnTo>
                  <a:lnTo>
                    <a:pt x="9419" y="976"/>
                  </a:lnTo>
                  <a:close/>
                  <a:moveTo>
                    <a:pt x="9586" y="0"/>
                  </a:moveTo>
                  <a:cubicBezTo>
                    <a:pt x="9502" y="0"/>
                    <a:pt x="9435" y="36"/>
                    <a:pt x="9387" y="109"/>
                  </a:cubicBezTo>
                  <a:lnTo>
                    <a:pt x="65" y="13223"/>
                  </a:lnTo>
                  <a:cubicBezTo>
                    <a:pt x="1" y="13288"/>
                    <a:pt x="1" y="13384"/>
                    <a:pt x="33" y="13448"/>
                  </a:cubicBezTo>
                  <a:lnTo>
                    <a:pt x="2508" y="21035"/>
                  </a:lnTo>
                  <a:cubicBezTo>
                    <a:pt x="2540" y="21131"/>
                    <a:pt x="2637" y="21195"/>
                    <a:pt x="2733" y="21227"/>
                  </a:cubicBezTo>
                  <a:cubicBezTo>
                    <a:pt x="2830" y="21227"/>
                    <a:pt x="2926" y="21195"/>
                    <a:pt x="2990" y="21099"/>
                  </a:cubicBezTo>
                  <a:lnTo>
                    <a:pt x="10866" y="7984"/>
                  </a:lnTo>
                  <a:cubicBezTo>
                    <a:pt x="10898" y="7920"/>
                    <a:pt x="10898" y="7855"/>
                    <a:pt x="10898" y="7823"/>
                  </a:cubicBezTo>
                  <a:lnTo>
                    <a:pt x="9869" y="237"/>
                  </a:lnTo>
                  <a:cubicBezTo>
                    <a:pt x="9869" y="141"/>
                    <a:pt x="9773" y="44"/>
                    <a:pt x="9676" y="12"/>
                  </a:cubicBezTo>
                  <a:cubicBezTo>
                    <a:pt x="9644" y="4"/>
                    <a:pt x="9614" y="0"/>
                    <a:pt x="9586"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52"/>
            <p:cNvSpPr/>
            <p:nvPr/>
          </p:nvSpPr>
          <p:spPr>
            <a:xfrm>
              <a:off x="4855875" y="4281900"/>
              <a:ext cx="512725" cy="946675"/>
            </a:xfrm>
            <a:custGeom>
              <a:rect b="b" l="l" r="r" t="t"/>
              <a:pathLst>
                <a:path extrusionOk="0" h="37867" w="20509">
                  <a:moveTo>
                    <a:pt x="15558" y="0"/>
                  </a:moveTo>
                  <a:lnTo>
                    <a:pt x="5658" y="7715"/>
                  </a:lnTo>
                  <a:lnTo>
                    <a:pt x="1" y="27837"/>
                  </a:lnTo>
                  <a:lnTo>
                    <a:pt x="8294" y="37866"/>
                  </a:lnTo>
                  <a:cubicBezTo>
                    <a:pt x="8294" y="37866"/>
                    <a:pt x="15269" y="25041"/>
                    <a:pt x="17744" y="16330"/>
                  </a:cubicBezTo>
                  <a:cubicBezTo>
                    <a:pt x="20219" y="7586"/>
                    <a:pt x="20509" y="2765"/>
                    <a:pt x="18934" y="1768"/>
                  </a:cubicBezTo>
                  <a:cubicBezTo>
                    <a:pt x="17326" y="739"/>
                    <a:pt x="15558" y="0"/>
                    <a:pt x="15558"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52"/>
            <p:cNvSpPr/>
            <p:nvPr/>
          </p:nvSpPr>
          <p:spPr>
            <a:xfrm>
              <a:off x="4848650" y="4276275"/>
              <a:ext cx="511925" cy="959025"/>
            </a:xfrm>
            <a:custGeom>
              <a:rect b="b" l="l" r="r" t="t"/>
              <a:pathLst>
                <a:path extrusionOk="0" h="38361" w="20477">
                  <a:moveTo>
                    <a:pt x="15976" y="0"/>
                  </a:moveTo>
                  <a:lnTo>
                    <a:pt x="15751" y="482"/>
                  </a:lnTo>
                  <a:cubicBezTo>
                    <a:pt x="15751" y="482"/>
                    <a:pt x="15847" y="514"/>
                    <a:pt x="16040" y="611"/>
                  </a:cubicBezTo>
                  <a:cubicBezTo>
                    <a:pt x="16619" y="868"/>
                    <a:pt x="17873" y="1447"/>
                    <a:pt x="19062" y="2218"/>
                  </a:cubicBezTo>
                  <a:cubicBezTo>
                    <a:pt x="19319" y="2379"/>
                    <a:pt x="19544" y="2668"/>
                    <a:pt x="19705" y="3182"/>
                  </a:cubicBezTo>
                  <a:cubicBezTo>
                    <a:pt x="19866" y="3665"/>
                    <a:pt x="19930" y="4307"/>
                    <a:pt x="19930" y="5143"/>
                  </a:cubicBezTo>
                  <a:cubicBezTo>
                    <a:pt x="19930" y="7554"/>
                    <a:pt x="19255" y="11315"/>
                    <a:pt x="17776" y="16458"/>
                  </a:cubicBezTo>
                  <a:cubicBezTo>
                    <a:pt x="16555" y="20798"/>
                    <a:pt x="14208" y="26198"/>
                    <a:pt x="12151" y="30473"/>
                  </a:cubicBezTo>
                  <a:cubicBezTo>
                    <a:pt x="11122" y="32627"/>
                    <a:pt x="10158" y="34491"/>
                    <a:pt x="9483" y="35841"/>
                  </a:cubicBezTo>
                  <a:cubicBezTo>
                    <a:pt x="9129" y="36516"/>
                    <a:pt x="8840" y="37031"/>
                    <a:pt x="8647" y="37416"/>
                  </a:cubicBezTo>
                  <a:cubicBezTo>
                    <a:pt x="8603" y="37497"/>
                    <a:pt x="8564" y="37569"/>
                    <a:pt x="8530" y="37633"/>
                  </a:cubicBezTo>
                  <a:lnTo>
                    <a:pt x="8530" y="37633"/>
                  </a:lnTo>
                  <a:lnTo>
                    <a:pt x="579" y="27998"/>
                  </a:lnTo>
                  <a:lnTo>
                    <a:pt x="6204" y="8036"/>
                  </a:lnTo>
                  <a:lnTo>
                    <a:pt x="5690" y="7876"/>
                  </a:lnTo>
                  <a:lnTo>
                    <a:pt x="32" y="27966"/>
                  </a:lnTo>
                  <a:cubicBezTo>
                    <a:pt x="0" y="28062"/>
                    <a:pt x="0" y="28159"/>
                    <a:pt x="65" y="28223"/>
                  </a:cubicBezTo>
                  <a:lnTo>
                    <a:pt x="8358" y="38252"/>
                  </a:lnTo>
                  <a:cubicBezTo>
                    <a:pt x="8406" y="38324"/>
                    <a:pt x="8472" y="38361"/>
                    <a:pt x="8543" y="38361"/>
                  </a:cubicBezTo>
                  <a:cubicBezTo>
                    <a:pt x="8567" y="38361"/>
                    <a:pt x="8591" y="38357"/>
                    <a:pt x="8615" y="38349"/>
                  </a:cubicBezTo>
                  <a:cubicBezTo>
                    <a:pt x="8679" y="38349"/>
                    <a:pt x="8776" y="38316"/>
                    <a:pt x="8808" y="38220"/>
                  </a:cubicBezTo>
                  <a:cubicBezTo>
                    <a:pt x="8808" y="38220"/>
                    <a:pt x="15815" y="25394"/>
                    <a:pt x="18290" y="16619"/>
                  </a:cubicBezTo>
                  <a:cubicBezTo>
                    <a:pt x="19769" y="11444"/>
                    <a:pt x="20476" y="7651"/>
                    <a:pt x="20476" y="5143"/>
                  </a:cubicBezTo>
                  <a:cubicBezTo>
                    <a:pt x="20476" y="4275"/>
                    <a:pt x="20380" y="3568"/>
                    <a:pt x="20219" y="2990"/>
                  </a:cubicBezTo>
                  <a:cubicBezTo>
                    <a:pt x="20026" y="2443"/>
                    <a:pt x="19737" y="1993"/>
                    <a:pt x="19351" y="1768"/>
                  </a:cubicBezTo>
                  <a:cubicBezTo>
                    <a:pt x="17712" y="707"/>
                    <a:pt x="15976" y="0"/>
                    <a:pt x="15976"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52"/>
            <p:cNvSpPr/>
            <p:nvPr/>
          </p:nvSpPr>
          <p:spPr>
            <a:xfrm>
              <a:off x="4716850" y="4919150"/>
              <a:ext cx="404250" cy="407825"/>
            </a:xfrm>
            <a:custGeom>
              <a:rect b="b" l="l" r="r" t="t"/>
              <a:pathLst>
                <a:path extrusionOk="0" h="16313" w="16170">
                  <a:moveTo>
                    <a:pt x="5562" y="161"/>
                  </a:moveTo>
                  <a:cubicBezTo>
                    <a:pt x="5562" y="161"/>
                    <a:pt x="290" y="2765"/>
                    <a:pt x="161" y="4372"/>
                  </a:cubicBezTo>
                  <a:cubicBezTo>
                    <a:pt x="1" y="5980"/>
                    <a:pt x="4661" y="10930"/>
                    <a:pt x="5851" y="13116"/>
                  </a:cubicBezTo>
                  <a:cubicBezTo>
                    <a:pt x="6773" y="14857"/>
                    <a:pt x="7980" y="16313"/>
                    <a:pt x="9685" y="16313"/>
                  </a:cubicBezTo>
                  <a:cubicBezTo>
                    <a:pt x="10120" y="16313"/>
                    <a:pt x="10587" y="16218"/>
                    <a:pt x="11090" y="16009"/>
                  </a:cubicBezTo>
                  <a:cubicBezTo>
                    <a:pt x="13566" y="15012"/>
                    <a:pt x="16169" y="12248"/>
                    <a:pt x="16169" y="9773"/>
                  </a:cubicBezTo>
                  <a:cubicBezTo>
                    <a:pt x="16169" y="7298"/>
                    <a:pt x="12537" y="3504"/>
                    <a:pt x="9933" y="1737"/>
                  </a:cubicBezTo>
                  <a:cubicBezTo>
                    <a:pt x="7297" y="1"/>
                    <a:pt x="6429" y="290"/>
                    <a:pt x="5562" y="16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52"/>
            <p:cNvSpPr/>
            <p:nvPr/>
          </p:nvSpPr>
          <p:spPr>
            <a:xfrm>
              <a:off x="4714450" y="4915950"/>
              <a:ext cx="413875" cy="417900"/>
            </a:xfrm>
            <a:custGeom>
              <a:rect b="b" l="l" r="r" t="t"/>
              <a:pathLst>
                <a:path extrusionOk="0" h="16716" w="16555">
                  <a:moveTo>
                    <a:pt x="5673" y="556"/>
                  </a:moveTo>
                  <a:cubicBezTo>
                    <a:pt x="6123" y="608"/>
                    <a:pt x="6527" y="588"/>
                    <a:pt x="7104" y="739"/>
                  </a:cubicBezTo>
                  <a:cubicBezTo>
                    <a:pt x="7715" y="900"/>
                    <a:pt x="8583" y="1254"/>
                    <a:pt x="9868" y="2090"/>
                  </a:cubicBezTo>
                  <a:cubicBezTo>
                    <a:pt x="11154" y="2957"/>
                    <a:pt x="12697" y="4340"/>
                    <a:pt x="13919" y="5786"/>
                  </a:cubicBezTo>
                  <a:cubicBezTo>
                    <a:pt x="14529" y="6493"/>
                    <a:pt x="15044" y="7265"/>
                    <a:pt x="15429" y="7972"/>
                  </a:cubicBezTo>
                  <a:cubicBezTo>
                    <a:pt x="15783" y="8679"/>
                    <a:pt x="16008" y="9322"/>
                    <a:pt x="16008" y="9901"/>
                  </a:cubicBezTo>
                  <a:cubicBezTo>
                    <a:pt x="16008" y="11026"/>
                    <a:pt x="15397" y="12311"/>
                    <a:pt x="14465" y="13404"/>
                  </a:cubicBezTo>
                  <a:cubicBezTo>
                    <a:pt x="13501" y="14497"/>
                    <a:pt x="12279" y="15430"/>
                    <a:pt x="11090" y="15912"/>
                  </a:cubicBezTo>
                  <a:cubicBezTo>
                    <a:pt x="10608" y="16105"/>
                    <a:pt x="10190" y="16169"/>
                    <a:pt x="9772" y="16169"/>
                  </a:cubicBezTo>
                  <a:cubicBezTo>
                    <a:pt x="9001" y="16169"/>
                    <a:pt x="8358" y="15847"/>
                    <a:pt x="7747" y="15301"/>
                  </a:cubicBezTo>
                  <a:cubicBezTo>
                    <a:pt x="7136" y="14754"/>
                    <a:pt x="6622" y="13983"/>
                    <a:pt x="6172" y="13115"/>
                  </a:cubicBezTo>
                  <a:cubicBezTo>
                    <a:pt x="5561" y="11990"/>
                    <a:pt x="4147" y="10254"/>
                    <a:pt x="2861" y="8583"/>
                  </a:cubicBezTo>
                  <a:cubicBezTo>
                    <a:pt x="2250" y="7715"/>
                    <a:pt x="1639" y="6911"/>
                    <a:pt x="1222" y="6204"/>
                  </a:cubicBezTo>
                  <a:cubicBezTo>
                    <a:pt x="997" y="5850"/>
                    <a:pt x="804" y="5529"/>
                    <a:pt x="707" y="5240"/>
                  </a:cubicBezTo>
                  <a:cubicBezTo>
                    <a:pt x="579" y="4950"/>
                    <a:pt x="514" y="4725"/>
                    <a:pt x="514" y="4565"/>
                  </a:cubicBezTo>
                  <a:lnTo>
                    <a:pt x="514" y="4533"/>
                  </a:lnTo>
                  <a:cubicBezTo>
                    <a:pt x="547" y="4404"/>
                    <a:pt x="611" y="4211"/>
                    <a:pt x="739" y="4018"/>
                  </a:cubicBezTo>
                  <a:cubicBezTo>
                    <a:pt x="997" y="3665"/>
                    <a:pt x="1447" y="3247"/>
                    <a:pt x="1961" y="2861"/>
                  </a:cubicBezTo>
                  <a:cubicBezTo>
                    <a:pt x="2732" y="2250"/>
                    <a:pt x="3697" y="1672"/>
                    <a:pt x="4436" y="1222"/>
                  </a:cubicBezTo>
                  <a:cubicBezTo>
                    <a:pt x="4822" y="997"/>
                    <a:pt x="5143" y="836"/>
                    <a:pt x="5400" y="707"/>
                  </a:cubicBezTo>
                  <a:cubicBezTo>
                    <a:pt x="5520" y="639"/>
                    <a:pt x="5613" y="588"/>
                    <a:pt x="5673" y="556"/>
                  </a:cubicBezTo>
                  <a:close/>
                  <a:moveTo>
                    <a:pt x="5690" y="0"/>
                  </a:moveTo>
                  <a:cubicBezTo>
                    <a:pt x="5625" y="0"/>
                    <a:pt x="5561" y="0"/>
                    <a:pt x="5529" y="32"/>
                  </a:cubicBezTo>
                  <a:cubicBezTo>
                    <a:pt x="5529" y="32"/>
                    <a:pt x="4211" y="707"/>
                    <a:pt x="2861" y="1575"/>
                  </a:cubicBezTo>
                  <a:cubicBezTo>
                    <a:pt x="2186" y="1993"/>
                    <a:pt x="1511" y="2475"/>
                    <a:pt x="964" y="2957"/>
                  </a:cubicBezTo>
                  <a:cubicBezTo>
                    <a:pt x="707" y="3215"/>
                    <a:pt x="482" y="3472"/>
                    <a:pt x="322" y="3697"/>
                  </a:cubicBezTo>
                  <a:cubicBezTo>
                    <a:pt x="129" y="3954"/>
                    <a:pt x="0" y="4211"/>
                    <a:pt x="0" y="4468"/>
                  </a:cubicBezTo>
                  <a:lnTo>
                    <a:pt x="0" y="4565"/>
                  </a:lnTo>
                  <a:cubicBezTo>
                    <a:pt x="0" y="4854"/>
                    <a:pt x="64" y="5143"/>
                    <a:pt x="193" y="5433"/>
                  </a:cubicBezTo>
                  <a:cubicBezTo>
                    <a:pt x="675" y="6558"/>
                    <a:pt x="1800" y="8036"/>
                    <a:pt x="2925" y="9515"/>
                  </a:cubicBezTo>
                  <a:cubicBezTo>
                    <a:pt x="4082" y="10994"/>
                    <a:pt x="5208" y="12472"/>
                    <a:pt x="5690" y="13372"/>
                  </a:cubicBezTo>
                  <a:cubicBezTo>
                    <a:pt x="6172" y="14240"/>
                    <a:pt x="6718" y="15076"/>
                    <a:pt x="7393" y="15687"/>
                  </a:cubicBezTo>
                  <a:cubicBezTo>
                    <a:pt x="8036" y="16297"/>
                    <a:pt x="8840" y="16715"/>
                    <a:pt x="9772" y="16715"/>
                  </a:cubicBezTo>
                  <a:cubicBezTo>
                    <a:pt x="10254" y="16715"/>
                    <a:pt x="10769" y="16619"/>
                    <a:pt x="11283" y="16394"/>
                  </a:cubicBezTo>
                  <a:cubicBezTo>
                    <a:pt x="12569" y="15880"/>
                    <a:pt x="13854" y="14915"/>
                    <a:pt x="14851" y="13726"/>
                  </a:cubicBezTo>
                  <a:cubicBezTo>
                    <a:pt x="15847" y="12569"/>
                    <a:pt x="16555" y="11219"/>
                    <a:pt x="16555" y="9901"/>
                  </a:cubicBezTo>
                  <a:cubicBezTo>
                    <a:pt x="16555" y="9193"/>
                    <a:pt x="16297" y="8454"/>
                    <a:pt x="15912" y="7715"/>
                  </a:cubicBezTo>
                  <a:cubicBezTo>
                    <a:pt x="14722" y="5465"/>
                    <a:pt x="12151" y="2990"/>
                    <a:pt x="10158" y="1640"/>
                  </a:cubicBezTo>
                  <a:cubicBezTo>
                    <a:pt x="8840" y="772"/>
                    <a:pt x="7940" y="386"/>
                    <a:pt x="7233" y="225"/>
                  </a:cubicBezTo>
                  <a:cubicBezTo>
                    <a:pt x="6558" y="32"/>
                    <a:pt x="6075" y="97"/>
                    <a:pt x="5690"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52"/>
            <p:cNvSpPr/>
            <p:nvPr/>
          </p:nvSpPr>
          <p:spPr>
            <a:xfrm>
              <a:off x="3529925" y="5101700"/>
              <a:ext cx="469550" cy="99550"/>
            </a:xfrm>
            <a:custGeom>
              <a:rect b="b" l="l" r="r" t="t"/>
              <a:pathLst>
                <a:path extrusionOk="0" h="3982" w="18782">
                  <a:moveTo>
                    <a:pt x="10734" y="0"/>
                  </a:moveTo>
                  <a:cubicBezTo>
                    <a:pt x="8013" y="0"/>
                    <a:pt x="5561" y="413"/>
                    <a:pt x="5561" y="413"/>
                  </a:cubicBezTo>
                  <a:cubicBezTo>
                    <a:pt x="5561" y="413"/>
                    <a:pt x="2636" y="2021"/>
                    <a:pt x="1318" y="2181"/>
                  </a:cubicBezTo>
                  <a:cubicBezTo>
                    <a:pt x="0" y="2310"/>
                    <a:pt x="161" y="3467"/>
                    <a:pt x="1318" y="3917"/>
                  </a:cubicBezTo>
                  <a:cubicBezTo>
                    <a:pt x="1432" y="3962"/>
                    <a:pt x="1575" y="3982"/>
                    <a:pt x="1740" y="3982"/>
                  </a:cubicBezTo>
                  <a:cubicBezTo>
                    <a:pt x="3249" y="3982"/>
                    <a:pt x="6646" y="2310"/>
                    <a:pt x="7458" y="2310"/>
                  </a:cubicBezTo>
                  <a:cubicBezTo>
                    <a:pt x="8326" y="2310"/>
                    <a:pt x="15172" y="2889"/>
                    <a:pt x="16619" y="3049"/>
                  </a:cubicBezTo>
                  <a:cubicBezTo>
                    <a:pt x="16679" y="3055"/>
                    <a:pt x="16739" y="3057"/>
                    <a:pt x="16797" y="3057"/>
                  </a:cubicBezTo>
                  <a:cubicBezTo>
                    <a:pt x="18130" y="3057"/>
                    <a:pt x="18781" y="1683"/>
                    <a:pt x="15301" y="574"/>
                  </a:cubicBezTo>
                  <a:cubicBezTo>
                    <a:pt x="13970" y="138"/>
                    <a:pt x="12307" y="0"/>
                    <a:pt x="10734" y="0"/>
                  </a:cubicBezTo>
                  <a:close/>
                </a:path>
              </a:pathLst>
            </a:custGeom>
            <a:solidFill>
              <a:srgbClr val="BEBE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52"/>
            <p:cNvSpPr/>
            <p:nvPr/>
          </p:nvSpPr>
          <p:spPr>
            <a:xfrm>
              <a:off x="3533125" y="5095150"/>
              <a:ext cx="450050" cy="112525"/>
            </a:xfrm>
            <a:custGeom>
              <a:rect b="b" l="l" r="r" t="t"/>
              <a:pathLst>
                <a:path extrusionOk="0" h="4501" w="18002">
                  <a:moveTo>
                    <a:pt x="10641" y="547"/>
                  </a:moveTo>
                  <a:cubicBezTo>
                    <a:pt x="12183" y="547"/>
                    <a:pt x="13823" y="675"/>
                    <a:pt x="15109" y="1093"/>
                  </a:cubicBezTo>
                  <a:cubicBezTo>
                    <a:pt x="16041" y="1383"/>
                    <a:pt x="16652" y="1704"/>
                    <a:pt x="17005" y="1993"/>
                  </a:cubicBezTo>
                  <a:cubicBezTo>
                    <a:pt x="17198" y="2122"/>
                    <a:pt x="17327" y="2250"/>
                    <a:pt x="17391" y="2347"/>
                  </a:cubicBezTo>
                  <a:cubicBezTo>
                    <a:pt x="17455" y="2475"/>
                    <a:pt x="17487" y="2572"/>
                    <a:pt x="17487" y="2604"/>
                  </a:cubicBezTo>
                  <a:cubicBezTo>
                    <a:pt x="17487" y="2733"/>
                    <a:pt x="17423" y="2797"/>
                    <a:pt x="17294" y="2893"/>
                  </a:cubicBezTo>
                  <a:cubicBezTo>
                    <a:pt x="17166" y="2990"/>
                    <a:pt x="16941" y="3054"/>
                    <a:pt x="16684" y="3054"/>
                  </a:cubicBezTo>
                  <a:cubicBezTo>
                    <a:pt x="16619" y="3054"/>
                    <a:pt x="16587" y="3054"/>
                    <a:pt x="16523" y="3022"/>
                  </a:cubicBezTo>
                  <a:cubicBezTo>
                    <a:pt x="15784" y="2958"/>
                    <a:pt x="13694" y="2797"/>
                    <a:pt x="11701" y="2604"/>
                  </a:cubicBezTo>
                  <a:cubicBezTo>
                    <a:pt x="10705" y="2540"/>
                    <a:pt x="9708" y="2443"/>
                    <a:pt x="8937" y="2411"/>
                  </a:cubicBezTo>
                  <a:cubicBezTo>
                    <a:pt x="8133" y="2347"/>
                    <a:pt x="7555" y="2315"/>
                    <a:pt x="7330" y="2315"/>
                  </a:cubicBezTo>
                  <a:cubicBezTo>
                    <a:pt x="7169" y="2315"/>
                    <a:pt x="7008" y="2347"/>
                    <a:pt x="6848" y="2379"/>
                  </a:cubicBezTo>
                  <a:cubicBezTo>
                    <a:pt x="6205" y="2572"/>
                    <a:pt x="5208" y="2958"/>
                    <a:pt x="4212" y="3311"/>
                  </a:cubicBezTo>
                  <a:cubicBezTo>
                    <a:pt x="3261" y="3648"/>
                    <a:pt x="2282" y="3956"/>
                    <a:pt x="1691" y="3956"/>
                  </a:cubicBezTo>
                  <a:cubicBezTo>
                    <a:pt x="1663" y="3956"/>
                    <a:pt x="1635" y="3956"/>
                    <a:pt x="1608" y="3954"/>
                  </a:cubicBezTo>
                  <a:cubicBezTo>
                    <a:pt x="1570" y="3964"/>
                    <a:pt x="1533" y="3967"/>
                    <a:pt x="1497" y="3967"/>
                  </a:cubicBezTo>
                  <a:cubicBezTo>
                    <a:pt x="1410" y="3967"/>
                    <a:pt x="1332" y="3945"/>
                    <a:pt x="1287" y="3922"/>
                  </a:cubicBezTo>
                  <a:cubicBezTo>
                    <a:pt x="1029" y="3826"/>
                    <a:pt x="836" y="3697"/>
                    <a:pt x="708" y="3536"/>
                  </a:cubicBezTo>
                  <a:cubicBezTo>
                    <a:pt x="579" y="3408"/>
                    <a:pt x="547" y="3279"/>
                    <a:pt x="547" y="3151"/>
                  </a:cubicBezTo>
                  <a:cubicBezTo>
                    <a:pt x="547" y="3054"/>
                    <a:pt x="579" y="2990"/>
                    <a:pt x="676" y="2893"/>
                  </a:cubicBezTo>
                  <a:cubicBezTo>
                    <a:pt x="772" y="2797"/>
                    <a:pt x="933" y="2733"/>
                    <a:pt x="1222" y="2701"/>
                  </a:cubicBezTo>
                  <a:cubicBezTo>
                    <a:pt x="1608" y="2668"/>
                    <a:pt x="2026" y="2508"/>
                    <a:pt x="2508" y="2347"/>
                  </a:cubicBezTo>
                  <a:cubicBezTo>
                    <a:pt x="3763" y="1880"/>
                    <a:pt x="5230" y="1095"/>
                    <a:pt x="5513" y="930"/>
                  </a:cubicBezTo>
                  <a:lnTo>
                    <a:pt x="5513" y="930"/>
                  </a:lnTo>
                  <a:cubicBezTo>
                    <a:pt x="5579" y="926"/>
                    <a:pt x="5709" y="912"/>
                    <a:pt x="5883" y="868"/>
                  </a:cubicBezTo>
                  <a:cubicBezTo>
                    <a:pt x="6719" y="772"/>
                    <a:pt x="8615" y="547"/>
                    <a:pt x="10641" y="547"/>
                  </a:cubicBezTo>
                  <a:close/>
                  <a:moveTo>
                    <a:pt x="10641" y="0"/>
                  </a:moveTo>
                  <a:cubicBezTo>
                    <a:pt x="7876" y="0"/>
                    <a:pt x="5369" y="418"/>
                    <a:pt x="5369" y="418"/>
                  </a:cubicBezTo>
                  <a:lnTo>
                    <a:pt x="5305" y="450"/>
                  </a:lnTo>
                  <a:cubicBezTo>
                    <a:pt x="5305" y="450"/>
                    <a:pt x="5112" y="547"/>
                    <a:pt x="4822" y="708"/>
                  </a:cubicBezTo>
                  <a:cubicBezTo>
                    <a:pt x="4372" y="933"/>
                    <a:pt x="3697" y="1254"/>
                    <a:pt x="2990" y="1575"/>
                  </a:cubicBezTo>
                  <a:cubicBezTo>
                    <a:pt x="2315" y="1865"/>
                    <a:pt x="1608" y="2122"/>
                    <a:pt x="1158" y="2154"/>
                  </a:cubicBezTo>
                  <a:cubicBezTo>
                    <a:pt x="804" y="2218"/>
                    <a:pt x="515" y="2315"/>
                    <a:pt x="322" y="2475"/>
                  </a:cubicBezTo>
                  <a:cubicBezTo>
                    <a:pt x="97" y="2668"/>
                    <a:pt x="1" y="2926"/>
                    <a:pt x="1" y="3151"/>
                  </a:cubicBezTo>
                  <a:cubicBezTo>
                    <a:pt x="1" y="3440"/>
                    <a:pt x="129" y="3697"/>
                    <a:pt x="322" y="3890"/>
                  </a:cubicBezTo>
                  <a:cubicBezTo>
                    <a:pt x="483" y="4115"/>
                    <a:pt x="772" y="4308"/>
                    <a:pt x="1094" y="4436"/>
                  </a:cubicBezTo>
                  <a:cubicBezTo>
                    <a:pt x="1254" y="4501"/>
                    <a:pt x="1415" y="4501"/>
                    <a:pt x="1608" y="4501"/>
                  </a:cubicBezTo>
                  <a:cubicBezTo>
                    <a:pt x="2026" y="4501"/>
                    <a:pt x="2540" y="4404"/>
                    <a:pt x="3087" y="4243"/>
                  </a:cubicBezTo>
                  <a:cubicBezTo>
                    <a:pt x="3922" y="3986"/>
                    <a:pt x="4855" y="3633"/>
                    <a:pt x="5658" y="3343"/>
                  </a:cubicBezTo>
                  <a:cubicBezTo>
                    <a:pt x="6044" y="3215"/>
                    <a:pt x="6397" y="3086"/>
                    <a:pt x="6719" y="2990"/>
                  </a:cubicBezTo>
                  <a:cubicBezTo>
                    <a:pt x="7008" y="2893"/>
                    <a:pt x="7233" y="2829"/>
                    <a:pt x="7330" y="2829"/>
                  </a:cubicBezTo>
                  <a:cubicBezTo>
                    <a:pt x="7523" y="2829"/>
                    <a:pt x="8101" y="2893"/>
                    <a:pt x="8905" y="2926"/>
                  </a:cubicBezTo>
                  <a:cubicBezTo>
                    <a:pt x="11251" y="3118"/>
                    <a:pt x="15366" y="3472"/>
                    <a:pt x="16459" y="3568"/>
                  </a:cubicBezTo>
                  <a:lnTo>
                    <a:pt x="16684" y="3568"/>
                  </a:lnTo>
                  <a:cubicBezTo>
                    <a:pt x="17037" y="3568"/>
                    <a:pt x="17327" y="3504"/>
                    <a:pt x="17584" y="3343"/>
                  </a:cubicBezTo>
                  <a:cubicBezTo>
                    <a:pt x="17841" y="3183"/>
                    <a:pt x="18002" y="2926"/>
                    <a:pt x="18002" y="2604"/>
                  </a:cubicBezTo>
                  <a:cubicBezTo>
                    <a:pt x="18002" y="2443"/>
                    <a:pt x="17937" y="2250"/>
                    <a:pt x="17841" y="2058"/>
                  </a:cubicBezTo>
                  <a:cubicBezTo>
                    <a:pt x="17487" y="1543"/>
                    <a:pt x="16716" y="1029"/>
                    <a:pt x="15269" y="579"/>
                  </a:cubicBezTo>
                  <a:cubicBezTo>
                    <a:pt x="13887" y="129"/>
                    <a:pt x="12216" y="0"/>
                    <a:pt x="10641"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52"/>
            <p:cNvSpPr/>
            <p:nvPr/>
          </p:nvSpPr>
          <p:spPr>
            <a:xfrm>
              <a:off x="3583025" y="5056825"/>
              <a:ext cx="166300" cy="176575"/>
            </a:xfrm>
            <a:custGeom>
              <a:rect b="b" l="l" r="r" t="t"/>
              <a:pathLst>
                <a:path extrusionOk="0" h="7063" w="6652">
                  <a:moveTo>
                    <a:pt x="5113" y="0"/>
                  </a:moveTo>
                  <a:cubicBezTo>
                    <a:pt x="4439" y="0"/>
                    <a:pt x="3763" y="140"/>
                    <a:pt x="3598" y="665"/>
                  </a:cubicBezTo>
                  <a:cubicBezTo>
                    <a:pt x="3276" y="1791"/>
                    <a:pt x="94" y="6259"/>
                    <a:pt x="30" y="6676"/>
                  </a:cubicBezTo>
                  <a:cubicBezTo>
                    <a:pt x="0" y="6883"/>
                    <a:pt x="221" y="7063"/>
                    <a:pt x="591" y="7063"/>
                  </a:cubicBezTo>
                  <a:cubicBezTo>
                    <a:pt x="1026" y="7063"/>
                    <a:pt x="1666" y="6813"/>
                    <a:pt x="2344" y="6066"/>
                  </a:cubicBezTo>
                  <a:cubicBezTo>
                    <a:pt x="3630" y="4651"/>
                    <a:pt x="6652" y="183"/>
                    <a:pt x="6652" y="183"/>
                  </a:cubicBezTo>
                  <a:cubicBezTo>
                    <a:pt x="6652" y="183"/>
                    <a:pt x="5884" y="0"/>
                    <a:pt x="5113" y="0"/>
                  </a:cubicBezTo>
                  <a:close/>
                </a:path>
              </a:pathLst>
            </a:custGeom>
            <a:solidFill>
              <a:srgbClr val="BEBE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52"/>
            <p:cNvSpPr/>
            <p:nvPr/>
          </p:nvSpPr>
          <p:spPr>
            <a:xfrm>
              <a:off x="3576525" y="5050150"/>
              <a:ext cx="180025" cy="189675"/>
            </a:xfrm>
            <a:custGeom>
              <a:rect b="b" l="l" r="r" t="t"/>
              <a:pathLst>
                <a:path extrusionOk="0" h="7587" w="7201">
                  <a:moveTo>
                    <a:pt x="5401" y="515"/>
                  </a:moveTo>
                  <a:cubicBezTo>
                    <a:pt x="5754" y="515"/>
                    <a:pt x="6140" y="579"/>
                    <a:pt x="6397" y="611"/>
                  </a:cubicBezTo>
                  <a:cubicBezTo>
                    <a:pt x="6418" y="616"/>
                    <a:pt x="6439" y="621"/>
                    <a:pt x="6460" y="625"/>
                  </a:cubicBezTo>
                  <a:lnTo>
                    <a:pt x="6460" y="625"/>
                  </a:lnTo>
                  <a:cubicBezTo>
                    <a:pt x="6388" y="730"/>
                    <a:pt x="6302" y="856"/>
                    <a:pt x="6204" y="997"/>
                  </a:cubicBezTo>
                  <a:cubicBezTo>
                    <a:pt x="5754" y="1672"/>
                    <a:pt x="5047" y="2700"/>
                    <a:pt x="4308" y="3697"/>
                  </a:cubicBezTo>
                  <a:cubicBezTo>
                    <a:pt x="3601" y="4693"/>
                    <a:pt x="2894" y="5658"/>
                    <a:pt x="2411" y="6140"/>
                  </a:cubicBezTo>
                  <a:cubicBezTo>
                    <a:pt x="1768" y="6879"/>
                    <a:pt x="1190" y="7072"/>
                    <a:pt x="836" y="7072"/>
                  </a:cubicBezTo>
                  <a:cubicBezTo>
                    <a:pt x="708" y="7072"/>
                    <a:pt x="611" y="7040"/>
                    <a:pt x="579" y="7008"/>
                  </a:cubicBezTo>
                  <a:lnTo>
                    <a:pt x="556" y="6985"/>
                  </a:lnTo>
                  <a:lnTo>
                    <a:pt x="556" y="6985"/>
                  </a:lnTo>
                  <a:cubicBezTo>
                    <a:pt x="578" y="6935"/>
                    <a:pt x="633" y="6811"/>
                    <a:pt x="708" y="6686"/>
                  </a:cubicBezTo>
                  <a:cubicBezTo>
                    <a:pt x="1061" y="6108"/>
                    <a:pt x="1833" y="4918"/>
                    <a:pt x="2540" y="3793"/>
                  </a:cubicBezTo>
                  <a:cubicBezTo>
                    <a:pt x="2926" y="3215"/>
                    <a:pt x="3279" y="2668"/>
                    <a:pt x="3536" y="2186"/>
                  </a:cubicBezTo>
                  <a:cubicBezTo>
                    <a:pt x="3826" y="1704"/>
                    <a:pt x="4019" y="1286"/>
                    <a:pt x="4115" y="997"/>
                  </a:cubicBezTo>
                  <a:cubicBezTo>
                    <a:pt x="4147" y="932"/>
                    <a:pt x="4179" y="868"/>
                    <a:pt x="4276" y="804"/>
                  </a:cubicBezTo>
                  <a:cubicBezTo>
                    <a:pt x="4372" y="707"/>
                    <a:pt x="4533" y="643"/>
                    <a:pt x="4726" y="579"/>
                  </a:cubicBezTo>
                  <a:cubicBezTo>
                    <a:pt x="4919" y="547"/>
                    <a:pt x="5176" y="515"/>
                    <a:pt x="5401" y="515"/>
                  </a:cubicBezTo>
                  <a:close/>
                  <a:moveTo>
                    <a:pt x="5401" y="0"/>
                  </a:moveTo>
                  <a:cubicBezTo>
                    <a:pt x="5047" y="0"/>
                    <a:pt x="4661" y="32"/>
                    <a:pt x="4340" y="161"/>
                  </a:cubicBezTo>
                  <a:cubicBezTo>
                    <a:pt x="4179" y="193"/>
                    <a:pt x="4019" y="290"/>
                    <a:pt x="3890" y="418"/>
                  </a:cubicBezTo>
                  <a:cubicBezTo>
                    <a:pt x="3761" y="515"/>
                    <a:pt x="3665" y="675"/>
                    <a:pt x="3601" y="868"/>
                  </a:cubicBezTo>
                  <a:cubicBezTo>
                    <a:pt x="3536" y="1093"/>
                    <a:pt x="3279" y="1575"/>
                    <a:pt x="2958" y="2154"/>
                  </a:cubicBezTo>
                  <a:cubicBezTo>
                    <a:pt x="2444" y="3022"/>
                    <a:pt x="1736" y="4115"/>
                    <a:pt x="1126" y="5015"/>
                  </a:cubicBezTo>
                  <a:cubicBezTo>
                    <a:pt x="836" y="5465"/>
                    <a:pt x="579" y="5883"/>
                    <a:pt x="386" y="6204"/>
                  </a:cubicBezTo>
                  <a:cubicBezTo>
                    <a:pt x="290" y="6365"/>
                    <a:pt x="226" y="6493"/>
                    <a:pt x="161" y="6590"/>
                  </a:cubicBezTo>
                  <a:cubicBezTo>
                    <a:pt x="129" y="6654"/>
                    <a:pt x="97" y="6718"/>
                    <a:pt x="65" y="6751"/>
                  </a:cubicBezTo>
                  <a:cubicBezTo>
                    <a:pt x="65" y="6815"/>
                    <a:pt x="33" y="6847"/>
                    <a:pt x="33" y="6911"/>
                  </a:cubicBezTo>
                  <a:lnTo>
                    <a:pt x="33" y="7008"/>
                  </a:lnTo>
                  <a:cubicBezTo>
                    <a:pt x="1" y="7201"/>
                    <a:pt x="129" y="7361"/>
                    <a:pt x="290" y="7458"/>
                  </a:cubicBezTo>
                  <a:cubicBezTo>
                    <a:pt x="451" y="7554"/>
                    <a:pt x="643" y="7586"/>
                    <a:pt x="836" y="7586"/>
                  </a:cubicBezTo>
                  <a:cubicBezTo>
                    <a:pt x="1383" y="7586"/>
                    <a:pt x="2090" y="7297"/>
                    <a:pt x="2829" y="6526"/>
                  </a:cubicBezTo>
                  <a:cubicBezTo>
                    <a:pt x="3472" y="5786"/>
                    <a:pt x="4533" y="4308"/>
                    <a:pt x="5465" y="3022"/>
                  </a:cubicBezTo>
                  <a:cubicBezTo>
                    <a:pt x="6397" y="1704"/>
                    <a:pt x="7137" y="579"/>
                    <a:pt x="7137" y="579"/>
                  </a:cubicBezTo>
                  <a:cubicBezTo>
                    <a:pt x="7201" y="515"/>
                    <a:pt x="7201" y="418"/>
                    <a:pt x="7169" y="322"/>
                  </a:cubicBezTo>
                  <a:cubicBezTo>
                    <a:pt x="7137" y="257"/>
                    <a:pt x="7072" y="193"/>
                    <a:pt x="6976" y="161"/>
                  </a:cubicBezTo>
                  <a:cubicBezTo>
                    <a:pt x="6976" y="161"/>
                    <a:pt x="6204" y="0"/>
                    <a:pt x="5401"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52"/>
            <p:cNvSpPr/>
            <p:nvPr/>
          </p:nvSpPr>
          <p:spPr>
            <a:xfrm>
              <a:off x="3610275" y="5040500"/>
              <a:ext cx="192900" cy="215600"/>
            </a:xfrm>
            <a:custGeom>
              <a:rect b="b" l="l" r="r" t="t"/>
              <a:pathLst>
                <a:path extrusionOk="0" h="8624" w="7716">
                  <a:moveTo>
                    <a:pt x="5677" y="1"/>
                  </a:moveTo>
                  <a:cubicBezTo>
                    <a:pt x="5244" y="1"/>
                    <a:pt x="4854" y="65"/>
                    <a:pt x="4662" y="258"/>
                  </a:cubicBezTo>
                  <a:cubicBezTo>
                    <a:pt x="4083" y="836"/>
                    <a:pt x="1" y="7683"/>
                    <a:pt x="1" y="8262"/>
                  </a:cubicBezTo>
                  <a:cubicBezTo>
                    <a:pt x="1" y="8551"/>
                    <a:pt x="402" y="8623"/>
                    <a:pt x="804" y="8623"/>
                  </a:cubicBezTo>
                  <a:cubicBezTo>
                    <a:pt x="1206" y="8623"/>
                    <a:pt x="1608" y="8551"/>
                    <a:pt x="1608" y="8551"/>
                  </a:cubicBezTo>
                  <a:lnTo>
                    <a:pt x="6269" y="2154"/>
                  </a:lnTo>
                  <a:lnTo>
                    <a:pt x="7715" y="836"/>
                  </a:lnTo>
                  <a:lnTo>
                    <a:pt x="7587" y="258"/>
                  </a:lnTo>
                  <a:cubicBezTo>
                    <a:pt x="7587" y="258"/>
                    <a:pt x="6544" y="1"/>
                    <a:pt x="5677" y="1"/>
                  </a:cubicBezTo>
                  <a:close/>
                </a:path>
              </a:pathLst>
            </a:custGeom>
            <a:solidFill>
              <a:srgbClr val="BEBE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52"/>
            <p:cNvSpPr/>
            <p:nvPr/>
          </p:nvSpPr>
          <p:spPr>
            <a:xfrm>
              <a:off x="3603850" y="5033275"/>
              <a:ext cx="206550" cy="229050"/>
            </a:xfrm>
            <a:custGeom>
              <a:rect b="b" l="l" r="r" t="t"/>
              <a:pathLst>
                <a:path extrusionOk="0" h="9162" w="8262">
                  <a:moveTo>
                    <a:pt x="5947" y="547"/>
                  </a:moveTo>
                  <a:cubicBezTo>
                    <a:pt x="6333" y="547"/>
                    <a:pt x="6815" y="611"/>
                    <a:pt x="7169" y="675"/>
                  </a:cubicBezTo>
                  <a:cubicBezTo>
                    <a:pt x="7329" y="707"/>
                    <a:pt x="7490" y="740"/>
                    <a:pt x="7587" y="772"/>
                  </a:cubicBezTo>
                  <a:cubicBezTo>
                    <a:pt x="7600" y="772"/>
                    <a:pt x="7612" y="772"/>
                    <a:pt x="7624" y="773"/>
                  </a:cubicBezTo>
                  <a:lnTo>
                    <a:pt x="7624" y="773"/>
                  </a:lnTo>
                  <a:lnTo>
                    <a:pt x="7683" y="1029"/>
                  </a:lnTo>
                  <a:lnTo>
                    <a:pt x="6333" y="2218"/>
                  </a:lnTo>
                  <a:lnTo>
                    <a:pt x="6301" y="2283"/>
                  </a:lnTo>
                  <a:lnTo>
                    <a:pt x="1700" y="8597"/>
                  </a:lnTo>
                  <a:lnTo>
                    <a:pt x="1700" y="8597"/>
                  </a:lnTo>
                  <a:cubicBezTo>
                    <a:pt x="1552" y="8624"/>
                    <a:pt x="1307" y="8647"/>
                    <a:pt x="1061" y="8647"/>
                  </a:cubicBezTo>
                  <a:cubicBezTo>
                    <a:pt x="868" y="8647"/>
                    <a:pt x="708" y="8615"/>
                    <a:pt x="611" y="8583"/>
                  </a:cubicBezTo>
                  <a:cubicBezTo>
                    <a:pt x="547" y="8583"/>
                    <a:pt x="515" y="8551"/>
                    <a:pt x="515" y="8551"/>
                  </a:cubicBezTo>
                  <a:cubicBezTo>
                    <a:pt x="515" y="8551"/>
                    <a:pt x="547" y="8486"/>
                    <a:pt x="579" y="8390"/>
                  </a:cubicBezTo>
                  <a:cubicBezTo>
                    <a:pt x="708" y="8101"/>
                    <a:pt x="1029" y="7458"/>
                    <a:pt x="1447" y="6718"/>
                  </a:cubicBezTo>
                  <a:cubicBezTo>
                    <a:pt x="2058" y="5593"/>
                    <a:pt x="2893" y="4179"/>
                    <a:pt x="3601" y="3022"/>
                  </a:cubicBezTo>
                  <a:cubicBezTo>
                    <a:pt x="3954" y="2411"/>
                    <a:pt x="4308" y="1897"/>
                    <a:pt x="4565" y="1479"/>
                  </a:cubicBezTo>
                  <a:cubicBezTo>
                    <a:pt x="4694" y="1286"/>
                    <a:pt x="4822" y="1093"/>
                    <a:pt x="4919" y="965"/>
                  </a:cubicBezTo>
                  <a:cubicBezTo>
                    <a:pt x="5015" y="836"/>
                    <a:pt x="5079" y="740"/>
                    <a:pt x="5111" y="740"/>
                  </a:cubicBezTo>
                  <a:cubicBezTo>
                    <a:pt x="5144" y="675"/>
                    <a:pt x="5240" y="643"/>
                    <a:pt x="5401" y="579"/>
                  </a:cubicBezTo>
                  <a:cubicBezTo>
                    <a:pt x="5561" y="547"/>
                    <a:pt x="5722" y="547"/>
                    <a:pt x="5947" y="547"/>
                  </a:cubicBezTo>
                  <a:close/>
                  <a:moveTo>
                    <a:pt x="5947" y="0"/>
                  </a:moveTo>
                  <a:cubicBezTo>
                    <a:pt x="5722" y="0"/>
                    <a:pt x="5497" y="32"/>
                    <a:pt x="5272" y="65"/>
                  </a:cubicBezTo>
                  <a:cubicBezTo>
                    <a:pt x="5079" y="129"/>
                    <a:pt x="4886" y="193"/>
                    <a:pt x="4726" y="354"/>
                  </a:cubicBezTo>
                  <a:cubicBezTo>
                    <a:pt x="4629" y="450"/>
                    <a:pt x="4501" y="611"/>
                    <a:pt x="4340" y="868"/>
                  </a:cubicBezTo>
                  <a:cubicBezTo>
                    <a:pt x="3729" y="1736"/>
                    <a:pt x="2668" y="3504"/>
                    <a:pt x="1736" y="5111"/>
                  </a:cubicBezTo>
                  <a:cubicBezTo>
                    <a:pt x="1286" y="5915"/>
                    <a:pt x="836" y="6654"/>
                    <a:pt x="515" y="7265"/>
                  </a:cubicBezTo>
                  <a:cubicBezTo>
                    <a:pt x="386" y="7586"/>
                    <a:pt x="258" y="7844"/>
                    <a:pt x="161" y="8036"/>
                  </a:cubicBezTo>
                  <a:cubicBezTo>
                    <a:pt x="97" y="8133"/>
                    <a:pt x="65" y="8229"/>
                    <a:pt x="33" y="8294"/>
                  </a:cubicBezTo>
                  <a:cubicBezTo>
                    <a:pt x="33" y="8390"/>
                    <a:pt x="0" y="8454"/>
                    <a:pt x="0" y="8551"/>
                  </a:cubicBezTo>
                  <a:cubicBezTo>
                    <a:pt x="0" y="8679"/>
                    <a:pt x="33" y="8808"/>
                    <a:pt x="129" y="8904"/>
                  </a:cubicBezTo>
                  <a:cubicBezTo>
                    <a:pt x="258" y="9033"/>
                    <a:pt x="418" y="9097"/>
                    <a:pt x="579" y="9129"/>
                  </a:cubicBezTo>
                  <a:cubicBezTo>
                    <a:pt x="740" y="9161"/>
                    <a:pt x="900" y="9161"/>
                    <a:pt x="1061" y="9161"/>
                  </a:cubicBezTo>
                  <a:cubicBezTo>
                    <a:pt x="1479" y="9161"/>
                    <a:pt x="1897" y="9097"/>
                    <a:pt x="1897" y="9097"/>
                  </a:cubicBezTo>
                  <a:cubicBezTo>
                    <a:pt x="1993" y="9097"/>
                    <a:pt x="2026" y="9065"/>
                    <a:pt x="2090" y="9001"/>
                  </a:cubicBezTo>
                  <a:lnTo>
                    <a:pt x="6719" y="2604"/>
                  </a:lnTo>
                  <a:lnTo>
                    <a:pt x="8165" y="1318"/>
                  </a:lnTo>
                  <a:cubicBezTo>
                    <a:pt x="8229" y="1254"/>
                    <a:pt x="8262" y="1157"/>
                    <a:pt x="8229" y="1061"/>
                  </a:cubicBezTo>
                  <a:lnTo>
                    <a:pt x="8101" y="482"/>
                  </a:lnTo>
                  <a:cubicBezTo>
                    <a:pt x="8069" y="386"/>
                    <a:pt x="8004" y="290"/>
                    <a:pt x="7908" y="290"/>
                  </a:cubicBezTo>
                  <a:cubicBezTo>
                    <a:pt x="7876" y="290"/>
                    <a:pt x="6847" y="0"/>
                    <a:pt x="5947"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52"/>
            <p:cNvSpPr/>
            <p:nvPr/>
          </p:nvSpPr>
          <p:spPr>
            <a:xfrm>
              <a:off x="3636000" y="5039525"/>
              <a:ext cx="1332400" cy="269500"/>
            </a:xfrm>
            <a:custGeom>
              <a:rect b="b" l="l" r="r" t="t"/>
              <a:pathLst>
                <a:path extrusionOk="0" h="10780" w="53296">
                  <a:moveTo>
                    <a:pt x="46653" y="1"/>
                  </a:moveTo>
                  <a:cubicBezTo>
                    <a:pt x="43579" y="1"/>
                    <a:pt x="31909" y="2616"/>
                    <a:pt x="27098" y="2772"/>
                  </a:cubicBezTo>
                  <a:cubicBezTo>
                    <a:pt x="25320" y="2818"/>
                    <a:pt x="23625" y="2847"/>
                    <a:pt x="22132" y="2847"/>
                  </a:cubicBezTo>
                  <a:cubicBezTo>
                    <a:pt x="19441" y="2847"/>
                    <a:pt x="17409" y="2751"/>
                    <a:pt x="16747" y="2483"/>
                  </a:cubicBezTo>
                  <a:cubicBezTo>
                    <a:pt x="15719" y="2033"/>
                    <a:pt x="7136" y="297"/>
                    <a:pt x="6558" y="297"/>
                  </a:cubicBezTo>
                  <a:cubicBezTo>
                    <a:pt x="5979" y="297"/>
                    <a:pt x="0" y="8590"/>
                    <a:pt x="0" y="8590"/>
                  </a:cubicBezTo>
                  <a:cubicBezTo>
                    <a:pt x="0" y="8590"/>
                    <a:pt x="186" y="9047"/>
                    <a:pt x="662" y="9047"/>
                  </a:cubicBezTo>
                  <a:cubicBezTo>
                    <a:pt x="900" y="9047"/>
                    <a:pt x="1211" y="8933"/>
                    <a:pt x="1607" y="8590"/>
                  </a:cubicBezTo>
                  <a:cubicBezTo>
                    <a:pt x="2765" y="7561"/>
                    <a:pt x="6558" y="4058"/>
                    <a:pt x="6558" y="4058"/>
                  </a:cubicBezTo>
                  <a:lnTo>
                    <a:pt x="10769" y="4058"/>
                  </a:lnTo>
                  <a:cubicBezTo>
                    <a:pt x="10769" y="4058"/>
                    <a:pt x="6847" y="6404"/>
                    <a:pt x="6268" y="6854"/>
                  </a:cubicBezTo>
                  <a:cubicBezTo>
                    <a:pt x="5690" y="7272"/>
                    <a:pt x="3343" y="9747"/>
                    <a:pt x="3922" y="9908"/>
                  </a:cubicBezTo>
                  <a:cubicBezTo>
                    <a:pt x="3936" y="9911"/>
                    <a:pt x="3951" y="9913"/>
                    <a:pt x="3968" y="9913"/>
                  </a:cubicBezTo>
                  <a:cubicBezTo>
                    <a:pt x="4646" y="9913"/>
                    <a:pt x="7554" y="7433"/>
                    <a:pt x="7554" y="7433"/>
                  </a:cubicBezTo>
                  <a:lnTo>
                    <a:pt x="11926" y="6243"/>
                  </a:lnTo>
                  <a:cubicBezTo>
                    <a:pt x="11926" y="6243"/>
                    <a:pt x="15140" y="8301"/>
                    <a:pt x="18065" y="8429"/>
                  </a:cubicBezTo>
                  <a:cubicBezTo>
                    <a:pt x="18311" y="8443"/>
                    <a:pt x="18551" y="8449"/>
                    <a:pt x="18785" y="8449"/>
                  </a:cubicBezTo>
                  <a:cubicBezTo>
                    <a:pt x="21313" y="8449"/>
                    <a:pt x="23144" y="7722"/>
                    <a:pt x="23144" y="7722"/>
                  </a:cubicBezTo>
                  <a:cubicBezTo>
                    <a:pt x="23144" y="7722"/>
                    <a:pt x="39389" y="10780"/>
                    <a:pt x="48933" y="10780"/>
                  </a:cubicBezTo>
                  <a:cubicBezTo>
                    <a:pt x="49126" y="10780"/>
                    <a:pt x="49316" y="10778"/>
                    <a:pt x="49503" y="10776"/>
                  </a:cubicBezTo>
                  <a:cubicBezTo>
                    <a:pt x="49503" y="10776"/>
                    <a:pt x="52717" y="10487"/>
                    <a:pt x="53006" y="6983"/>
                  </a:cubicBezTo>
                  <a:cubicBezTo>
                    <a:pt x="53296" y="3479"/>
                    <a:pt x="49503" y="136"/>
                    <a:pt x="46899" y="7"/>
                  </a:cubicBezTo>
                  <a:cubicBezTo>
                    <a:pt x="46825" y="3"/>
                    <a:pt x="46743" y="1"/>
                    <a:pt x="46653" y="1"/>
                  </a:cubicBezTo>
                  <a:close/>
                </a:path>
              </a:pathLst>
            </a:custGeom>
            <a:solidFill>
              <a:srgbClr val="BEBE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52"/>
            <p:cNvSpPr/>
            <p:nvPr/>
          </p:nvSpPr>
          <p:spPr>
            <a:xfrm>
              <a:off x="3628750" y="5032475"/>
              <a:ext cx="1339650" cy="282875"/>
            </a:xfrm>
            <a:custGeom>
              <a:rect b="b" l="l" r="r" t="t"/>
              <a:pathLst>
                <a:path extrusionOk="0" h="11315" w="53586">
                  <a:moveTo>
                    <a:pt x="47157" y="547"/>
                  </a:moveTo>
                  <a:cubicBezTo>
                    <a:pt x="48314" y="611"/>
                    <a:pt x="49825" y="1382"/>
                    <a:pt x="51014" y="2572"/>
                  </a:cubicBezTo>
                  <a:cubicBezTo>
                    <a:pt x="52171" y="3729"/>
                    <a:pt x="53039" y="5304"/>
                    <a:pt x="53039" y="6879"/>
                  </a:cubicBezTo>
                  <a:cubicBezTo>
                    <a:pt x="53039" y="7008"/>
                    <a:pt x="53039" y="7136"/>
                    <a:pt x="53039" y="7233"/>
                  </a:cubicBezTo>
                  <a:cubicBezTo>
                    <a:pt x="52879" y="8904"/>
                    <a:pt x="52075" y="9772"/>
                    <a:pt x="51304" y="10254"/>
                  </a:cubicBezTo>
                  <a:cubicBezTo>
                    <a:pt x="50918" y="10479"/>
                    <a:pt x="50532" y="10608"/>
                    <a:pt x="50243" y="10704"/>
                  </a:cubicBezTo>
                  <a:cubicBezTo>
                    <a:pt x="50082" y="10736"/>
                    <a:pt x="49986" y="10769"/>
                    <a:pt x="49889" y="10769"/>
                  </a:cubicBezTo>
                  <a:lnTo>
                    <a:pt x="49793" y="10769"/>
                  </a:lnTo>
                  <a:lnTo>
                    <a:pt x="49761" y="10801"/>
                  </a:lnTo>
                  <a:lnTo>
                    <a:pt x="49150" y="10801"/>
                  </a:lnTo>
                  <a:cubicBezTo>
                    <a:pt x="44392" y="10801"/>
                    <a:pt x="37964" y="10029"/>
                    <a:pt x="32756" y="9258"/>
                  </a:cubicBezTo>
                  <a:cubicBezTo>
                    <a:pt x="30152" y="8872"/>
                    <a:pt x="27806" y="8486"/>
                    <a:pt x="26167" y="8197"/>
                  </a:cubicBezTo>
                  <a:cubicBezTo>
                    <a:pt x="25331" y="8068"/>
                    <a:pt x="24656" y="7940"/>
                    <a:pt x="24206" y="7876"/>
                  </a:cubicBezTo>
                  <a:cubicBezTo>
                    <a:pt x="23756" y="7779"/>
                    <a:pt x="23499" y="7747"/>
                    <a:pt x="23499" y="7747"/>
                  </a:cubicBezTo>
                  <a:cubicBezTo>
                    <a:pt x="23466" y="7731"/>
                    <a:pt x="23442" y="7723"/>
                    <a:pt x="23418" y="7723"/>
                  </a:cubicBezTo>
                  <a:cubicBezTo>
                    <a:pt x="23394" y="7723"/>
                    <a:pt x="23370" y="7731"/>
                    <a:pt x="23338" y="7747"/>
                  </a:cubicBezTo>
                  <a:cubicBezTo>
                    <a:pt x="23145" y="7811"/>
                    <a:pt x="21377" y="8486"/>
                    <a:pt x="18998" y="8486"/>
                  </a:cubicBezTo>
                  <a:cubicBezTo>
                    <a:pt x="18805" y="8486"/>
                    <a:pt x="18580" y="8454"/>
                    <a:pt x="18355" y="8454"/>
                  </a:cubicBezTo>
                  <a:cubicBezTo>
                    <a:pt x="16941" y="8390"/>
                    <a:pt x="15462" y="7843"/>
                    <a:pt x="14305" y="7329"/>
                  </a:cubicBezTo>
                  <a:cubicBezTo>
                    <a:pt x="13727" y="7072"/>
                    <a:pt x="13244" y="6815"/>
                    <a:pt x="12891" y="6622"/>
                  </a:cubicBezTo>
                  <a:cubicBezTo>
                    <a:pt x="12730" y="6525"/>
                    <a:pt x="12602" y="6461"/>
                    <a:pt x="12505" y="6397"/>
                  </a:cubicBezTo>
                  <a:cubicBezTo>
                    <a:pt x="12409" y="6333"/>
                    <a:pt x="12377" y="6300"/>
                    <a:pt x="12377" y="6300"/>
                  </a:cubicBezTo>
                  <a:cubicBezTo>
                    <a:pt x="12312" y="6268"/>
                    <a:pt x="12216" y="6268"/>
                    <a:pt x="12152" y="6268"/>
                  </a:cubicBezTo>
                  <a:lnTo>
                    <a:pt x="7780" y="7458"/>
                  </a:lnTo>
                  <a:lnTo>
                    <a:pt x="7683" y="7490"/>
                  </a:lnTo>
                  <a:cubicBezTo>
                    <a:pt x="7683" y="7490"/>
                    <a:pt x="7491" y="7650"/>
                    <a:pt x="7233" y="7876"/>
                  </a:cubicBezTo>
                  <a:cubicBezTo>
                    <a:pt x="6816" y="8229"/>
                    <a:pt x="6141" y="8743"/>
                    <a:pt x="5562" y="9193"/>
                  </a:cubicBezTo>
                  <a:cubicBezTo>
                    <a:pt x="5240" y="9386"/>
                    <a:pt x="4951" y="9579"/>
                    <a:pt x="4726" y="9708"/>
                  </a:cubicBezTo>
                  <a:cubicBezTo>
                    <a:pt x="4624" y="9784"/>
                    <a:pt x="4543" y="9820"/>
                    <a:pt x="4465" y="9848"/>
                  </a:cubicBezTo>
                  <a:lnTo>
                    <a:pt x="4465" y="9848"/>
                  </a:lnTo>
                  <a:cubicBezTo>
                    <a:pt x="4466" y="9844"/>
                    <a:pt x="4468" y="9840"/>
                    <a:pt x="4469" y="9836"/>
                  </a:cubicBezTo>
                  <a:cubicBezTo>
                    <a:pt x="4662" y="9515"/>
                    <a:pt x="5144" y="8936"/>
                    <a:pt x="5594" y="8422"/>
                  </a:cubicBezTo>
                  <a:cubicBezTo>
                    <a:pt x="5819" y="8197"/>
                    <a:pt x="6044" y="7940"/>
                    <a:pt x="6237" y="7747"/>
                  </a:cubicBezTo>
                  <a:cubicBezTo>
                    <a:pt x="6462" y="7554"/>
                    <a:pt x="6623" y="7393"/>
                    <a:pt x="6719" y="7329"/>
                  </a:cubicBezTo>
                  <a:cubicBezTo>
                    <a:pt x="6848" y="7233"/>
                    <a:pt x="7201" y="7008"/>
                    <a:pt x="7651" y="6718"/>
                  </a:cubicBezTo>
                  <a:cubicBezTo>
                    <a:pt x="8326" y="6300"/>
                    <a:pt x="9194" y="5786"/>
                    <a:pt x="9934" y="5336"/>
                  </a:cubicBezTo>
                  <a:cubicBezTo>
                    <a:pt x="10641" y="4918"/>
                    <a:pt x="11187" y="4597"/>
                    <a:pt x="11187" y="4597"/>
                  </a:cubicBezTo>
                  <a:cubicBezTo>
                    <a:pt x="11316" y="4532"/>
                    <a:pt x="11348" y="4404"/>
                    <a:pt x="11316" y="4275"/>
                  </a:cubicBezTo>
                  <a:cubicBezTo>
                    <a:pt x="11284" y="4179"/>
                    <a:pt x="11187" y="4082"/>
                    <a:pt x="11059" y="4082"/>
                  </a:cubicBezTo>
                  <a:lnTo>
                    <a:pt x="6848" y="4082"/>
                  </a:lnTo>
                  <a:cubicBezTo>
                    <a:pt x="6783" y="4082"/>
                    <a:pt x="6719" y="4115"/>
                    <a:pt x="6655" y="4147"/>
                  </a:cubicBezTo>
                  <a:cubicBezTo>
                    <a:pt x="6655" y="4147"/>
                    <a:pt x="6430" y="4372"/>
                    <a:pt x="6044" y="4725"/>
                  </a:cubicBezTo>
                  <a:cubicBezTo>
                    <a:pt x="4919" y="5754"/>
                    <a:pt x="2572" y="7908"/>
                    <a:pt x="1705" y="8679"/>
                  </a:cubicBezTo>
                  <a:cubicBezTo>
                    <a:pt x="1351" y="8968"/>
                    <a:pt x="1094" y="9065"/>
                    <a:pt x="965" y="9065"/>
                  </a:cubicBezTo>
                  <a:cubicBezTo>
                    <a:pt x="805" y="9065"/>
                    <a:pt x="708" y="9001"/>
                    <a:pt x="644" y="8904"/>
                  </a:cubicBezTo>
                  <a:lnTo>
                    <a:pt x="621" y="8881"/>
                  </a:lnTo>
                  <a:lnTo>
                    <a:pt x="621" y="8881"/>
                  </a:lnTo>
                  <a:cubicBezTo>
                    <a:pt x="766" y="8672"/>
                    <a:pt x="1055" y="8260"/>
                    <a:pt x="1447" y="7715"/>
                  </a:cubicBezTo>
                  <a:cubicBezTo>
                    <a:pt x="2283" y="6558"/>
                    <a:pt x="3601" y="4822"/>
                    <a:pt x="4726" y="3343"/>
                  </a:cubicBezTo>
                  <a:cubicBezTo>
                    <a:pt x="5273" y="2636"/>
                    <a:pt x="5819" y="1961"/>
                    <a:pt x="6205" y="1511"/>
                  </a:cubicBezTo>
                  <a:cubicBezTo>
                    <a:pt x="6430" y="1286"/>
                    <a:pt x="6591" y="1093"/>
                    <a:pt x="6719" y="964"/>
                  </a:cubicBezTo>
                  <a:cubicBezTo>
                    <a:pt x="6782" y="902"/>
                    <a:pt x="6845" y="869"/>
                    <a:pt x="6878" y="838"/>
                  </a:cubicBezTo>
                  <a:lnTo>
                    <a:pt x="6878" y="838"/>
                  </a:lnTo>
                  <a:cubicBezTo>
                    <a:pt x="6906" y="841"/>
                    <a:pt x="6951" y="849"/>
                    <a:pt x="7008" y="868"/>
                  </a:cubicBezTo>
                  <a:cubicBezTo>
                    <a:pt x="7683" y="932"/>
                    <a:pt x="9966" y="1382"/>
                    <a:pt x="12152" y="1864"/>
                  </a:cubicBezTo>
                  <a:cubicBezTo>
                    <a:pt x="13244" y="2089"/>
                    <a:pt x="14337" y="2315"/>
                    <a:pt x="15205" y="2540"/>
                  </a:cubicBezTo>
                  <a:cubicBezTo>
                    <a:pt x="15655" y="2636"/>
                    <a:pt x="16009" y="2732"/>
                    <a:pt x="16330" y="2797"/>
                  </a:cubicBezTo>
                  <a:cubicBezTo>
                    <a:pt x="16620" y="2893"/>
                    <a:pt x="16845" y="2957"/>
                    <a:pt x="16941" y="2990"/>
                  </a:cubicBezTo>
                  <a:cubicBezTo>
                    <a:pt x="17134" y="3086"/>
                    <a:pt x="17391" y="3150"/>
                    <a:pt x="17713" y="3182"/>
                  </a:cubicBezTo>
                  <a:cubicBezTo>
                    <a:pt x="18709" y="3343"/>
                    <a:pt x="20316" y="3407"/>
                    <a:pt x="22309" y="3407"/>
                  </a:cubicBezTo>
                  <a:cubicBezTo>
                    <a:pt x="23820" y="3407"/>
                    <a:pt x="25556" y="3375"/>
                    <a:pt x="27388" y="3311"/>
                  </a:cubicBezTo>
                  <a:cubicBezTo>
                    <a:pt x="29831" y="3247"/>
                    <a:pt x="33978" y="2540"/>
                    <a:pt x="37899" y="1864"/>
                  </a:cubicBezTo>
                  <a:cubicBezTo>
                    <a:pt x="39860" y="1543"/>
                    <a:pt x="41757" y="1189"/>
                    <a:pt x="43332" y="964"/>
                  </a:cubicBezTo>
                  <a:cubicBezTo>
                    <a:pt x="44939" y="707"/>
                    <a:pt x="46225" y="547"/>
                    <a:pt x="46964" y="547"/>
                  </a:cubicBezTo>
                  <a:close/>
                  <a:moveTo>
                    <a:pt x="46964" y="0"/>
                  </a:moveTo>
                  <a:cubicBezTo>
                    <a:pt x="46160" y="0"/>
                    <a:pt x="44875" y="161"/>
                    <a:pt x="43267" y="418"/>
                  </a:cubicBezTo>
                  <a:cubicBezTo>
                    <a:pt x="40857" y="804"/>
                    <a:pt x="37771" y="1350"/>
                    <a:pt x="34846" y="1832"/>
                  </a:cubicBezTo>
                  <a:cubicBezTo>
                    <a:pt x="31920" y="2315"/>
                    <a:pt x="29156" y="2732"/>
                    <a:pt x="27356" y="2765"/>
                  </a:cubicBezTo>
                  <a:cubicBezTo>
                    <a:pt x="25556" y="2829"/>
                    <a:pt x="23820" y="2861"/>
                    <a:pt x="22309" y="2861"/>
                  </a:cubicBezTo>
                  <a:cubicBezTo>
                    <a:pt x="20991" y="2861"/>
                    <a:pt x="19834" y="2829"/>
                    <a:pt x="18934" y="2765"/>
                  </a:cubicBezTo>
                  <a:cubicBezTo>
                    <a:pt x="18484" y="2732"/>
                    <a:pt x="18098" y="2700"/>
                    <a:pt x="17809" y="2668"/>
                  </a:cubicBezTo>
                  <a:cubicBezTo>
                    <a:pt x="17488" y="2604"/>
                    <a:pt x="17263" y="2572"/>
                    <a:pt x="17134" y="2507"/>
                  </a:cubicBezTo>
                  <a:cubicBezTo>
                    <a:pt x="16973" y="2443"/>
                    <a:pt x="16748" y="2379"/>
                    <a:pt x="16395" y="2282"/>
                  </a:cubicBezTo>
                  <a:cubicBezTo>
                    <a:pt x="15205" y="1961"/>
                    <a:pt x="12955" y="1479"/>
                    <a:pt x="10962" y="1061"/>
                  </a:cubicBezTo>
                  <a:cubicBezTo>
                    <a:pt x="9934" y="836"/>
                    <a:pt x="9001" y="643"/>
                    <a:pt x="8262" y="514"/>
                  </a:cubicBezTo>
                  <a:cubicBezTo>
                    <a:pt x="7876" y="450"/>
                    <a:pt x="7587" y="386"/>
                    <a:pt x="7330" y="354"/>
                  </a:cubicBezTo>
                  <a:cubicBezTo>
                    <a:pt x="7105" y="322"/>
                    <a:pt x="6944" y="289"/>
                    <a:pt x="6848" y="289"/>
                  </a:cubicBezTo>
                  <a:cubicBezTo>
                    <a:pt x="6751" y="289"/>
                    <a:pt x="6687" y="322"/>
                    <a:pt x="6623" y="354"/>
                  </a:cubicBezTo>
                  <a:cubicBezTo>
                    <a:pt x="6558" y="418"/>
                    <a:pt x="6462" y="482"/>
                    <a:pt x="6366" y="579"/>
                  </a:cubicBezTo>
                  <a:cubicBezTo>
                    <a:pt x="6012" y="900"/>
                    <a:pt x="5465" y="1575"/>
                    <a:pt x="4790" y="2379"/>
                  </a:cubicBezTo>
                  <a:cubicBezTo>
                    <a:pt x="2830" y="4854"/>
                    <a:pt x="65" y="8711"/>
                    <a:pt x="65" y="8711"/>
                  </a:cubicBezTo>
                  <a:cubicBezTo>
                    <a:pt x="1" y="8776"/>
                    <a:pt x="1" y="8872"/>
                    <a:pt x="33" y="8968"/>
                  </a:cubicBezTo>
                  <a:cubicBezTo>
                    <a:pt x="33" y="9001"/>
                    <a:pt x="97" y="9129"/>
                    <a:pt x="258" y="9290"/>
                  </a:cubicBezTo>
                  <a:cubicBezTo>
                    <a:pt x="387" y="9418"/>
                    <a:pt x="612" y="9579"/>
                    <a:pt x="965" y="9579"/>
                  </a:cubicBezTo>
                  <a:cubicBezTo>
                    <a:pt x="1287" y="9579"/>
                    <a:pt x="1640" y="9451"/>
                    <a:pt x="2058" y="9065"/>
                  </a:cubicBezTo>
                  <a:cubicBezTo>
                    <a:pt x="3152" y="8119"/>
                    <a:pt x="6420" y="5107"/>
                    <a:pt x="6939" y="4629"/>
                  </a:cubicBezTo>
                  <a:lnTo>
                    <a:pt x="10054" y="4629"/>
                  </a:lnTo>
                  <a:cubicBezTo>
                    <a:pt x="9710" y="4832"/>
                    <a:pt x="9297" y="5079"/>
                    <a:pt x="8873" y="5336"/>
                  </a:cubicBezTo>
                  <a:cubicBezTo>
                    <a:pt x="8358" y="5658"/>
                    <a:pt x="7812" y="6011"/>
                    <a:pt x="7362" y="6268"/>
                  </a:cubicBezTo>
                  <a:cubicBezTo>
                    <a:pt x="6912" y="6558"/>
                    <a:pt x="6558" y="6783"/>
                    <a:pt x="6398" y="6911"/>
                  </a:cubicBezTo>
                  <a:cubicBezTo>
                    <a:pt x="6237" y="7008"/>
                    <a:pt x="6012" y="7233"/>
                    <a:pt x="5755" y="7490"/>
                  </a:cubicBezTo>
                  <a:cubicBezTo>
                    <a:pt x="5369" y="7876"/>
                    <a:pt x="4919" y="8358"/>
                    <a:pt x="4533" y="8840"/>
                  </a:cubicBezTo>
                  <a:cubicBezTo>
                    <a:pt x="4373" y="9065"/>
                    <a:pt x="4212" y="9290"/>
                    <a:pt x="4083" y="9483"/>
                  </a:cubicBezTo>
                  <a:cubicBezTo>
                    <a:pt x="4019" y="9579"/>
                    <a:pt x="3955" y="9676"/>
                    <a:pt x="3923" y="9772"/>
                  </a:cubicBezTo>
                  <a:cubicBezTo>
                    <a:pt x="3890" y="9868"/>
                    <a:pt x="3858" y="9933"/>
                    <a:pt x="3858" y="10061"/>
                  </a:cubicBezTo>
                  <a:cubicBezTo>
                    <a:pt x="3858" y="10126"/>
                    <a:pt x="3858" y="10222"/>
                    <a:pt x="3923" y="10286"/>
                  </a:cubicBezTo>
                  <a:cubicBezTo>
                    <a:pt x="3987" y="10383"/>
                    <a:pt x="4083" y="10415"/>
                    <a:pt x="4148" y="10447"/>
                  </a:cubicBezTo>
                  <a:lnTo>
                    <a:pt x="4276" y="10447"/>
                  </a:lnTo>
                  <a:cubicBezTo>
                    <a:pt x="4437" y="10447"/>
                    <a:pt x="4565" y="10383"/>
                    <a:pt x="4726" y="10318"/>
                  </a:cubicBezTo>
                  <a:cubicBezTo>
                    <a:pt x="5305" y="10061"/>
                    <a:pt x="6108" y="9451"/>
                    <a:pt x="6783" y="8936"/>
                  </a:cubicBezTo>
                  <a:cubicBezTo>
                    <a:pt x="7321" y="8501"/>
                    <a:pt x="7797" y="8107"/>
                    <a:pt x="7969" y="7964"/>
                  </a:cubicBezTo>
                  <a:lnTo>
                    <a:pt x="7969" y="7964"/>
                  </a:lnTo>
                  <a:lnTo>
                    <a:pt x="12166" y="6814"/>
                  </a:lnTo>
                  <a:lnTo>
                    <a:pt x="12166" y="6814"/>
                  </a:lnTo>
                  <a:cubicBezTo>
                    <a:pt x="12395" y="6971"/>
                    <a:pt x="13109" y="7391"/>
                    <a:pt x="14080" y="7811"/>
                  </a:cubicBezTo>
                  <a:cubicBezTo>
                    <a:pt x="15270" y="8358"/>
                    <a:pt x="16812" y="8904"/>
                    <a:pt x="18323" y="9001"/>
                  </a:cubicBezTo>
                  <a:lnTo>
                    <a:pt x="18998" y="9001"/>
                  </a:lnTo>
                  <a:cubicBezTo>
                    <a:pt x="21312" y="9001"/>
                    <a:pt x="23057" y="8431"/>
                    <a:pt x="23448" y="8270"/>
                  </a:cubicBezTo>
                  <a:lnTo>
                    <a:pt x="23448" y="8270"/>
                  </a:lnTo>
                  <a:cubicBezTo>
                    <a:pt x="24396" y="8448"/>
                    <a:pt x="39837" y="11315"/>
                    <a:pt x="49150" y="11315"/>
                  </a:cubicBezTo>
                  <a:lnTo>
                    <a:pt x="49825" y="11315"/>
                  </a:lnTo>
                  <a:cubicBezTo>
                    <a:pt x="49857" y="11315"/>
                    <a:pt x="50693" y="11251"/>
                    <a:pt x="51593" y="10704"/>
                  </a:cubicBezTo>
                  <a:cubicBezTo>
                    <a:pt x="52461" y="10158"/>
                    <a:pt x="53425" y="9129"/>
                    <a:pt x="53554" y="7297"/>
                  </a:cubicBezTo>
                  <a:cubicBezTo>
                    <a:pt x="53586" y="7168"/>
                    <a:pt x="53586" y="7008"/>
                    <a:pt x="53586" y="6879"/>
                  </a:cubicBezTo>
                  <a:cubicBezTo>
                    <a:pt x="53586" y="5111"/>
                    <a:pt x="52621" y="3440"/>
                    <a:pt x="51368" y="2186"/>
                  </a:cubicBezTo>
                  <a:cubicBezTo>
                    <a:pt x="50114" y="932"/>
                    <a:pt x="48571" y="97"/>
                    <a:pt x="47189"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52"/>
            <p:cNvSpPr/>
            <p:nvPr/>
          </p:nvSpPr>
          <p:spPr>
            <a:xfrm>
              <a:off x="1274175" y="5363550"/>
              <a:ext cx="5102975" cy="12875"/>
            </a:xfrm>
            <a:custGeom>
              <a:rect b="b" l="l" r="r" t="t"/>
              <a:pathLst>
                <a:path extrusionOk="0" h="515" w="204119">
                  <a:moveTo>
                    <a:pt x="1" y="1"/>
                  </a:moveTo>
                  <a:lnTo>
                    <a:pt x="1" y="515"/>
                  </a:lnTo>
                  <a:lnTo>
                    <a:pt x="204118" y="515"/>
                  </a:lnTo>
                  <a:lnTo>
                    <a:pt x="204118" y="1"/>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52"/>
            <p:cNvSpPr/>
            <p:nvPr/>
          </p:nvSpPr>
          <p:spPr>
            <a:xfrm>
              <a:off x="2392800" y="5312125"/>
              <a:ext cx="1579925" cy="57875"/>
            </a:xfrm>
            <a:custGeom>
              <a:rect b="b" l="l" r="r" t="t"/>
              <a:pathLst>
                <a:path extrusionOk="0" h="2315" w="63197">
                  <a:moveTo>
                    <a:pt x="1" y="0"/>
                  </a:moveTo>
                  <a:lnTo>
                    <a:pt x="1" y="2315"/>
                  </a:lnTo>
                  <a:lnTo>
                    <a:pt x="63197" y="2315"/>
                  </a:lnTo>
                  <a:lnTo>
                    <a:pt x="6319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52"/>
            <p:cNvSpPr/>
            <p:nvPr/>
          </p:nvSpPr>
          <p:spPr>
            <a:xfrm>
              <a:off x="2385575" y="5304900"/>
              <a:ext cx="1594400" cy="71525"/>
            </a:xfrm>
            <a:custGeom>
              <a:rect b="b" l="l" r="r" t="t"/>
              <a:pathLst>
                <a:path extrusionOk="0" h="2861" w="63776">
                  <a:moveTo>
                    <a:pt x="63229" y="547"/>
                  </a:moveTo>
                  <a:lnTo>
                    <a:pt x="63229" y="2347"/>
                  </a:lnTo>
                  <a:lnTo>
                    <a:pt x="547" y="2347"/>
                  </a:lnTo>
                  <a:lnTo>
                    <a:pt x="547" y="547"/>
                  </a:lnTo>
                  <a:close/>
                  <a:moveTo>
                    <a:pt x="290" y="0"/>
                  </a:moveTo>
                  <a:cubicBezTo>
                    <a:pt x="193" y="0"/>
                    <a:pt x="129" y="32"/>
                    <a:pt x="97" y="97"/>
                  </a:cubicBezTo>
                  <a:cubicBezTo>
                    <a:pt x="33" y="129"/>
                    <a:pt x="0" y="225"/>
                    <a:pt x="0" y="289"/>
                  </a:cubicBezTo>
                  <a:lnTo>
                    <a:pt x="0" y="2604"/>
                  </a:lnTo>
                  <a:cubicBezTo>
                    <a:pt x="0" y="2668"/>
                    <a:pt x="33" y="2732"/>
                    <a:pt x="97" y="2797"/>
                  </a:cubicBezTo>
                  <a:cubicBezTo>
                    <a:pt x="129" y="2829"/>
                    <a:pt x="193" y="2861"/>
                    <a:pt x="290" y="2861"/>
                  </a:cubicBezTo>
                  <a:lnTo>
                    <a:pt x="63486" y="2861"/>
                  </a:lnTo>
                  <a:cubicBezTo>
                    <a:pt x="63550" y="2861"/>
                    <a:pt x="63614" y="2829"/>
                    <a:pt x="63679" y="2797"/>
                  </a:cubicBezTo>
                  <a:cubicBezTo>
                    <a:pt x="63743" y="2732"/>
                    <a:pt x="63775" y="2668"/>
                    <a:pt x="63775" y="2604"/>
                  </a:cubicBezTo>
                  <a:lnTo>
                    <a:pt x="63775" y="289"/>
                  </a:lnTo>
                  <a:cubicBezTo>
                    <a:pt x="63775" y="225"/>
                    <a:pt x="63743" y="129"/>
                    <a:pt x="63679" y="97"/>
                  </a:cubicBezTo>
                  <a:cubicBezTo>
                    <a:pt x="63614" y="32"/>
                    <a:pt x="63550" y="0"/>
                    <a:pt x="63486"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52"/>
            <p:cNvSpPr/>
            <p:nvPr/>
          </p:nvSpPr>
          <p:spPr>
            <a:xfrm>
              <a:off x="3230175" y="5312125"/>
              <a:ext cx="742550" cy="57875"/>
            </a:xfrm>
            <a:custGeom>
              <a:rect b="b" l="l" r="r" t="t"/>
              <a:pathLst>
                <a:path extrusionOk="0" h="2315" w="29702">
                  <a:moveTo>
                    <a:pt x="0" y="0"/>
                  </a:moveTo>
                  <a:lnTo>
                    <a:pt x="0" y="2315"/>
                  </a:lnTo>
                  <a:lnTo>
                    <a:pt x="29702" y="2315"/>
                  </a:lnTo>
                  <a:lnTo>
                    <a:pt x="29702"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52"/>
            <p:cNvSpPr/>
            <p:nvPr/>
          </p:nvSpPr>
          <p:spPr>
            <a:xfrm>
              <a:off x="3223750" y="5304900"/>
              <a:ext cx="756225" cy="71525"/>
            </a:xfrm>
            <a:custGeom>
              <a:rect b="b" l="l" r="r" t="t"/>
              <a:pathLst>
                <a:path extrusionOk="0" h="2861" w="30249">
                  <a:moveTo>
                    <a:pt x="29702" y="547"/>
                  </a:moveTo>
                  <a:lnTo>
                    <a:pt x="29702" y="2347"/>
                  </a:lnTo>
                  <a:lnTo>
                    <a:pt x="547" y="2347"/>
                  </a:lnTo>
                  <a:lnTo>
                    <a:pt x="547" y="547"/>
                  </a:lnTo>
                  <a:close/>
                  <a:moveTo>
                    <a:pt x="257" y="0"/>
                  </a:moveTo>
                  <a:cubicBezTo>
                    <a:pt x="193" y="0"/>
                    <a:pt x="129" y="32"/>
                    <a:pt x="64" y="97"/>
                  </a:cubicBezTo>
                  <a:cubicBezTo>
                    <a:pt x="32" y="129"/>
                    <a:pt x="0" y="225"/>
                    <a:pt x="0" y="289"/>
                  </a:cubicBezTo>
                  <a:lnTo>
                    <a:pt x="0" y="2604"/>
                  </a:lnTo>
                  <a:cubicBezTo>
                    <a:pt x="0" y="2668"/>
                    <a:pt x="32" y="2732"/>
                    <a:pt x="64" y="2797"/>
                  </a:cubicBezTo>
                  <a:cubicBezTo>
                    <a:pt x="129" y="2829"/>
                    <a:pt x="193" y="2861"/>
                    <a:pt x="257" y="2861"/>
                  </a:cubicBezTo>
                  <a:lnTo>
                    <a:pt x="29959" y="2861"/>
                  </a:lnTo>
                  <a:cubicBezTo>
                    <a:pt x="30023" y="2861"/>
                    <a:pt x="30087" y="2829"/>
                    <a:pt x="30152" y="2797"/>
                  </a:cubicBezTo>
                  <a:cubicBezTo>
                    <a:pt x="30216" y="2732"/>
                    <a:pt x="30248" y="2668"/>
                    <a:pt x="30248" y="2604"/>
                  </a:cubicBezTo>
                  <a:lnTo>
                    <a:pt x="30248" y="289"/>
                  </a:lnTo>
                  <a:cubicBezTo>
                    <a:pt x="30248" y="225"/>
                    <a:pt x="30216" y="129"/>
                    <a:pt x="30152" y="97"/>
                  </a:cubicBezTo>
                  <a:cubicBezTo>
                    <a:pt x="30087" y="32"/>
                    <a:pt x="30023" y="0"/>
                    <a:pt x="29959"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52"/>
            <p:cNvSpPr/>
            <p:nvPr/>
          </p:nvSpPr>
          <p:spPr>
            <a:xfrm>
              <a:off x="2064125" y="4578425"/>
              <a:ext cx="1203025" cy="733725"/>
            </a:xfrm>
            <a:custGeom>
              <a:rect b="b" l="l" r="r" t="t"/>
              <a:pathLst>
                <a:path extrusionOk="0" h="29349" w="48121">
                  <a:moveTo>
                    <a:pt x="1" y="0"/>
                  </a:moveTo>
                  <a:lnTo>
                    <a:pt x="14594" y="29348"/>
                  </a:lnTo>
                  <a:lnTo>
                    <a:pt x="48121" y="29348"/>
                  </a:lnTo>
                  <a:lnTo>
                    <a:pt x="36452"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52"/>
            <p:cNvSpPr/>
            <p:nvPr/>
          </p:nvSpPr>
          <p:spPr>
            <a:xfrm>
              <a:off x="2056900" y="4572000"/>
              <a:ext cx="1217500" cy="746575"/>
            </a:xfrm>
            <a:custGeom>
              <a:rect b="b" l="l" r="r" t="t"/>
              <a:pathLst>
                <a:path extrusionOk="0" h="29863" w="48700">
                  <a:moveTo>
                    <a:pt x="36549" y="547"/>
                  </a:moveTo>
                  <a:lnTo>
                    <a:pt x="47999" y="29316"/>
                  </a:lnTo>
                  <a:lnTo>
                    <a:pt x="15076" y="29316"/>
                  </a:lnTo>
                  <a:lnTo>
                    <a:pt x="740" y="547"/>
                  </a:lnTo>
                  <a:close/>
                  <a:moveTo>
                    <a:pt x="290" y="0"/>
                  </a:moveTo>
                  <a:cubicBezTo>
                    <a:pt x="193" y="0"/>
                    <a:pt x="129" y="32"/>
                    <a:pt x="65" y="129"/>
                  </a:cubicBezTo>
                  <a:cubicBezTo>
                    <a:pt x="32" y="193"/>
                    <a:pt x="0" y="290"/>
                    <a:pt x="65" y="386"/>
                  </a:cubicBezTo>
                  <a:lnTo>
                    <a:pt x="14658" y="29702"/>
                  </a:lnTo>
                  <a:cubicBezTo>
                    <a:pt x="14690" y="29798"/>
                    <a:pt x="14787" y="29863"/>
                    <a:pt x="14883" y="29863"/>
                  </a:cubicBezTo>
                  <a:lnTo>
                    <a:pt x="48410" y="29863"/>
                  </a:lnTo>
                  <a:cubicBezTo>
                    <a:pt x="48506" y="29863"/>
                    <a:pt x="48571" y="29830"/>
                    <a:pt x="48635" y="29734"/>
                  </a:cubicBezTo>
                  <a:cubicBezTo>
                    <a:pt x="48667" y="29670"/>
                    <a:pt x="48699" y="29573"/>
                    <a:pt x="48667" y="29509"/>
                  </a:cubicBezTo>
                  <a:lnTo>
                    <a:pt x="36966" y="161"/>
                  </a:lnTo>
                  <a:cubicBezTo>
                    <a:pt x="36934" y="65"/>
                    <a:pt x="36838" y="0"/>
                    <a:pt x="36741"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52"/>
            <p:cNvSpPr/>
            <p:nvPr/>
          </p:nvSpPr>
          <p:spPr>
            <a:xfrm>
              <a:off x="2027175" y="4578425"/>
              <a:ext cx="1203025" cy="733725"/>
            </a:xfrm>
            <a:custGeom>
              <a:rect b="b" l="l" r="r" t="t"/>
              <a:pathLst>
                <a:path extrusionOk="0" h="29349" w="48121">
                  <a:moveTo>
                    <a:pt x="0" y="0"/>
                  </a:moveTo>
                  <a:lnTo>
                    <a:pt x="14626" y="29348"/>
                  </a:lnTo>
                  <a:lnTo>
                    <a:pt x="48120" y="29348"/>
                  </a:lnTo>
                  <a:lnTo>
                    <a:pt x="3645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52"/>
            <p:cNvSpPr/>
            <p:nvPr/>
          </p:nvSpPr>
          <p:spPr>
            <a:xfrm>
              <a:off x="2020725" y="4572000"/>
              <a:ext cx="1216700" cy="746575"/>
            </a:xfrm>
            <a:custGeom>
              <a:rect b="b" l="l" r="r" t="t"/>
              <a:pathLst>
                <a:path extrusionOk="0" h="29863" w="48668">
                  <a:moveTo>
                    <a:pt x="36517" y="547"/>
                  </a:moveTo>
                  <a:lnTo>
                    <a:pt x="47968" y="29316"/>
                  </a:lnTo>
                  <a:lnTo>
                    <a:pt x="15044" y="29316"/>
                  </a:lnTo>
                  <a:lnTo>
                    <a:pt x="708" y="547"/>
                  </a:lnTo>
                  <a:close/>
                  <a:moveTo>
                    <a:pt x="258" y="0"/>
                  </a:moveTo>
                  <a:cubicBezTo>
                    <a:pt x="162" y="0"/>
                    <a:pt x="97" y="32"/>
                    <a:pt x="33" y="129"/>
                  </a:cubicBezTo>
                  <a:cubicBezTo>
                    <a:pt x="1" y="193"/>
                    <a:pt x="1" y="290"/>
                    <a:pt x="33" y="386"/>
                  </a:cubicBezTo>
                  <a:lnTo>
                    <a:pt x="14627" y="29702"/>
                  </a:lnTo>
                  <a:cubicBezTo>
                    <a:pt x="14659" y="29798"/>
                    <a:pt x="14755" y="29863"/>
                    <a:pt x="14884" y="29863"/>
                  </a:cubicBezTo>
                  <a:lnTo>
                    <a:pt x="48378" y="29863"/>
                  </a:lnTo>
                  <a:cubicBezTo>
                    <a:pt x="48475" y="29863"/>
                    <a:pt x="48571" y="29830"/>
                    <a:pt x="48603" y="29734"/>
                  </a:cubicBezTo>
                  <a:cubicBezTo>
                    <a:pt x="48668" y="29670"/>
                    <a:pt x="48668" y="29573"/>
                    <a:pt x="48635" y="29509"/>
                  </a:cubicBezTo>
                  <a:lnTo>
                    <a:pt x="36935" y="161"/>
                  </a:lnTo>
                  <a:cubicBezTo>
                    <a:pt x="36903" y="65"/>
                    <a:pt x="36806" y="0"/>
                    <a:pt x="36710"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7" name="Shape 2607"/>
        <p:cNvGrpSpPr/>
        <p:nvPr/>
      </p:nvGrpSpPr>
      <p:grpSpPr>
        <a:xfrm>
          <a:off x="0" y="0"/>
          <a:ext cx="0" cy="0"/>
          <a:chOff x="0" y="0"/>
          <a:chExt cx="0" cy="0"/>
        </a:xfrm>
      </p:grpSpPr>
      <p:sp>
        <p:nvSpPr>
          <p:cNvPr id="2608" name="Google Shape;2608;p53"/>
          <p:cNvSpPr txBox="1"/>
          <p:nvPr>
            <p:ph type="title"/>
          </p:nvPr>
        </p:nvSpPr>
        <p:spPr>
          <a:xfrm>
            <a:off x="1719072" y="338328"/>
            <a:ext cx="55779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d"/>
              <a:t>Tools yang digunakan</a:t>
            </a:r>
            <a:endParaRPr/>
          </a:p>
        </p:txBody>
      </p:sp>
      <p:sp>
        <p:nvSpPr>
          <p:cNvPr id="2609" name="Google Shape;2609;p53"/>
          <p:cNvSpPr txBox="1"/>
          <p:nvPr>
            <p:ph idx="1" type="subTitle"/>
          </p:nvPr>
        </p:nvSpPr>
        <p:spPr>
          <a:xfrm>
            <a:off x="4488339" y="2046441"/>
            <a:ext cx="17649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d"/>
              <a:t>Intelij IDEA</a:t>
            </a:r>
            <a:endParaRPr/>
          </a:p>
        </p:txBody>
      </p:sp>
      <p:sp>
        <p:nvSpPr>
          <p:cNvPr id="2610" name="Google Shape;2610;p53"/>
          <p:cNvSpPr txBox="1"/>
          <p:nvPr>
            <p:ph idx="2" type="subTitle"/>
          </p:nvPr>
        </p:nvSpPr>
        <p:spPr>
          <a:xfrm>
            <a:off x="739503" y="2046441"/>
            <a:ext cx="17649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d"/>
              <a:t>Google Sheet</a:t>
            </a:r>
            <a:endParaRPr/>
          </a:p>
        </p:txBody>
      </p:sp>
      <p:sp>
        <p:nvSpPr>
          <p:cNvPr id="2611" name="Google Shape;2611;p53"/>
          <p:cNvSpPr txBox="1"/>
          <p:nvPr>
            <p:ph idx="3" type="subTitle"/>
          </p:nvPr>
        </p:nvSpPr>
        <p:spPr>
          <a:xfrm>
            <a:off x="6787255" y="2012429"/>
            <a:ext cx="17649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d"/>
              <a:t>Appium</a:t>
            </a:r>
            <a:endParaRPr/>
          </a:p>
        </p:txBody>
      </p:sp>
      <p:pic>
        <p:nvPicPr>
          <p:cNvPr id="2612" name="Google Shape;2612;p53"/>
          <p:cNvPicPr preferRelativeResize="0"/>
          <p:nvPr/>
        </p:nvPicPr>
        <p:blipFill>
          <a:blip r:embed="rId3">
            <a:alphaModFix/>
          </a:blip>
          <a:stretch>
            <a:fillRect/>
          </a:stretch>
        </p:blipFill>
        <p:spPr>
          <a:xfrm>
            <a:off x="1037225" y="1202049"/>
            <a:ext cx="1269900" cy="840149"/>
          </a:xfrm>
          <a:prstGeom prst="rect">
            <a:avLst/>
          </a:prstGeom>
          <a:noFill/>
          <a:ln>
            <a:noFill/>
          </a:ln>
        </p:spPr>
      </p:pic>
      <p:pic>
        <p:nvPicPr>
          <p:cNvPr id="2613" name="Google Shape;2613;p53"/>
          <p:cNvPicPr preferRelativeResize="0"/>
          <p:nvPr/>
        </p:nvPicPr>
        <p:blipFill>
          <a:blip r:embed="rId4">
            <a:alphaModFix/>
          </a:blip>
          <a:stretch>
            <a:fillRect/>
          </a:stretch>
        </p:blipFill>
        <p:spPr>
          <a:xfrm>
            <a:off x="2574900" y="1174913"/>
            <a:ext cx="1608525" cy="749025"/>
          </a:xfrm>
          <a:prstGeom prst="rect">
            <a:avLst/>
          </a:prstGeom>
          <a:noFill/>
          <a:ln>
            <a:noFill/>
          </a:ln>
        </p:spPr>
      </p:pic>
      <p:pic>
        <p:nvPicPr>
          <p:cNvPr id="2614" name="Google Shape;2614;p53"/>
          <p:cNvPicPr preferRelativeResize="0"/>
          <p:nvPr/>
        </p:nvPicPr>
        <p:blipFill>
          <a:blip r:embed="rId5">
            <a:alphaModFix/>
          </a:blip>
          <a:stretch>
            <a:fillRect/>
          </a:stretch>
        </p:blipFill>
        <p:spPr>
          <a:xfrm>
            <a:off x="1159625" y="2781200"/>
            <a:ext cx="1192475" cy="1081650"/>
          </a:xfrm>
          <a:prstGeom prst="rect">
            <a:avLst/>
          </a:prstGeom>
          <a:noFill/>
          <a:ln>
            <a:noFill/>
          </a:ln>
        </p:spPr>
      </p:pic>
      <p:pic>
        <p:nvPicPr>
          <p:cNvPr id="2615" name="Google Shape;2615;p53"/>
          <p:cNvPicPr preferRelativeResize="0"/>
          <p:nvPr/>
        </p:nvPicPr>
        <p:blipFill>
          <a:blip r:embed="rId6">
            <a:alphaModFix/>
          </a:blip>
          <a:stretch>
            <a:fillRect/>
          </a:stretch>
        </p:blipFill>
        <p:spPr>
          <a:xfrm>
            <a:off x="4638900" y="1105475"/>
            <a:ext cx="1269900" cy="887900"/>
          </a:xfrm>
          <a:prstGeom prst="rect">
            <a:avLst/>
          </a:prstGeom>
          <a:noFill/>
          <a:ln>
            <a:noFill/>
          </a:ln>
        </p:spPr>
      </p:pic>
      <p:pic>
        <p:nvPicPr>
          <p:cNvPr id="2616" name="Google Shape;2616;p53"/>
          <p:cNvPicPr preferRelativeResize="0"/>
          <p:nvPr/>
        </p:nvPicPr>
        <p:blipFill>
          <a:blip r:embed="rId7">
            <a:alphaModFix/>
          </a:blip>
          <a:stretch>
            <a:fillRect/>
          </a:stretch>
        </p:blipFill>
        <p:spPr>
          <a:xfrm>
            <a:off x="6958975" y="1250850"/>
            <a:ext cx="1421450" cy="742525"/>
          </a:xfrm>
          <a:prstGeom prst="rect">
            <a:avLst/>
          </a:prstGeom>
          <a:noFill/>
          <a:ln>
            <a:noFill/>
          </a:ln>
        </p:spPr>
      </p:pic>
      <p:pic>
        <p:nvPicPr>
          <p:cNvPr id="2617" name="Google Shape;2617;p53"/>
          <p:cNvPicPr preferRelativeResize="0"/>
          <p:nvPr/>
        </p:nvPicPr>
        <p:blipFill>
          <a:blip r:embed="rId8">
            <a:alphaModFix/>
          </a:blip>
          <a:stretch>
            <a:fillRect/>
          </a:stretch>
        </p:blipFill>
        <p:spPr>
          <a:xfrm>
            <a:off x="6982175" y="2994500"/>
            <a:ext cx="1375050" cy="742525"/>
          </a:xfrm>
          <a:prstGeom prst="rect">
            <a:avLst/>
          </a:prstGeom>
          <a:noFill/>
          <a:ln>
            <a:noFill/>
          </a:ln>
        </p:spPr>
      </p:pic>
      <p:sp>
        <p:nvSpPr>
          <p:cNvPr id="2618" name="Google Shape;2618;p53"/>
          <p:cNvSpPr txBox="1"/>
          <p:nvPr>
            <p:ph idx="1" type="subTitle"/>
          </p:nvPr>
        </p:nvSpPr>
        <p:spPr>
          <a:xfrm>
            <a:off x="2457163" y="2046454"/>
            <a:ext cx="17649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d"/>
              <a:t>Postman</a:t>
            </a:r>
            <a:endParaRPr/>
          </a:p>
        </p:txBody>
      </p:sp>
      <p:sp>
        <p:nvSpPr>
          <p:cNvPr id="2619" name="Google Shape;2619;p53"/>
          <p:cNvSpPr txBox="1"/>
          <p:nvPr>
            <p:ph idx="2" type="subTitle"/>
          </p:nvPr>
        </p:nvSpPr>
        <p:spPr>
          <a:xfrm>
            <a:off x="809990" y="3986241"/>
            <a:ext cx="17649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d"/>
              <a:t>Android Studio</a:t>
            </a:r>
            <a:endParaRPr/>
          </a:p>
        </p:txBody>
      </p:sp>
      <p:sp>
        <p:nvSpPr>
          <p:cNvPr id="2620" name="Google Shape;2620;p53"/>
          <p:cNvSpPr txBox="1"/>
          <p:nvPr>
            <p:ph idx="2" type="subTitle"/>
          </p:nvPr>
        </p:nvSpPr>
        <p:spPr>
          <a:xfrm>
            <a:off x="3625578" y="3986241"/>
            <a:ext cx="17649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d"/>
              <a:t>Maven</a:t>
            </a:r>
            <a:endParaRPr/>
          </a:p>
        </p:txBody>
      </p:sp>
      <p:sp>
        <p:nvSpPr>
          <p:cNvPr id="2621" name="Google Shape;2621;p53"/>
          <p:cNvSpPr txBox="1"/>
          <p:nvPr>
            <p:ph idx="2" type="subTitle"/>
          </p:nvPr>
        </p:nvSpPr>
        <p:spPr>
          <a:xfrm>
            <a:off x="6760100" y="3958050"/>
            <a:ext cx="18192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d"/>
              <a:t>Appium Inspector</a:t>
            </a:r>
            <a:endParaRPr/>
          </a:p>
        </p:txBody>
      </p:sp>
      <p:pic>
        <p:nvPicPr>
          <p:cNvPr id="2622" name="Google Shape;2622;p53"/>
          <p:cNvPicPr preferRelativeResize="0"/>
          <p:nvPr/>
        </p:nvPicPr>
        <p:blipFill>
          <a:blip r:embed="rId9">
            <a:alphaModFix/>
          </a:blip>
          <a:stretch>
            <a:fillRect/>
          </a:stretch>
        </p:blipFill>
        <p:spPr>
          <a:xfrm>
            <a:off x="3551125" y="2994500"/>
            <a:ext cx="2232023" cy="564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6" name="Shape 2626"/>
        <p:cNvGrpSpPr/>
        <p:nvPr/>
      </p:nvGrpSpPr>
      <p:grpSpPr>
        <a:xfrm>
          <a:off x="0" y="0"/>
          <a:ext cx="0" cy="0"/>
          <a:chOff x="0" y="0"/>
          <a:chExt cx="0" cy="0"/>
        </a:xfrm>
      </p:grpSpPr>
      <p:sp>
        <p:nvSpPr>
          <p:cNvPr id="2627" name="Google Shape;2627;p54"/>
          <p:cNvSpPr txBox="1"/>
          <p:nvPr>
            <p:ph type="title"/>
          </p:nvPr>
        </p:nvSpPr>
        <p:spPr>
          <a:xfrm>
            <a:off x="2208175" y="338323"/>
            <a:ext cx="47277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d"/>
              <a:t>Struktur Program</a:t>
            </a:r>
            <a:endParaRPr/>
          </a:p>
        </p:txBody>
      </p:sp>
      <p:sp>
        <p:nvSpPr>
          <p:cNvPr id="2628" name="Google Shape;2628;p54"/>
          <p:cNvSpPr txBox="1"/>
          <p:nvPr>
            <p:ph idx="3" type="subTitle"/>
          </p:nvPr>
        </p:nvSpPr>
        <p:spPr>
          <a:xfrm>
            <a:off x="298076" y="840368"/>
            <a:ext cx="1865400" cy="402300"/>
          </a:xfrm>
          <a:prstGeom prst="rect">
            <a:avLst/>
          </a:prstGeom>
        </p:spPr>
        <p:txBody>
          <a:bodyPr anchorCtr="0" anchor="t" bIns="91425" lIns="91425" spcFirstLastPara="1" rIns="91425" wrap="square" tIns="91425">
            <a:normAutofit fontScale="77500"/>
          </a:bodyPr>
          <a:lstStyle/>
          <a:p>
            <a:pPr indent="-317182" lvl="0" marL="457200" rtl="0" algn="ctr">
              <a:spcBef>
                <a:spcPts val="0"/>
              </a:spcBef>
              <a:spcAft>
                <a:spcPts val="0"/>
              </a:spcAft>
              <a:buClr>
                <a:schemeClr val="accent1"/>
              </a:buClr>
              <a:buSzPct val="100000"/>
              <a:buChar char="●"/>
            </a:pPr>
            <a:r>
              <a:rPr lang="id"/>
              <a:t>WEB</a:t>
            </a:r>
            <a:endParaRPr>
              <a:solidFill>
                <a:schemeClr val="accent1"/>
              </a:solidFill>
            </a:endParaRPr>
          </a:p>
        </p:txBody>
      </p:sp>
      <p:pic>
        <p:nvPicPr>
          <p:cNvPr id="2629" name="Google Shape;2629;p54"/>
          <p:cNvPicPr preferRelativeResize="0"/>
          <p:nvPr/>
        </p:nvPicPr>
        <p:blipFill rotWithShape="1">
          <a:blip r:embed="rId3">
            <a:alphaModFix/>
          </a:blip>
          <a:srcRect b="0" l="0" r="12095" t="9836"/>
          <a:stretch/>
        </p:blipFill>
        <p:spPr>
          <a:xfrm>
            <a:off x="1428075" y="2143850"/>
            <a:ext cx="2130100" cy="2731901"/>
          </a:xfrm>
          <a:prstGeom prst="rect">
            <a:avLst/>
          </a:prstGeom>
          <a:noFill/>
          <a:ln>
            <a:noFill/>
          </a:ln>
        </p:spPr>
      </p:pic>
      <p:sp>
        <p:nvSpPr>
          <p:cNvPr id="2630" name="Google Shape;2630;p54"/>
          <p:cNvSpPr txBox="1"/>
          <p:nvPr>
            <p:ph idx="4294967295" type="body"/>
          </p:nvPr>
        </p:nvSpPr>
        <p:spPr>
          <a:xfrm>
            <a:off x="840250" y="1193375"/>
            <a:ext cx="2788800" cy="4905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AutoNum type="arabicPeriod"/>
            </a:pPr>
            <a:r>
              <a:rPr lang="id" sz="1200"/>
              <a:t>Manual Test</a:t>
            </a:r>
            <a:endParaRPr sz="1200">
              <a:latin typeface="Barlow Semi Condensed"/>
              <a:ea typeface="Barlow Semi Condensed"/>
              <a:cs typeface="Barlow Semi Condensed"/>
              <a:sym typeface="Barlow Semi Condensed"/>
            </a:endParaRPr>
          </a:p>
        </p:txBody>
      </p:sp>
      <p:sp>
        <p:nvSpPr>
          <p:cNvPr id="2631" name="Google Shape;2631;p54"/>
          <p:cNvSpPr txBox="1"/>
          <p:nvPr>
            <p:ph idx="4294967295" type="body"/>
          </p:nvPr>
        </p:nvSpPr>
        <p:spPr>
          <a:xfrm>
            <a:off x="931850" y="1810800"/>
            <a:ext cx="2788800" cy="49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sz="1200"/>
              <a:t>2.      Automation Test</a:t>
            </a:r>
            <a:endParaRPr sz="1200">
              <a:latin typeface="Barlow Semi Condensed"/>
              <a:ea typeface="Barlow Semi Condensed"/>
              <a:cs typeface="Barlow Semi Condensed"/>
              <a:sym typeface="Barlow Semi Condensed"/>
            </a:endParaRPr>
          </a:p>
        </p:txBody>
      </p:sp>
      <p:pic>
        <p:nvPicPr>
          <p:cNvPr id="2632" name="Google Shape;2632;p54"/>
          <p:cNvPicPr preferRelativeResize="0"/>
          <p:nvPr/>
        </p:nvPicPr>
        <p:blipFill rotWithShape="1">
          <a:blip r:embed="rId4">
            <a:alphaModFix/>
          </a:blip>
          <a:srcRect b="0" l="0" r="0" t="7501"/>
          <a:stretch/>
        </p:blipFill>
        <p:spPr>
          <a:xfrm>
            <a:off x="3720650" y="2164037"/>
            <a:ext cx="5118550" cy="2691525"/>
          </a:xfrm>
          <a:prstGeom prst="rect">
            <a:avLst/>
          </a:prstGeom>
          <a:noFill/>
          <a:ln>
            <a:noFill/>
          </a:ln>
        </p:spPr>
      </p:pic>
      <p:sp>
        <p:nvSpPr>
          <p:cNvPr id="2633" name="Google Shape;2633;p54"/>
          <p:cNvSpPr txBox="1"/>
          <p:nvPr>
            <p:ph idx="4294967295" type="body"/>
          </p:nvPr>
        </p:nvSpPr>
        <p:spPr>
          <a:xfrm>
            <a:off x="1316800" y="1448012"/>
            <a:ext cx="2788800" cy="49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sz="1200" u="sng">
                <a:solidFill>
                  <a:schemeClr val="hlink"/>
                </a:solidFill>
                <a:hlinkClick r:id="rId5"/>
              </a:rPr>
              <a:t>WEB TEST CASE</a:t>
            </a:r>
            <a:endParaRPr sz="1200">
              <a:latin typeface="Barlow Semi Condensed"/>
              <a:ea typeface="Barlow Semi Condensed"/>
              <a:cs typeface="Barlow Semi Condensed"/>
              <a:sym typeface="Barlow Semi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7" name="Shape 2637"/>
        <p:cNvGrpSpPr/>
        <p:nvPr/>
      </p:nvGrpSpPr>
      <p:grpSpPr>
        <a:xfrm>
          <a:off x="0" y="0"/>
          <a:ext cx="0" cy="0"/>
          <a:chOff x="0" y="0"/>
          <a:chExt cx="0" cy="0"/>
        </a:xfrm>
      </p:grpSpPr>
      <p:sp>
        <p:nvSpPr>
          <p:cNvPr id="2638" name="Google Shape;2638;p55"/>
          <p:cNvSpPr txBox="1"/>
          <p:nvPr>
            <p:ph type="title"/>
          </p:nvPr>
        </p:nvSpPr>
        <p:spPr>
          <a:xfrm>
            <a:off x="2208175" y="338323"/>
            <a:ext cx="47277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d"/>
              <a:t>Struktur Program</a:t>
            </a:r>
            <a:endParaRPr/>
          </a:p>
        </p:txBody>
      </p:sp>
      <p:sp>
        <p:nvSpPr>
          <p:cNvPr id="2639" name="Google Shape;2639;p55"/>
          <p:cNvSpPr txBox="1"/>
          <p:nvPr>
            <p:ph idx="3" type="subTitle"/>
          </p:nvPr>
        </p:nvSpPr>
        <p:spPr>
          <a:xfrm>
            <a:off x="298076" y="840368"/>
            <a:ext cx="1865400" cy="402300"/>
          </a:xfrm>
          <a:prstGeom prst="rect">
            <a:avLst/>
          </a:prstGeom>
        </p:spPr>
        <p:txBody>
          <a:bodyPr anchorCtr="0" anchor="t" bIns="91425" lIns="91425" spcFirstLastPara="1" rIns="91425" wrap="square" tIns="91425">
            <a:normAutofit fontScale="77500"/>
          </a:bodyPr>
          <a:lstStyle/>
          <a:p>
            <a:pPr indent="-317182" lvl="0" marL="457200" rtl="0" algn="ctr">
              <a:spcBef>
                <a:spcPts val="0"/>
              </a:spcBef>
              <a:spcAft>
                <a:spcPts val="0"/>
              </a:spcAft>
              <a:buClr>
                <a:schemeClr val="accent1"/>
              </a:buClr>
              <a:buSzPct val="100000"/>
              <a:buChar char="●"/>
            </a:pPr>
            <a:r>
              <a:rPr lang="id"/>
              <a:t>API</a:t>
            </a:r>
            <a:endParaRPr>
              <a:solidFill>
                <a:schemeClr val="accent1"/>
              </a:solidFill>
            </a:endParaRPr>
          </a:p>
        </p:txBody>
      </p:sp>
      <p:sp>
        <p:nvSpPr>
          <p:cNvPr id="2640" name="Google Shape;2640;p55"/>
          <p:cNvSpPr txBox="1"/>
          <p:nvPr>
            <p:ph idx="4294967295" type="body"/>
          </p:nvPr>
        </p:nvSpPr>
        <p:spPr>
          <a:xfrm>
            <a:off x="840250" y="1186325"/>
            <a:ext cx="2788800" cy="4905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AutoNum type="arabicPeriod"/>
            </a:pPr>
            <a:r>
              <a:rPr lang="id" sz="1200"/>
              <a:t>Manual Test</a:t>
            </a:r>
            <a:endParaRPr sz="1200">
              <a:latin typeface="Barlow Semi Condensed"/>
              <a:ea typeface="Barlow Semi Condensed"/>
              <a:cs typeface="Barlow Semi Condensed"/>
              <a:sym typeface="Barlow Semi Condensed"/>
            </a:endParaRPr>
          </a:p>
        </p:txBody>
      </p:sp>
      <p:sp>
        <p:nvSpPr>
          <p:cNvPr id="2641" name="Google Shape;2641;p55"/>
          <p:cNvSpPr txBox="1"/>
          <p:nvPr>
            <p:ph idx="4294967295" type="body"/>
          </p:nvPr>
        </p:nvSpPr>
        <p:spPr>
          <a:xfrm>
            <a:off x="931850" y="2149400"/>
            <a:ext cx="2788800" cy="49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sz="1200"/>
              <a:t>2.      Automation Test</a:t>
            </a:r>
            <a:endParaRPr sz="1200">
              <a:latin typeface="Barlow Semi Condensed"/>
              <a:ea typeface="Barlow Semi Condensed"/>
              <a:cs typeface="Barlow Semi Condensed"/>
              <a:sym typeface="Barlow Semi Condensed"/>
            </a:endParaRPr>
          </a:p>
        </p:txBody>
      </p:sp>
      <p:sp>
        <p:nvSpPr>
          <p:cNvPr id="2642" name="Google Shape;2642;p55"/>
          <p:cNvSpPr txBox="1"/>
          <p:nvPr>
            <p:ph idx="4294967295" type="body"/>
          </p:nvPr>
        </p:nvSpPr>
        <p:spPr>
          <a:xfrm>
            <a:off x="1295625" y="1465150"/>
            <a:ext cx="2788800" cy="49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sz="1200" u="sng">
                <a:solidFill>
                  <a:schemeClr val="hlink"/>
                </a:solidFill>
                <a:hlinkClick r:id="rId3"/>
              </a:rPr>
              <a:t>API TEST CASE</a:t>
            </a:r>
            <a:endParaRPr sz="1200">
              <a:latin typeface="Barlow Semi Condensed"/>
              <a:ea typeface="Barlow Semi Condensed"/>
              <a:cs typeface="Barlow Semi Condensed"/>
              <a:sym typeface="Barlow Semi Condensed"/>
            </a:endParaRPr>
          </a:p>
        </p:txBody>
      </p:sp>
      <p:sp>
        <p:nvSpPr>
          <p:cNvPr id="2643" name="Google Shape;2643;p55"/>
          <p:cNvSpPr txBox="1"/>
          <p:nvPr>
            <p:ph idx="4294967295" type="body"/>
          </p:nvPr>
        </p:nvSpPr>
        <p:spPr>
          <a:xfrm>
            <a:off x="1295625" y="1765500"/>
            <a:ext cx="2788800" cy="49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sz="1200" u="sng">
                <a:solidFill>
                  <a:schemeClr val="hlink"/>
                </a:solidFill>
                <a:latin typeface="Barlow Semi Condensed"/>
                <a:ea typeface="Barlow Semi Condensed"/>
                <a:cs typeface="Barlow Semi Condensed"/>
                <a:sym typeface="Barlow Semi Condensed"/>
                <a:hlinkClick r:id="rId4"/>
              </a:rPr>
              <a:t>POSTMAN</a:t>
            </a:r>
            <a:endParaRPr sz="1200">
              <a:latin typeface="Barlow Semi Condensed"/>
              <a:ea typeface="Barlow Semi Condensed"/>
              <a:cs typeface="Barlow Semi Condensed"/>
              <a:sym typeface="Barlow Semi Condensed"/>
            </a:endParaRPr>
          </a:p>
        </p:txBody>
      </p:sp>
      <p:pic>
        <p:nvPicPr>
          <p:cNvPr id="2644" name="Google Shape;2644;p55"/>
          <p:cNvPicPr preferRelativeResize="0"/>
          <p:nvPr/>
        </p:nvPicPr>
        <p:blipFill>
          <a:blip r:embed="rId5">
            <a:alphaModFix/>
          </a:blip>
          <a:stretch>
            <a:fillRect/>
          </a:stretch>
        </p:blipFill>
        <p:spPr>
          <a:xfrm>
            <a:off x="3873050" y="2408400"/>
            <a:ext cx="4887923" cy="2582701"/>
          </a:xfrm>
          <a:prstGeom prst="rect">
            <a:avLst/>
          </a:prstGeom>
          <a:noFill/>
          <a:ln>
            <a:noFill/>
          </a:ln>
        </p:spPr>
      </p:pic>
      <p:pic>
        <p:nvPicPr>
          <p:cNvPr id="2645" name="Google Shape;2645;p55"/>
          <p:cNvPicPr preferRelativeResize="0"/>
          <p:nvPr/>
        </p:nvPicPr>
        <p:blipFill>
          <a:blip r:embed="rId6">
            <a:alphaModFix/>
          </a:blip>
          <a:stretch>
            <a:fillRect/>
          </a:stretch>
        </p:blipFill>
        <p:spPr>
          <a:xfrm>
            <a:off x="1685125" y="2449100"/>
            <a:ext cx="1865400" cy="26309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9" name="Shape 2649"/>
        <p:cNvGrpSpPr/>
        <p:nvPr/>
      </p:nvGrpSpPr>
      <p:grpSpPr>
        <a:xfrm>
          <a:off x="0" y="0"/>
          <a:ext cx="0" cy="0"/>
          <a:chOff x="0" y="0"/>
          <a:chExt cx="0" cy="0"/>
        </a:xfrm>
      </p:grpSpPr>
      <p:sp>
        <p:nvSpPr>
          <p:cNvPr id="2650" name="Google Shape;2650;p56"/>
          <p:cNvSpPr txBox="1"/>
          <p:nvPr>
            <p:ph type="title"/>
          </p:nvPr>
        </p:nvSpPr>
        <p:spPr>
          <a:xfrm>
            <a:off x="2208175" y="338323"/>
            <a:ext cx="47277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d"/>
              <a:t>Struktur Program</a:t>
            </a:r>
            <a:endParaRPr/>
          </a:p>
        </p:txBody>
      </p:sp>
      <p:sp>
        <p:nvSpPr>
          <p:cNvPr id="2651" name="Google Shape;2651;p56"/>
          <p:cNvSpPr txBox="1"/>
          <p:nvPr>
            <p:ph idx="3" type="subTitle"/>
          </p:nvPr>
        </p:nvSpPr>
        <p:spPr>
          <a:xfrm>
            <a:off x="298076" y="840368"/>
            <a:ext cx="1865400" cy="402300"/>
          </a:xfrm>
          <a:prstGeom prst="rect">
            <a:avLst/>
          </a:prstGeom>
        </p:spPr>
        <p:txBody>
          <a:bodyPr anchorCtr="0" anchor="t" bIns="91425" lIns="91425" spcFirstLastPara="1" rIns="91425" wrap="square" tIns="91425">
            <a:normAutofit fontScale="77500"/>
          </a:bodyPr>
          <a:lstStyle/>
          <a:p>
            <a:pPr indent="-317182" lvl="0" marL="457200" rtl="0" algn="ctr">
              <a:spcBef>
                <a:spcPts val="0"/>
              </a:spcBef>
              <a:spcAft>
                <a:spcPts val="0"/>
              </a:spcAft>
              <a:buClr>
                <a:schemeClr val="accent1"/>
              </a:buClr>
              <a:buSzPct val="100000"/>
              <a:buChar char="●"/>
            </a:pPr>
            <a:r>
              <a:rPr lang="id"/>
              <a:t>Mobile</a:t>
            </a:r>
            <a:endParaRPr>
              <a:solidFill>
                <a:schemeClr val="accent1"/>
              </a:solidFill>
            </a:endParaRPr>
          </a:p>
        </p:txBody>
      </p:sp>
      <p:sp>
        <p:nvSpPr>
          <p:cNvPr id="2652" name="Google Shape;2652;p56"/>
          <p:cNvSpPr txBox="1"/>
          <p:nvPr>
            <p:ph idx="4294967295" type="body"/>
          </p:nvPr>
        </p:nvSpPr>
        <p:spPr>
          <a:xfrm>
            <a:off x="840250" y="1186325"/>
            <a:ext cx="2788800" cy="4905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AutoNum type="arabicPeriod"/>
            </a:pPr>
            <a:r>
              <a:rPr lang="id" sz="1200"/>
              <a:t>Manual Test</a:t>
            </a:r>
            <a:endParaRPr sz="1200">
              <a:latin typeface="Barlow Semi Condensed"/>
              <a:ea typeface="Barlow Semi Condensed"/>
              <a:cs typeface="Barlow Semi Condensed"/>
              <a:sym typeface="Barlow Semi Condensed"/>
            </a:endParaRPr>
          </a:p>
        </p:txBody>
      </p:sp>
      <p:sp>
        <p:nvSpPr>
          <p:cNvPr id="2653" name="Google Shape;2653;p56"/>
          <p:cNvSpPr txBox="1"/>
          <p:nvPr>
            <p:ph idx="4294967295" type="body"/>
          </p:nvPr>
        </p:nvSpPr>
        <p:spPr>
          <a:xfrm>
            <a:off x="931850" y="2149400"/>
            <a:ext cx="2788800" cy="49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sz="1200"/>
              <a:t>2.      Automation Test</a:t>
            </a:r>
            <a:endParaRPr sz="1200">
              <a:latin typeface="Barlow Semi Condensed"/>
              <a:ea typeface="Barlow Semi Condensed"/>
              <a:cs typeface="Barlow Semi Condensed"/>
              <a:sym typeface="Barlow Semi Condensed"/>
            </a:endParaRPr>
          </a:p>
        </p:txBody>
      </p:sp>
      <p:sp>
        <p:nvSpPr>
          <p:cNvPr id="2654" name="Google Shape;2654;p56"/>
          <p:cNvSpPr txBox="1"/>
          <p:nvPr>
            <p:ph idx="4294967295" type="body"/>
          </p:nvPr>
        </p:nvSpPr>
        <p:spPr>
          <a:xfrm>
            <a:off x="1295625" y="1465150"/>
            <a:ext cx="2788800" cy="49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sz="1200" u="sng">
                <a:solidFill>
                  <a:schemeClr val="hlink"/>
                </a:solidFill>
                <a:hlinkClick r:id="rId3"/>
              </a:rPr>
              <a:t>TEST CASE MOBILE</a:t>
            </a:r>
            <a:endParaRPr sz="1200">
              <a:latin typeface="Barlow Semi Condensed"/>
              <a:ea typeface="Barlow Semi Condensed"/>
              <a:cs typeface="Barlow Semi Condensed"/>
              <a:sym typeface="Barlow Semi Condensed"/>
            </a:endParaRPr>
          </a:p>
        </p:txBody>
      </p:sp>
      <p:pic>
        <p:nvPicPr>
          <p:cNvPr id="2655" name="Google Shape;2655;p56"/>
          <p:cNvPicPr preferRelativeResize="0"/>
          <p:nvPr/>
        </p:nvPicPr>
        <p:blipFill>
          <a:blip r:embed="rId4">
            <a:alphaModFix/>
          </a:blip>
          <a:stretch>
            <a:fillRect/>
          </a:stretch>
        </p:blipFill>
        <p:spPr>
          <a:xfrm>
            <a:off x="3895975" y="2370150"/>
            <a:ext cx="5118553" cy="2666359"/>
          </a:xfrm>
          <a:prstGeom prst="rect">
            <a:avLst/>
          </a:prstGeom>
          <a:noFill/>
          <a:ln>
            <a:noFill/>
          </a:ln>
        </p:spPr>
      </p:pic>
      <p:pic>
        <p:nvPicPr>
          <p:cNvPr id="2656" name="Google Shape;2656;p56"/>
          <p:cNvPicPr preferRelativeResize="0"/>
          <p:nvPr/>
        </p:nvPicPr>
        <p:blipFill>
          <a:blip r:embed="rId5">
            <a:alphaModFix/>
          </a:blip>
          <a:stretch>
            <a:fillRect/>
          </a:stretch>
        </p:blipFill>
        <p:spPr>
          <a:xfrm>
            <a:off x="1650800" y="2476225"/>
            <a:ext cx="2026575" cy="25602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0" name="Shape 2660"/>
        <p:cNvGrpSpPr/>
        <p:nvPr/>
      </p:nvGrpSpPr>
      <p:grpSpPr>
        <a:xfrm>
          <a:off x="0" y="0"/>
          <a:ext cx="0" cy="0"/>
          <a:chOff x="0" y="0"/>
          <a:chExt cx="0" cy="0"/>
        </a:xfrm>
      </p:grpSpPr>
      <p:sp>
        <p:nvSpPr>
          <p:cNvPr id="2661" name="Google Shape;2661;p57"/>
          <p:cNvSpPr txBox="1"/>
          <p:nvPr>
            <p:ph idx="1" type="body"/>
          </p:nvPr>
        </p:nvSpPr>
        <p:spPr>
          <a:xfrm>
            <a:off x="1122050" y="1947672"/>
            <a:ext cx="2788800" cy="136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d"/>
              <a:t>D</a:t>
            </a:r>
            <a:r>
              <a:rPr lang="id"/>
              <a:t>ifficult roads lead to beautiful destinations</a:t>
            </a:r>
            <a:endParaRPr>
              <a:latin typeface="Barlow Semi Condensed"/>
              <a:ea typeface="Barlow Semi Condensed"/>
              <a:cs typeface="Barlow Semi Condensed"/>
              <a:sym typeface="Barlow Semi Condensed"/>
            </a:endParaRPr>
          </a:p>
        </p:txBody>
      </p:sp>
      <p:sp>
        <p:nvSpPr>
          <p:cNvPr id="2662" name="Google Shape;2662;p57"/>
          <p:cNvSpPr txBox="1"/>
          <p:nvPr>
            <p:ph type="title"/>
          </p:nvPr>
        </p:nvSpPr>
        <p:spPr>
          <a:xfrm>
            <a:off x="2100600" y="347472"/>
            <a:ext cx="4947000" cy="58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id"/>
              <a:t>Quotes</a:t>
            </a:r>
            <a:endParaRPr/>
          </a:p>
        </p:txBody>
      </p:sp>
      <p:grpSp>
        <p:nvGrpSpPr>
          <p:cNvPr id="2663" name="Google Shape;2663;p57"/>
          <p:cNvGrpSpPr/>
          <p:nvPr/>
        </p:nvGrpSpPr>
        <p:grpSpPr>
          <a:xfrm>
            <a:off x="3831152" y="807450"/>
            <a:ext cx="4097650" cy="3780909"/>
            <a:chOff x="1230400" y="410075"/>
            <a:chExt cx="5124625" cy="4728500"/>
          </a:xfrm>
        </p:grpSpPr>
        <p:sp>
          <p:nvSpPr>
            <p:cNvPr id="2664" name="Google Shape;2664;p57"/>
            <p:cNvSpPr/>
            <p:nvPr/>
          </p:nvSpPr>
          <p:spPr>
            <a:xfrm>
              <a:off x="1384675" y="410150"/>
              <a:ext cx="4970350" cy="3655600"/>
            </a:xfrm>
            <a:custGeom>
              <a:rect b="b" l="l" r="r" t="t"/>
              <a:pathLst>
                <a:path extrusionOk="0" h="146224" w="198814">
                  <a:moveTo>
                    <a:pt x="173002" y="38507"/>
                  </a:moveTo>
                  <a:lnTo>
                    <a:pt x="173002" y="118161"/>
                  </a:lnTo>
                  <a:lnTo>
                    <a:pt x="37835" y="118161"/>
                  </a:lnTo>
                  <a:lnTo>
                    <a:pt x="37835" y="38507"/>
                  </a:lnTo>
                  <a:close/>
                  <a:moveTo>
                    <a:pt x="144780" y="0"/>
                  </a:moveTo>
                  <a:cubicBezTo>
                    <a:pt x="136124" y="0"/>
                    <a:pt x="127640" y="2694"/>
                    <a:pt x="120221" y="7391"/>
                  </a:cubicBezTo>
                  <a:cubicBezTo>
                    <a:pt x="110674" y="13402"/>
                    <a:pt x="103216" y="21213"/>
                    <a:pt x="91516" y="22724"/>
                  </a:cubicBezTo>
                  <a:cubicBezTo>
                    <a:pt x="84957" y="23559"/>
                    <a:pt x="78300" y="23746"/>
                    <a:pt x="71643" y="23746"/>
                  </a:cubicBezTo>
                  <a:cubicBezTo>
                    <a:pt x="66261" y="23746"/>
                    <a:pt x="60878" y="23624"/>
                    <a:pt x="55546" y="23624"/>
                  </a:cubicBezTo>
                  <a:cubicBezTo>
                    <a:pt x="24881" y="23624"/>
                    <a:pt x="1" y="55833"/>
                    <a:pt x="6205" y="89392"/>
                  </a:cubicBezTo>
                  <a:cubicBezTo>
                    <a:pt x="12441" y="122951"/>
                    <a:pt x="41756" y="146223"/>
                    <a:pt x="66636" y="146223"/>
                  </a:cubicBezTo>
                  <a:cubicBezTo>
                    <a:pt x="89009" y="146223"/>
                    <a:pt x="107395" y="132787"/>
                    <a:pt x="128643" y="129187"/>
                  </a:cubicBezTo>
                  <a:cubicBezTo>
                    <a:pt x="139186" y="127419"/>
                    <a:pt x="149761" y="129508"/>
                    <a:pt x="160176" y="126840"/>
                  </a:cubicBezTo>
                  <a:cubicBezTo>
                    <a:pt x="172295" y="123722"/>
                    <a:pt x="183674" y="116297"/>
                    <a:pt x="190392" y="105560"/>
                  </a:cubicBezTo>
                  <a:cubicBezTo>
                    <a:pt x="194956" y="98232"/>
                    <a:pt x="197207" y="90163"/>
                    <a:pt x="197817" y="81870"/>
                  </a:cubicBezTo>
                  <a:cubicBezTo>
                    <a:pt x="198814" y="68594"/>
                    <a:pt x="195728" y="54740"/>
                    <a:pt x="191613" y="42397"/>
                  </a:cubicBezTo>
                  <a:cubicBezTo>
                    <a:pt x="185474" y="24074"/>
                    <a:pt x="173548" y="5270"/>
                    <a:pt x="153490" y="930"/>
                  </a:cubicBezTo>
                  <a:cubicBezTo>
                    <a:pt x="150590" y="302"/>
                    <a:pt x="147676" y="0"/>
                    <a:pt x="1447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57"/>
            <p:cNvSpPr/>
            <p:nvPr/>
          </p:nvSpPr>
          <p:spPr>
            <a:xfrm>
              <a:off x="1515675" y="410075"/>
              <a:ext cx="4819275" cy="3654050"/>
            </a:xfrm>
            <a:custGeom>
              <a:rect b="b" l="l" r="r" t="t"/>
              <a:pathLst>
                <a:path extrusionOk="0" h="146162" w="192771">
                  <a:moveTo>
                    <a:pt x="139507" y="1"/>
                  </a:moveTo>
                  <a:cubicBezTo>
                    <a:pt x="130860" y="1"/>
                    <a:pt x="122406" y="2701"/>
                    <a:pt x="114981" y="7394"/>
                  </a:cubicBezTo>
                  <a:cubicBezTo>
                    <a:pt x="105434" y="13405"/>
                    <a:pt x="97976" y="21216"/>
                    <a:pt x="86276" y="22727"/>
                  </a:cubicBezTo>
                  <a:cubicBezTo>
                    <a:pt x="79686" y="23563"/>
                    <a:pt x="73032" y="23756"/>
                    <a:pt x="66346" y="23756"/>
                  </a:cubicBezTo>
                  <a:cubicBezTo>
                    <a:pt x="60978" y="23756"/>
                    <a:pt x="55610" y="23627"/>
                    <a:pt x="50306" y="23627"/>
                  </a:cubicBezTo>
                  <a:cubicBezTo>
                    <a:pt x="22855" y="23627"/>
                    <a:pt x="32" y="49471"/>
                    <a:pt x="0" y="78948"/>
                  </a:cubicBezTo>
                  <a:cubicBezTo>
                    <a:pt x="0" y="82387"/>
                    <a:pt x="322" y="85891"/>
                    <a:pt x="965" y="89395"/>
                  </a:cubicBezTo>
                  <a:cubicBezTo>
                    <a:pt x="2893" y="99777"/>
                    <a:pt x="7040" y="109196"/>
                    <a:pt x="12601" y="117232"/>
                  </a:cubicBezTo>
                  <a:cubicBezTo>
                    <a:pt x="13469" y="115850"/>
                    <a:pt x="14337" y="114500"/>
                    <a:pt x="15140" y="113278"/>
                  </a:cubicBezTo>
                  <a:cubicBezTo>
                    <a:pt x="14305" y="112796"/>
                    <a:pt x="13565" y="112153"/>
                    <a:pt x="13276" y="111285"/>
                  </a:cubicBezTo>
                  <a:cubicBezTo>
                    <a:pt x="13179" y="111028"/>
                    <a:pt x="13147" y="110803"/>
                    <a:pt x="13147" y="110546"/>
                  </a:cubicBezTo>
                  <a:cubicBezTo>
                    <a:pt x="13147" y="109582"/>
                    <a:pt x="13758" y="108681"/>
                    <a:pt x="14787" y="108456"/>
                  </a:cubicBezTo>
                  <a:cubicBezTo>
                    <a:pt x="14915" y="108424"/>
                    <a:pt x="15044" y="108424"/>
                    <a:pt x="15205" y="108424"/>
                  </a:cubicBezTo>
                  <a:cubicBezTo>
                    <a:pt x="15976" y="108424"/>
                    <a:pt x="16812" y="108810"/>
                    <a:pt x="17583" y="109389"/>
                  </a:cubicBezTo>
                  <a:cubicBezTo>
                    <a:pt x="17648" y="109260"/>
                    <a:pt x="17744" y="109132"/>
                    <a:pt x="17808" y="109035"/>
                  </a:cubicBezTo>
                  <a:cubicBezTo>
                    <a:pt x="18194" y="108392"/>
                    <a:pt x="18451" y="107910"/>
                    <a:pt x="18515" y="107749"/>
                  </a:cubicBezTo>
                  <a:cubicBezTo>
                    <a:pt x="19158" y="106303"/>
                    <a:pt x="20958" y="102445"/>
                    <a:pt x="21183" y="101963"/>
                  </a:cubicBezTo>
                  <a:cubicBezTo>
                    <a:pt x="21183" y="101835"/>
                    <a:pt x="21183" y="101610"/>
                    <a:pt x="21183" y="101256"/>
                  </a:cubicBezTo>
                  <a:cubicBezTo>
                    <a:pt x="21183" y="99617"/>
                    <a:pt x="21151" y="95599"/>
                    <a:pt x="20958" y="92288"/>
                  </a:cubicBezTo>
                  <a:cubicBezTo>
                    <a:pt x="20894" y="91323"/>
                    <a:pt x="20862" y="90456"/>
                    <a:pt x="20862" y="89716"/>
                  </a:cubicBezTo>
                  <a:cubicBezTo>
                    <a:pt x="20862" y="89073"/>
                    <a:pt x="20894" y="88495"/>
                    <a:pt x="20926" y="87980"/>
                  </a:cubicBezTo>
                  <a:cubicBezTo>
                    <a:pt x="20444" y="87370"/>
                    <a:pt x="20316" y="86791"/>
                    <a:pt x="20316" y="86309"/>
                  </a:cubicBezTo>
                  <a:cubicBezTo>
                    <a:pt x="20316" y="85859"/>
                    <a:pt x="20444" y="85505"/>
                    <a:pt x="20508" y="85312"/>
                  </a:cubicBezTo>
                  <a:cubicBezTo>
                    <a:pt x="20573" y="85184"/>
                    <a:pt x="20766" y="85055"/>
                    <a:pt x="21055" y="84927"/>
                  </a:cubicBezTo>
                  <a:cubicBezTo>
                    <a:pt x="21023" y="84573"/>
                    <a:pt x="20991" y="84220"/>
                    <a:pt x="20991" y="83962"/>
                  </a:cubicBezTo>
                  <a:cubicBezTo>
                    <a:pt x="20991" y="83705"/>
                    <a:pt x="21055" y="83352"/>
                    <a:pt x="21151" y="82902"/>
                  </a:cubicBezTo>
                  <a:cubicBezTo>
                    <a:pt x="21216" y="82452"/>
                    <a:pt x="21344" y="81873"/>
                    <a:pt x="21505" y="81262"/>
                  </a:cubicBezTo>
                  <a:cubicBezTo>
                    <a:pt x="21826" y="80041"/>
                    <a:pt x="22212" y="78562"/>
                    <a:pt x="22630" y="77148"/>
                  </a:cubicBezTo>
                  <a:cubicBezTo>
                    <a:pt x="23337" y="74673"/>
                    <a:pt x="24044" y="72358"/>
                    <a:pt x="24205" y="71812"/>
                  </a:cubicBezTo>
                  <a:cubicBezTo>
                    <a:pt x="24044" y="71587"/>
                    <a:pt x="23659" y="71040"/>
                    <a:pt x="23241" y="70430"/>
                  </a:cubicBezTo>
                  <a:cubicBezTo>
                    <a:pt x="22694" y="69626"/>
                    <a:pt x="22051" y="68726"/>
                    <a:pt x="21730" y="68276"/>
                  </a:cubicBezTo>
                  <a:cubicBezTo>
                    <a:pt x="21666" y="68147"/>
                    <a:pt x="21601" y="68083"/>
                    <a:pt x="21569" y="68051"/>
                  </a:cubicBezTo>
                  <a:cubicBezTo>
                    <a:pt x="21473" y="67922"/>
                    <a:pt x="21441" y="67794"/>
                    <a:pt x="21441" y="67633"/>
                  </a:cubicBezTo>
                  <a:cubicBezTo>
                    <a:pt x="21441" y="67504"/>
                    <a:pt x="21473" y="67376"/>
                    <a:pt x="21569" y="67279"/>
                  </a:cubicBezTo>
                  <a:cubicBezTo>
                    <a:pt x="21633" y="67151"/>
                    <a:pt x="21794" y="67086"/>
                    <a:pt x="21955" y="67086"/>
                  </a:cubicBezTo>
                  <a:cubicBezTo>
                    <a:pt x="22083" y="67086"/>
                    <a:pt x="22180" y="67119"/>
                    <a:pt x="22308" y="67183"/>
                  </a:cubicBezTo>
                  <a:lnTo>
                    <a:pt x="21666" y="65929"/>
                  </a:lnTo>
                  <a:lnTo>
                    <a:pt x="21633" y="65833"/>
                  </a:lnTo>
                  <a:lnTo>
                    <a:pt x="21633" y="65801"/>
                  </a:lnTo>
                  <a:cubicBezTo>
                    <a:pt x="21633" y="65769"/>
                    <a:pt x="21633" y="65640"/>
                    <a:pt x="21666" y="65511"/>
                  </a:cubicBezTo>
                  <a:cubicBezTo>
                    <a:pt x="21698" y="65383"/>
                    <a:pt x="21762" y="65254"/>
                    <a:pt x="21891" y="65094"/>
                  </a:cubicBezTo>
                  <a:cubicBezTo>
                    <a:pt x="21987" y="65029"/>
                    <a:pt x="22116" y="64965"/>
                    <a:pt x="22276" y="64965"/>
                  </a:cubicBezTo>
                  <a:cubicBezTo>
                    <a:pt x="22341" y="64965"/>
                    <a:pt x="22405" y="64965"/>
                    <a:pt x="22469" y="64997"/>
                  </a:cubicBezTo>
                  <a:cubicBezTo>
                    <a:pt x="22566" y="64997"/>
                    <a:pt x="22630" y="65061"/>
                    <a:pt x="22726" y="65094"/>
                  </a:cubicBezTo>
                  <a:lnTo>
                    <a:pt x="22726" y="65094"/>
                  </a:lnTo>
                  <a:lnTo>
                    <a:pt x="22437" y="64483"/>
                  </a:lnTo>
                  <a:cubicBezTo>
                    <a:pt x="22437" y="64451"/>
                    <a:pt x="22405" y="64386"/>
                    <a:pt x="22437" y="64322"/>
                  </a:cubicBezTo>
                  <a:cubicBezTo>
                    <a:pt x="22437" y="64322"/>
                    <a:pt x="22469" y="64226"/>
                    <a:pt x="22501" y="64097"/>
                  </a:cubicBezTo>
                  <a:cubicBezTo>
                    <a:pt x="22566" y="64001"/>
                    <a:pt x="22662" y="63840"/>
                    <a:pt x="22823" y="63743"/>
                  </a:cubicBezTo>
                  <a:cubicBezTo>
                    <a:pt x="22919" y="63647"/>
                    <a:pt x="23080" y="63615"/>
                    <a:pt x="23209" y="63615"/>
                  </a:cubicBezTo>
                  <a:lnTo>
                    <a:pt x="23241" y="63615"/>
                  </a:lnTo>
                  <a:cubicBezTo>
                    <a:pt x="23401" y="63615"/>
                    <a:pt x="23562" y="63647"/>
                    <a:pt x="23723" y="63743"/>
                  </a:cubicBezTo>
                  <a:cubicBezTo>
                    <a:pt x="23819" y="63808"/>
                    <a:pt x="23916" y="63904"/>
                    <a:pt x="23980" y="64001"/>
                  </a:cubicBezTo>
                  <a:cubicBezTo>
                    <a:pt x="24076" y="64097"/>
                    <a:pt x="24141" y="64193"/>
                    <a:pt x="24237" y="64354"/>
                  </a:cubicBezTo>
                  <a:cubicBezTo>
                    <a:pt x="24366" y="64547"/>
                    <a:pt x="24494" y="64772"/>
                    <a:pt x="24623" y="64997"/>
                  </a:cubicBezTo>
                  <a:lnTo>
                    <a:pt x="24494" y="64161"/>
                  </a:lnTo>
                  <a:cubicBezTo>
                    <a:pt x="24494" y="64097"/>
                    <a:pt x="24494" y="64033"/>
                    <a:pt x="24526" y="64001"/>
                  </a:cubicBezTo>
                  <a:cubicBezTo>
                    <a:pt x="24526" y="63968"/>
                    <a:pt x="24591" y="63872"/>
                    <a:pt x="24687" y="63776"/>
                  </a:cubicBezTo>
                  <a:cubicBezTo>
                    <a:pt x="24719" y="63776"/>
                    <a:pt x="24719" y="63743"/>
                    <a:pt x="24751" y="63743"/>
                  </a:cubicBezTo>
                  <a:lnTo>
                    <a:pt x="24751" y="36485"/>
                  </a:lnTo>
                  <a:cubicBezTo>
                    <a:pt x="24751" y="33592"/>
                    <a:pt x="27098" y="31213"/>
                    <a:pt x="30023" y="31213"/>
                  </a:cubicBezTo>
                  <a:lnTo>
                    <a:pt x="170366" y="31213"/>
                  </a:lnTo>
                  <a:cubicBezTo>
                    <a:pt x="173259" y="31213"/>
                    <a:pt x="175637" y="33592"/>
                    <a:pt x="175637" y="36485"/>
                  </a:cubicBezTo>
                  <a:lnTo>
                    <a:pt x="175637" y="116364"/>
                  </a:lnTo>
                  <a:cubicBezTo>
                    <a:pt x="179334" y="113278"/>
                    <a:pt x="182580" y="109678"/>
                    <a:pt x="185152" y="105563"/>
                  </a:cubicBezTo>
                  <a:cubicBezTo>
                    <a:pt x="189716" y="98235"/>
                    <a:pt x="191967" y="90166"/>
                    <a:pt x="192577" y="81873"/>
                  </a:cubicBezTo>
                  <a:cubicBezTo>
                    <a:pt x="192706" y="80169"/>
                    <a:pt x="192770" y="78466"/>
                    <a:pt x="192770" y="76762"/>
                  </a:cubicBezTo>
                  <a:cubicBezTo>
                    <a:pt x="192770" y="65094"/>
                    <a:pt x="189974" y="53168"/>
                    <a:pt x="186373" y="42400"/>
                  </a:cubicBezTo>
                  <a:cubicBezTo>
                    <a:pt x="180234" y="24077"/>
                    <a:pt x="168308" y="5273"/>
                    <a:pt x="148250" y="933"/>
                  </a:cubicBezTo>
                  <a:cubicBezTo>
                    <a:pt x="145325" y="322"/>
                    <a:pt x="142432" y="1"/>
                    <a:pt x="139507" y="1"/>
                  </a:cubicBezTo>
                  <a:close/>
                  <a:moveTo>
                    <a:pt x="23016" y="127229"/>
                  </a:moveTo>
                  <a:cubicBezTo>
                    <a:pt x="22823" y="127454"/>
                    <a:pt x="22630" y="127679"/>
                    <a:pt x="22469" y="127840"/>
                  </a:cubicBezTo>
                  <a:cubicBezTo>
                    <a:pt x="22308" y="128032"/>
                    <a:pt x="22148" y="128193"/>
                    <a:pt x="22019" y="128354"/>
                  </a:cubicBezTo>
                  <a:cubicBezTo>
                    <a:pt x="22919" y="129222"/>
                    <a:pt x="23819" y="130058"/>
                    <a:pt x="24751" y="130861"/>
                  </a:cubicBezTo>
                  <a:lnTo>
                    <a:pt x="24751" y="127550"/>
                  </a:lnTo>
                  <a:cubicBezTo>
                    <a:pt x="24173" y="127518"/>
                    <a:pt x="23562" y="127422"/>
                    <a:pt x="23016" y="127229"/>
                  </a:cubicBezTo>
                  <a:close/>
                  <a:moveTo>
                    <a:pt x="64064" y="144523"/>
                  </a:moveTo>
                  <a:cubicBezTo>
                    <a:pt x="64032" y="145069"/>
                    <a:pt x="63968" y="145616"/>
                    <a:pt x="63903" y="146162"/>
                  </a:cubicBezTo>
                  <a:cubicBezTo>
                    <a:pt x="67921" y="145969"/>
                    <a:pt x="71779" y="145391"/>
                    <a:pt x="75572" y="14452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57"/>
            <p:cNvSpPr/>
            <p:nvPr/>
          </p:nvSpPr>
          <p:spPr>
            <a:xfrm>
              <a:off x="1972925" y="4531000"/>
              <a:ext cx="4095225" cy="240325"/>
            </a:xfrm>
            <a:custGeom>
              <a:rect b="b" l="l" r="r" t="t"/>
              <a:pathLst>
                <a:path extrusionOk="0" h="9613" w="163809">
                  <a:moveTo>
                    <a:pt x="81904" y="1"/>
                  </a:moveTo>
                  <a:cubicBezTo>
                    <a:pt x="36677" y="1"/>
                    <a:pt x="0" y="2155"/>
                    <a:pt x="0" y="4823"/>
                  </a:cubicBezTo>
                  <a:cubicBezTo>
                    <a:pt x="0" y="7458"/>
                    <a:pt x="36677" y="9612"/>
                    <a:pt x="81904" y="9612"/>
                  </a:cubicBezTo>
                  <a:cubicBezTo>
                    <a:pt x="127131" y="9612"/>
                    <a:pt x="163808" y="7458"/>
                    <a:pt x="163808" y="4823"/>
                  </a:cubicBezTo>
                  <a:cubicBezTo>
                    <a:pt x="163808" y="2155"/>
                    <a:pt x="127131" y="1"/>
                    <a:pt x="819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57"/>
            <p:cNvSpPr/>
            <p:nvPr/>
          </p:nvSpPr>
          <p:spPr>
            <a:xfrm>
              <a:off x="1972925" y="4535825"/>
              <a:ext cx="4095225" cy="235500"/>
            </a:xfrm>
            <a:custGeom>
              <a:rect b="b" l="l" r="r" t="t"/>
              <a:pathLst>
                <a:path extrusionOk="0" h="9420" w="163809">
                  <a:moveTo>
                    <a:pt x="58310" y="1"/>
                  </a:moveTo>
                  <a:lnTo>
                    <a:pt x="58310" y="1"/>
                  </a:lnTo>
                  <a:cubicBezTo>
                    <a:pt x="53489" y="97"/>
                    <a:pt x="48892" y="226"/>
                    <a:pt x="44488" y="354"/>
                  </a:cubicBezTo>
                  <a:cubicBezTo>
                    <a:pt x="41917" y="1062"/>
                    <a:pt x="39924" y="1126"/>
                    <a:pt x="39924" y="1126"/>
                  </a:cubicBezTo>
                  <a:lnTo>
                    <a:pt x="39924" y="1094"/>
                  </a:lnTo>
                  <a:cubicBezTo>
                    <a:pt x="39924" y="1062"/>
                    <a:pt x="39924" y="837"/>
                    <a:pt x="39956" y="483"/>
                  </a:cubicBezTo>
                  <a:lnTo>
                    <a:pt x="39956" y="483"/>
                  </a:lnTo>
                  <a:cubicBezTo>
                    <a:pt x="37609" y="579"/>
                    <a:pt x="35391" y="676"/>
                    <a:pt x="33206" y="740"/>
                  </a:cubicBezTo>
                  <a:cubicBezTo>
                    <a:pt x="33238" y="901"/>
                    <a:pt x="33238" y="1029"/>
                    <a:pt x="33238" y="1158"/>
                  </a:cubicBezTo>
                  <a:cubicBezTo>
                    <a:pt x="33238" y="1383"/>
                    <a:pt x="33206" y="1512"/>
                    <a:pt x="33206" y="1512"/>
                  </a:cubicBezTo>
                  <a:cubicBezTo>
                    <a:pt x="33206" y="1512"/>
                    <a:pt x="31791" y="1415"/>
                    <a:pt x="29830" y="901"/>
                  </a:cubicBezTo>
                  <a:cubicBezTo>
                    <a:pt x="11605" y="1801"/>
                    <a:pt x="0" y="3119"/>
                    <a:pt x="0" y="4630"/>
                  </a:cubicBezTo>
                  <a:cubicBezTo>
                    <a:pt x="0" y="7265"/>
                    <a:pt x="36677" y="9419"/>
                    <a:pt x="81904" y="9419"/>
                  </a:cubicBezTo>
                  <a:cubicBezTo>
                    <a:pt x="127131" y="9419"/>
                    <a:pt x="163808" y="7265"/>
                    <a:pt x="163808" y="4630"/>
                  </a:cubicBezTo>
                  <a:cubicBezTo>
                    <a:pt x="163808" y="2444"/>
                    <a:pt x="139218" y="612"/>
                    <a:pt x="105498" y="1"/>
                  </a:cubicBezTo>
                  <a:lnTo>
                    <a:pt x="105498" y="1"/>
                  </a:lnTo>
                  <a:lnTo>
                    <a:pt x="106430" y="1190"/>
                  </a:lnTo>
                  <a:cubicBezTo>
                    <a:pt x="106495" y="1287"/>
                    <a:pt x="106527" y="1415"/>
                    <a:pt x="106463" y="1512"/>
                  </a:cubicBezTo>
                  <a:cubicBezTo>
                    <a:pt x="106430" y="1608"/>
                    <a:pt x="106302" y="1672"/>
                    <a:pt x="106205" y="1672"/>
                  </a:cubicBezTo>
                  <a:lnTo>
                    <a:pt x="57603" y="1672"/>
                  </a:lnTo>
                  <a:cubicBezTo>
                    <a:pt x="57475" y="1672"/>
                    <a:pt x="57378" y="1608"/>
                    <a:pt x="57314" y="1512"/>
                  </a:cubicBezTo>
                  <a:cubicBezTo>
                    <a:pt x="57282" y="1415"/>
                    <a:pt x="57282" y="1287"/>
                    <a:pt x="57346" y="1190"/>
                  </a:cubicBezTo>
                  <a:lnTo>
                    <a:pt x="583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57"/>
            <p:cNvSpPr/>
            <p:nvPr/>
          </p:nvSpPr>
          <p:spPr>
            <a:xfrm>
              <a:off x="2121600" y="3176250"/>
              <a:ext cx="133425" cy="207225"/>
            </a:xfrm>
            <a:custGeom>
              <a:rect b="b" l="l" r="r" t="t"/>
              <a:pathLst>
                <a:path extrusionOk="0" h="8289" w="5337">
                  <a:moveTo>
                    <a:pt x="2783" y="0"/>
                  </a:moveTo>
                  <a:cubicBezTo>
                    <a:pt x="2420" y="0"/>
                    <a:pt x="2050" y="99"/>
                    <a:pt x="1704" y="317"/>
                  </a:cubicBezTo>
                  <a:cubicBezTo>
                    <a:pt x="161" y="1249"/>
                    <a:pt x="0" y="4528"/>
                    <a:pt x="386" y="6103"/>
                  </a:cubicBezTo>
                  <a:cubicBezTo>
                    <a:pt x="418" y="6230"/>
                    <a:pt x="1209" y="8289"/>
                    <a:pt x="1222" y="8289"/>
                  </a:cubicBezTo>
                  <a:cubicBezTo>
                    <a:pt x="1222" y="8289"/>
                    <a:pt x="1222" y="8289"/>
                    <a:pt x="1222" y="8289"/>
                  </a:cubicBezTo>
                  <a:cubicBezTo>
                    <a:pt x="1254" y="8289"/>
                    <a:pt x="3729" y="6328"/>
                    <a:pt x="4372" y="5042"/>
                  </a:cubicBezTo>
                  <a:cubicBezTo>
                    <a:pt x="4918" y="3949"/>
                    <a:pt x="5336" y="2438"/>
                    <a:pt x="4758" y="1281"/>
                  </a:cubicBezTo>
                  <a:cubicBezTo>
                    <a:pt x="4379" y="502"/>
                    <a:pt x="3600" y="0"/>
                    <a:pt x="27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57"/>
            <p:cNvSpPr/>
            <p:nvPr/>
          </p:nvSpPr>
          <p:spPr>
            <a:xfrm>
              <a:off x="1502000" y="3626850"/>
              <a:ext cx="143875" cy="202650"/>
            </a:xfrm>
            <a:custGeom>
              <a:rect b="b" l="l" r="r" t="t"/>
              <a:pathLst>
                <a:path extrusionOk="0" h="8106" w="5755">
                  <a:moveTo>
                    <a:pt x="2641" y="1"/>
                  </a:moveTo>
                  <a:cubicBezTo>
                    <a:pt x="1856" y="1"/>
                    <a:pt x="1101" y="408"/>
                    <a:pt x="740" y="1194"/>
                  </a:cubicBezTo>
                  <a:cubicBezTo>
                    <a:pt x="1" y="2833"/>
                    <a:pt x="1640" y="5662"/>
                    <a:pt x="2862" y="6755"/>
                  </a:cubicBezTo>
                  <a:cubicBezTo>
                    <a:pt x="2957" y="6850"/>
                    <a:pt x="4683" y="8105"/>
                    <a:pt x="4756" y="8105"/>
                  </a:cubicBezTo>
                  <a:cubicBezTo>
                    <a:pt x="4757" y="8105"/>
                    <a:pt x="4758" y="8105"/>
                    <a:pt x="4758" y="8105"/>
                  </a:cubicBezTo>
                  <a:cubicBezTo>
                    <a:pt x="4758" y="8105"/>
                    <a:pt x="5755" y="5083"/>
                    <a:pt x="5594" y="3669"/>
                  </a:cubicBezTo>
                  <a:cubicBezTo>
                    <a:pt x="5433" y="2479"/>
                    <a:pt x="4919" y="969"/>
                    <a:pt x="3826" y="326"/>
                  </a:cubicBezTo>
                  <a:cubicBezTo>
                    <a:pt x="3455" y="108"/>
                    <a:pt x="3044" y="1"/>
                    <a:pt x="26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57"/>
            <p:cNvSpPr/>
            <p:nvPr/>
          </p:nvSpPr>
          <p:spPr>
            <a:xfrm>
              <a:off x="2656800" y="3458200"/>
              <a:ext cx="462900" cy="1053550"/>
            </a:xfrm>
            <a:custGeom>
              <a:rect b="b" l="l" r="r" t="t"/>
              <a:pathLst>
                <a:path extrusionOk="0" h="42142" w="18516">
                  <a:moveTo>
                    <a:pt x="9161" y="0"/>
                  </a:moveTo>
                  <a:cubicBezTo>
                    <a:pt x="9161" y="0"/>
                    <a:pt x="0" y="9483"/>
                    <a:pt x="32" y="21119"/>
                  </a:cubicBezTo>
                  <a:cubicBezTo>
                    <a:pt x="97" y="32755"/>
                    <a:pt x="9354" y="42141"/>
                    <a:pt x="9354" y="42141"/>
                  </a:cubicBezTo>
                  <a:cubicBezTo>
                    <a:pt x="9354" y="42141"/>
                    <a:pt x="18515" y="32659"/>
                    <a:pt x="18483" y="21023"/>
                  </a:cubicBezTo>
                  <a:cubicBezTo>
                    <a:pt x="18419" y="9386"/>
                    <a:pt x="9161" y="0"/>
                    <a:pt x="91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57"/>
            <p:cNvSpPr/>
            <p:nvPr/>
          </p:nvSpPr>
          <p:spPr>
            <a:xfrm>
              <a:off x="1230400" y="3120375"/>
              <a:ext cx="1581525" cy="1453250"/>
            </a:xfrm>
            <a:custGeom>
              <a:rect b="b" l="l" r="r" t="t"/>
              <a:pathLst>
                <a:path extrusionOk="0" h="58130" w="63261">
                  <a:moveTo>
                    <a:pt x="47092" y="44790"/>
                  </a:moveTo>
                  <a:cubicBezTo>
                    <a:pt x="47542" y="46879"/>
                    <a:pt x="48377" y="49354"/>
                    <a:pt x="49920" y="51508"/>
                  </a:cubicBezTo>
                  <a:cubicBezTo>
                    <a:pt x="49085" y="51122"/>
                    <a:pt x="48217" y="50672"/>
                    <a:pt x="47252" y="50190"/>
                  </a:cubicBezTo>
                  <a:cubicBezTo>
                    <a:pt x="46545" y="49836"/>
                    <a:pt x="45806" y="49451"/>
                    <a:pt x="45066" y="49033"/>
                  </a:cubicBezTo>
                  <a:cubicBezTo>
                    <a:pt x="45195" y="48743"/>
                    <a:pt x="46288" y="46300"/>
                    <a:pt x="46352" y="44918"/>
                  </a:cubicBezTo>
                  <a:cubicBezTo>
                    <a:pt x="46609" y="44886"/>
                    <a:pt x="46867" y="44822"/>
                    <a:pt x="47092" y="44790"/>
                  </a:cubicBezTo>
                  <a:close/>
                  <a:moveTo>
                    <a:pt x="26617" y="1"/>
                  </a:moveTo>
                  <a:cubicBezTo>
                    <a:pt x="26474" y="1"/>
                    <a:pt x="26334" y="15"/>
                    <a:pt x="26198" y="44"/>
                  </a:cubicBezTo>
                  <a:cubicBezTo>
                    <a:pt x="24912" y="334"/>
                    <a:pt x="24301" y="1684"/>
                    <a:pt x="24687" y="2873"/>
                  </a:cubicBezTo>
                  <a:cubicBezTo>
                    <a:pt x="25073" y="4095"/>
                    <a:pt x="26423" y="4898"/>
                    <a:pt x="27580" y="5316"/>
                  </a:cubicBezTo>
                  <a:cubicBezTo>
                    <a:pt x="28119" y="5496"/>
                    <a:pt x="28966" y="5550"/>
                    <a:pt x="29781" y="5550"/>
                  </a:cubicBezTo>
                  <a:cubicBezTo>
                    <a:pt x="30715" y="5550"/>
                    <a:pt x="31608" y="5479"/>
                    <a:pt x="31952" y="5445"/>
                  </a:cubicBezTo>
                  <a:cubicBezTo>
                    <a:pt x="32337" y="5830"/>
                    <a:pt x="32755" y="6216"/>
                    <a:pt x="33205" y="6698"/>
                  </a:cubicBezTo>
                  <a:cubicBezTo>
                    <a:pt x="33977" y="7502"/>
                    <a:pt x="34845" y="8402"/>
                    <a:pt x="35712" y="9463"/>
                  </a:cubicBezTo>
                  <a:cubicBezTo>
                    <a:pt x="35937" y="9752"/>
                    <a:pt x="36195" y="10041"/>
                    <a:pt x="36420" y="10363"/>
                  </a:cubicBezTo>
                  <a:cubicBezTo>
                    <a:pt x="35937" y="9945"/>
                    <a:pt x="35230" y="9366"/>
                    <a:pt x="35134" y="9334"/>
                  </a:cubicBezTo>
                  <a:cubicBezTo>
                    <a:pt x="34248" y="8744"/>
                    <a:pt x="32587" y="8167"/>
                    <a:pt x="31151" y="8167"/>
                  </a:cubicBezTo>
                  <a:cubicBezTo>
                    <a:pt x="30397" y="8167"/>
                    <a:pt x="29706" y="8326"/>
                    <a:pt x="29219" y="8723"/>
                  </a:cubicBezTo>
                  <a:cubicBezTo>
                    <a:pt x="28223" y="9559"/>
                    <a:pt x="28287" y="11038"/>
                    <a:pt x="29187" y="11938"/>
                  </a:cubicBezTo>
                  <a:cubicBezTo>
                    <a:pt x="29864" y="12615"/>
                    <a:pt x="30924" y="12837"/>
                    <a:pt x="31928" y="12837"/>
                  </a:cubicBezTo>
                  <a:cubicBezTo>
                    <a:pt x="32258" y="12837"/>
                    <a:pt x="32581" y="12813"/>
                    <a:pt x="32884" y="12774"/>
                  </a:cubicBezTo>
                  <a:cubicBezTo>
                    <a:pt x="34137" y="12581"/>
                    <a:pt x="36355" y="11166"/>
                    <a:pt x="36838" y="10877"/>
                  </a:cubicBezTo>
                  <a:cubicBezTo>
                    <a:pt x="37352" y="11552"/>
                    <a:pt x="37898" y="12227"/>
                    <a:pt x="38380" y="12999"/>
                  </a:cubicBezTo>
                  <a:cubicBezTo>
                    <a:pt x="39248" y="14317"/>
                    <a:pt x="40084" y="15731"/>
                    <a:pt x="40759" y="17306"/>
                  </a:cubicBezTo>
                  <a:cubicBezTo>
                    <a:pt x="40791" y="17403"/>
                    <a:pt x="40823" y="17499"/>
                    <a:pt x="40856" y="17595"/>
                  </a:cubicBezTo>
                  <a:cubicBezTo>
                    <a:pt x="40631" y="17338"/>
                    <a:pt x="39377" y="16052"/>
                    <a:pt x="39248" y="15956"/>
                  </a:cubicBezTo>
                  <a:cubicBezTo>
                    <a:pt x="38324" y="15221"/>
                    <a:pt x="36421" y="14364"/>
                    <a:pt x="34879" y="14364"/>
                  </a:cubicBezTo>
                  <a:cubicBezTo>
                    <a:pt x="34330" y="14364"/>
                    <a:pt x="33827" y="14473"/>
                    <a:pt x="33430" y="14735"/>
                  </a:cubicBezTo>
                  <a:cubicBezTo>
                    <a:pt x="32337" y="15442"/>
                    <a:pt x="32273" y="16920"/>
                    <a:pt x="33044" y="17917"/>
                  </a:cubicBezTo>
                  <a:cubicBezTo>
                    <a:pt x="33805" y="18860"/>
                    <a:pt x="35257" y="19141"/>
                    <a:pt x="36446" y="19141"/>
                  </a:cubicBezTo>
                  <a:cubicBezTo>
                    <a:pt x="36513" y="19141"/>
                    <a:pt x="36579" y="19140"/>
                    <a:pt x="36645" y="19138"/>
                  </a:cubicBezTo>
                  <a:cubicBezTo>
                    <a:pt x="38027" y="19074"/>
                    <a:pt x="40759" y="17692"/>
                    <a:pt x="40888" y="17628"/>
                  </a:cubicBezTo>
                  <a:cubicBezTo>
                    <a:pt x="41498" y="19106"/>
                    <a:pt x="42013" y="20681"/>
                    <a:pt x="42431" y="22288"/>
                  </a:cubicBezTo>
                  <a:cubicBezTo>
                    <a:pt x="42752" y="23478"/>
                    <a:pt x="43009" y="24667"/>
                    <a:pt x="43266" y="25889"/>
                  </a:cubicBezTo>
                  <a:cubicBezTo>
                    <a:pt x="42977" y="25567"/>
                    <a:pt x="41788" y="24378"/>
                    <a:pt x="41691" y="24281"/>
                  </a:cubicBezTo>
                  <a:cubicBezTo>
                    <a:pt x="40767" y="23547"/>
                    <a:pt x="38864" y="22690"/>
                    <a:pt x="37322" y="22690"/>
                  </a:cubicBezTo>
                  <a:cubicBezTo>
                    <a:pt x="36773" y="22690"/>
                    <a:pt x="36270" y="22798"/>
                    <a:pt x="35873" y="23060"/>
                  </a:cubicBezTo>
                  <a:cubicBezTo>
                    <a:pt x="34780" y="23767"/>
                    <a:pt x="34684" y="25246"/>
                    <a:pt x="35487" y="26242"/>
                  </a:cubicBezTo>
                  <a:cubicBezTo>
                    <a:pt x="36248" y="27186"/>
                    <a:pt x="37700" y="27466"/>
                    <a:pt x="38862" y="27466"/>
                  </a:cubicBezTo>
                  <a:cubicBezTo>
                    <a:pt x="38927" y="27466"/>
                    <a:pt x="38992" y="27465"/>
                    <a:pt x="39055" y="27464"/>
                  </a:cubicBezTo>
                  <a:cubicBezTo>
                    <a:pt x="40438" y="27399"/>
                    <a:pt x="43074" y="26082"/>
                    <a:pt x="43299" y="25985"/>
                  </a:cubicBezTo>
                  <a:cubicBezTo>
                    <a:pt x="43395" y="26532"/>
                    <a:pt x="43524" y="27078"/>
                    <a:pt x="43652" y="27624"/>
                  </a:cubicBezTo>
                  <a:cubicBezTo>
                    <a:pt x="44006" y="29425"/>
                    <a:pt x="44391" y="31225"/>
                    <a:pt x="44777" y="32993"/>
                  </a:cubicBezTo>
                  <a:cubicBezTo>
                    <a:pt x="44938" y="33603"/>
                    <a:pt x="45099" y="34214"/>
                    <a:pt x="45259" y="34793"/>
                  </a:cubicBezTo>
                  <a:cubicBezTo>
                    <a:pt x="44809" y="34343"/>
                    <a:pt x="43974" y="33507"/>
                    <a:pt x="43909" y="33443"/>
                  </a:cubicBezTo>
                  <a:cubicBezTo>
                    <a:pt x="42989" y="32687"/>
                    <a:pt x="41099" y="31846"/>
                    <a:pt x="39561" y="31846"/>
                  </a:cubicBezTo>
                  <a:cubicBezTo>
                    <a:pt x="39004" y="31846"/>
                    <a:pt x="38493" y="31956"/>
                    <a:pt x="38091" y="32221"/>
                  </a:cubicBezTo>
                  <a:cubicBezTo>
                    <a:pt x="36998" y="32928"/>
                    <a:pt x="36902" y="34407"/>
                    <a:pt x="37705" y="35371"/>
                  </a:cubicBezTo>
                  <a:cubicBezTo>
                    <a:pt x="38470" y="36319"/>
                    <a:pt x="39904" y="36627"/>
                    <a:pt x="41093" y="36627"/>
                  </a:cubicBezTo>
                  <a:cubicBezTo>
                    <a:pt x="41154" y="36627"/>
                    <a:pt x="41214" y="36626"/>
                    <a:pt x="41273" y="36625"/>
                  </a:cubicBezTo>
                  <a:cubicBezTo>
                    <a:pt x="42495" y="36561"/>
                    <a:pt x="44745" y="35500"/>
                    <a:pt x="45356" y="35211"/>
                  </a:cubicBezTo>
                  <a:cubicBezTo>
                    <a:pt x="45645" y="36207"/>
                    <a:pt x="45934" y="37171"/>
                    <a:pt x="46288" y="38136"/>
                  </a:cubicBezTo>
                  <a:cubicBezTo>
                    <a:pt x="46417" y="38554"/>
                    <a:pt x="46545" y="38971"/>
                    <a:pt x="46738" y="39357"/>
                  </a:cubicBezTo>
                  <a:cubicBezTo>
                    <a:pt x="46802" y="39550"/>
                    <a:pt x="46899" y="39775"/>
                    <a:pt x="46995" y="39968"/>
                  </a:cubicBezTo>
                  <a:cubicBezTo>
                    <a:pt x="46770" y="39936"/>
                    <a:pt x="46642" y="39936"/>
                    <a:pt x="46642" y="39936"/>
                  </a:cubicBezTo>
                  <a:lnTo>
                    <a:pt x="46642" y="39936"/>
                  </a:lnTo>
                  <a:cubicBezTo>
                    <a:pt x="46642" y="39936"/>
                    <a:pt x="46609" y="40514"/>
                    <a:pt x="46674" y="41414"/>
                  </a:cubicBezTo>
                  <a:cubicBezTo>
                    <a:pt x="45633" y="40696"/>
                    <a:pt x="44248" y="40034"/>
                    <a:pt x="43094" y="40034"/>
                  </a:cubicBezTo>
                  <a:cubicBezTo>
                    <a:pt x="42751" y="40034"/>
                    <a:pt x="42428" y="40093"/>
                    <a:pt x="42141" y="40225"/>
                  </a:cubicBezTo>
                  <a:cubicBezTo>
                    <a:pt x="40952" y="40772"/>
                    <a:pt x="40663" y="42218"/>
                    <a:pt x="41273" y="43311"/>
                  </a:cubicBezTo>
                  <a:cubicBezTo>
                    <a:pt x="41370" y="43440"/>
                    <a:pt x="41466" y="43568"/>
                    <a:pt x="41563" y="43697"/>
                  </a:cubicBezTo>
                  <a:cubicBezTo>
                    <a:pt x="41756" y="45143"/>
                    <a:pt x="42591" y="46718"/>
                    <a:pt x="43299" y="47522"/>
                  </a:cubicBezTo>
                  <a:cubicBezTo>
                    <a:pt x="43363" y="47618"/>
                    <a:pt x="44263" y="48454"/>
                    <a:pt x="44745" y="48872"/>
                  </a:cubicBezTo>
                  <a:cubicBezTo>
                    <a:pt x="44295" y="48615"/>
                    <a:pt x="43845" y="48390"/>
                    <a:pt x="43363" y="48101"/>
                  </a:cubicBezTo>
                  <a:cubicBezTo>
                    <a:pt x="42688" y="47747"/>
                    <a:pt x="41981" y="47297"/>
                    <a:pt x="41273" y="46911"/>
                  </a:cubicBezTo>
                  <a:cubicBezTo>
                    <a:pt x="40920" y="46686"/>
                    <a:pt x="40566" y="46461"/>
                    <a:pt x="40213" y="46236"/>
                  </a:cubicBezTo>
                  <a:cubicBezTo>
                    <a:pt x="39859" y="46011"/>
                    <a:pt x="39538" y="45754"/>
                    <a:pt x="39184" y="45529"/>
                  </a:cubicBezTo>
                  <a:cubicBezTo>
                    <a:pt x="38670" y="45143"/>
                    <a:pt x="38188" y="44757"/>
                    <a:pt x="37673" y="44340"/>
                  </a:cubicBezTo>
                  <a:cubicBezTo>
                    <a:pt x="38091" y="43697"/>
                    <a:pt x="39313" y="41704"/>
                    <a:pt x="39505" y="40547"/>
                  </a:cubicBezTo>
                  <a:cubicBezTo>
                    <a:pt x="39698" y="39325"/>
                    <a:pt x="39570" y="37750"/>
                    <a:pt x="38702" y="36850"/>
                  </a:cubicBezTo>
                  <a:cubicBezTo>
                    <a:pt x="38240" y="36388"/>
                    <a:pt x="37627" y="36138"/>
                    <a:pt x="37026" y="36138"/>
                  </a:cubicBezTo>
                  <a:cubicBezTo>
                    <a:pt x="36455" y="36138"/>
                    <a:pt x="35895" y="36364"/>
                    <a:pt x="35487" y="36850"/>
                  </a:cubicBezTo>
                  <a:cubicBezTo>
                    <a:pt x="34330" y="38264"/>
                    <a:pt x="35198" y="41414"/>
                    <a:pt x="36034" y="42797"/>
                  </a:cubicBezTo>
                  <a:cubicBezTo>
                    <a:pt x="36066" y="42829"/>
                    <a:pt x="36291" y="43118"/>
                    <a:pt x="36548" y="43407"/>
                  </a:cubicBezTo>
                  <a:cubicBezTo>
                    <a:pt x="36066" y="43022"/>
                    <a:pt x="35584" y="42604"/>
                    <a:pt x="35134" y="42186"/>
                  </a:cubicBezTo>
                  <a:cubicBezTo>
                    <a:pt x="33784" y="40997"/>
                    <a:pt x="32466" y="39711"/>
                    <a:pt x="31148" y="38457"/>
                  </a:cubicBezTo>
                  <a:cubicBezTo>
                    <a:pt x="30859" y="38200"/>
                    <a:pt x="30569" y="37943"/>
                    <a:pt x="30312" y="37654"/>
                  </a:cubicBezTo>
                  <a:cubicBezTo>
                    <a:pt x="30666" y="37107"/>
                    <a:pt x="31984" y="34953"/>
                    <a:pt x="32177" y="33732"/>
                  </a:cubicBezTo>
                  <a:cubicBezTo>
                    <a:pt x="32369" y="32543"/>
                    <a:pt x="32273" y="30967"/>
                    <a:pt x="31373" y="30035"/>
                  </a:cubicBezTo>
                  <a:cubicBezTo>
                    <a:pt x="30935" y="29581"/>
                    <a:pt x="30334" y="29340"/>
                    <a:pt x="29739" y="29340"/>
                  </a:cubicBezTo>
                  <a:cubicBezTo>
                    <a:pt x="29153" y="29340"/>
                    <a:pt x="28573" y="29573"/>
                    <a:pt x="28159" y="30067"/>
                  </a:cubicBezTo>
                  <a:cubicBezTo>
                    <a:pt x="27001" y="31450"/>
                    <a:pt x="27869" y="34632"/>
                    <a:pt x="28737" y="35982"/>
                  </a:cubicBezTo>
                  <a:cubicBezTo>
                    <a:pt x="28769" y="36046"/>
                    <a:pt x="29026" y="36368"/>
                    <a:pt x="29316" y="36721"/>
                  </a:cubicBezTo>
                  <a:cubicBezTo>
                    <a:pt x="28576" y="36046"/>
                    <a:pt x="27837" y="35371"/>
                    <a:pt x="27066" y="34761"/>
                  </a:cubicBezTo>
                  <a:cubicBezTo>
                    <a:pt x="25748" y="33635"/>
                    <a:pt x="24398" y="32607"/>
                    <a:pt x="23015" y="31707"/>
                  </a:cubicBezTo>
                  <a:cubicBezTo>
                    <a:pt x="23144" y="31514"/>
                    <a:pt x="24751" y="29039"/>
                    <a:pt x="24976" y="27657"/>
                  </a:cubicBezTo>
                  <a:cubicBezTo>
                    <a:pt x="25137" y="26467"/>
                    <a:pt x="25041" y="24892"/>
                    <a:pt x="24140" y="23992"/>
                  </a:cubicBezTo>
                  <a:cubicBezTo>
                    <a:pt x="23696" y="23531"/>
                    <a:pt x="23090" y="23280"/>
                    <a:pt x="22493" y="23280"/>
                  </a:cubicBezTo>
                  <a:cubicBezTo>
                    <a:pt x="21925" y="23280"/>
                    <a:pt x="21365" y="23507"/>
                    <a:pt x="20958" y="23992"/>
                  </a:cubicBezTo>
                  <a:cubicBezTo>
                    <a:pt x="19769" y="25406"/>
                    <a:pt x="20637" y="28557"/>
                    <a:pt x="21505" y="29939"/>
                  </a:cubicBezTo>
                  <a:cubicBezTo>
                    <a:pt x="21569" y="30035"/>
                    <a:pt x="22501" y="31192"/>
                    <a:pt x="22855" y="31578"/>
                  </a:cubicBezTo>
                  <a:lnTo>
                    <a:pt x="22790" y="31546"/>
                  </a:lnTo>
                  <a:cubicBezTo>
                    <a:pt x="21344" y="30646"/>
                    <a:pt x="19801" y="29939"/>
                    <a:pt x="18354" y="29328"/>
                  </a:cubicBezTo>
                  <a:cubicBezTo>
                    <a:pt x="16876" y="28750"/>
                    <a:pt x="15429" y="28299"/>
                    <a:pt x="14111" y="27946"/>
                  </a:cubicBezTo>
                  <a:cubicBezTo>
                    <a:pt x="12794" y="27560"/>
                    <a:pt x="11540" y="27303"/>
                    <a:pt x="10447" y="27078"/>
                  </a:cubicBezTo>
                  <a:cubicBezTo>
                    <a:pt x="9836" y="26982"/>
                    <a:pt x="9290" y="26885"/>
                    <a:pt x="8775" y="26789"/>
                  </a:cubicBezTo>
                  <a:lnTo>
                    <a:pt x="8808" y="26789"/>
                  </a:lnTo>
                  <a:cubicBezTo>
                    <a:pt x="8840" y="26757"/>
                    <a:pt x="7008" y="25567"/>
                    <a:pt x="6879" y="25503"/>
                  </a:cubicBezTo>
                  <a:cubicBezTo>
                    <a:pt x="6051" y="25089"/>
                    <a:pt x="4680" y="24736"/>
                    <a:pt x="3408" y="24736"/>
                  </a:cubicBezTo>
                  <a:cubicBezTo>
                    <a:pt x="2407" y="24736"/>
                    <a:pt x="1466" y="24955"/>
                    <a:pt x="900" y="25535"/>
                  </a:cubicBezTo>
                  <a:cubicBezTo>
                    <a:pt x="0" y="26467"/>
                    <a:pt x="225" y="27946"/>
                    <a:pt x="1222" y="28717"/>
                  </a:cubicBezTo>
                  <a:cubicBezTo>
                    <a:pt x="1813" y="29194"/>
                    <a:pt x="2608" y="29365"/>
                    <a:pt x="3405" y="29365"/>
                  </a:cubicBezTo>
                  <a:cubicBezTo>
                    <a:pt x="3951" y="29365"/>
                    <a:pt x="4499" y="29285"/>
                    <a:pt x="4982" y="29167"/>
                  </a:cubicBezTo>
                  <a:cubicBezTo>
                    <a:pt x="6172" y="28846"/>
                    <a:pt x="8197" y="27271"/>
                    <a:pt x="8711" y="26853"/>
                  </a:cubicBezTo>
                  <a:cubicBezTo>
                    <a:pt x="9225" y="26949"/>
                    <a:pt x="9804" y="27078"/>
                    <a:pt x="10415" y="27207"/>
                  </a:cubicBezTo>
                  <a:cubicBezTo>
                    <a:pt x="11508" y="27432"/>
                    <a:pt x="12729" y="27721"/>
                    <a:pt x="14047" y="28139"/>
                  </a:cubicBezTo>
                  <a:cubicBezTo>
                    <a:pt x="14401" y="28235"/>
                    <a:pt x="14786" y="28364"/>
                    <a:pt x="15140" y="28492"/>
                  </a:cubicBezTo>
                  <a:cubicBezTo>
                    <a:pt x="14497" y="28396"/>
                    <a:pt x="13597" y="28332"/>
                    <a:pt x="13501" y="28332"/>
                  </a:cubicBezTo>
                  <a:cubicBezTo>
                    <a:pt x="11893" y="28364"/>
                    <a:pt x="8775" y="29360"/>
                    <a:pt x="8229" y="31096"/>
                  </a:cubicBezTo>
                  <a:cubicBezTo>
                    <a:pt x="7843" y="32350"/>
                    <a:pt x="8743" y="33539"/>
                    <a:pt x="9965" y="33796"/>
                  </a:cubicBezTo>
                  <a:cubicBezTo>
                    <a:pt x="10127" y="33830"/>
                    <a:pt x="10292" y="33845"/>
                    <a:pt x="10457" y="33845"/>
                  </a:cubicBezTo>
                  <a:cubicBezTo>
                    <a:pt x="11569" y="33845"/>
                    <a:pt x="12717" y="33146"/>
                    <a:pt x="13501" y="32446"/>
                  </a:cubicBezTo>
                  <a:cubicBezTo>
                    <a:pt x="14433" y="31610"/>
                    <a:pt x="15526" y="29200"/>
                    <a:pt x="15783" y="28685"/>
                  </a:cubicBezTo>
                  <a:cubicBezTo>
                    <a:pt x="16587" y="28942"/>
                    <a:pt x="17390" y="29264"/>
                    <a:pt x="18226" y="29617"/>
                  </a:cubicBezTo>
                  <a:cubicBezTo>
                    <a:pt x="19672" y="30228"/>
                    <a:pt x="21151" y="30967"/>
                    <a:pt x="22598" y="31900"/>
                  </a:cubicBezTo>
                  <a:cubicBezTo>
                    <a:pt x="22662" y="31964"/>
                    <a:pt x="22726" y="32028"/>
                    <a:pt x="22823" y="32060"/>
                  </a:cubicBezTo>
                  <a:cubicBezTo>
                    <a:pt x="22501" y="31964"/>
                    <a:pt x="20733" y="31610"/>
                    <a:pt x="20605" y="31578"/>
                  </a:cubicBezTo>
                  <a:cubicBezTo>
                    <a:pt x="20472" y="31568"/>
                    <a:pt x="20329" y="31562"/>
                    <a:pt x="20178" y="31562"/>
                  </a:cubicBezTo>
                  <a:cubicBezTo>
                    <a:pt x="18486" y="31562"/>
                    <a:pt x="15725" y="32230"/>
                    <a:pt x="15076" y="33764"/>
                  </a:cubicBezTo>
                  <a:cubicBezTo>
                    <a:pt x="14561" y="34986"/>
                    <a:pt x="15301" y="36271"/>
                    <a:pt x="16490" y="36625"/>
                  </a:cubicBezTo>
                  <a:cubicBezTo>
                    <a:pt x="16752" y="36708"/>
                    <a:pt x="17024" y="36744"/>
                    <a:pt x="17300" y="36744"/>
                  </a:cubicBezTo>
                  <a:cubicBezTo>
                    <a:pt x="18311" y="36744"/>
                    <a:pt x="19372" y="36248"/>
                    <a:pt x="20155" y="35693"/>
                  </a:cubicBezTo>
                  <a:cubicBezTo>
                    <a:pt x="21280" y="34889"/>
                    <a:pt x="22823" y="32221"/>
                    <a:pt x="22887" y="32093"/>
                  </a:cubicBezTo>
                  <a:cubicBezTo>
                    <a:pt x="24205" y="32993"/>
                    <a:pt x="25491" y="34021"/>
                    <a:pt x="26744" y="35146"/>
                  </a:cubicBezTo>
                  <a:cubicBezTo>
                    <a:pt x="27644" y="35950"/>
                    <a:pt x="28544" y="36786"/>
                    <a:pt x="29412" y="37654"/>
                  </a:cubicBezTo>
                  <a:cubicBezTo>
                    <a:pt x="28994" y="37557"/>
                    <a:pt x="27355" y="37204"/>
                    <a:pt x="27226" y="37204"/>
                  </a:cubicBezTo>
                  <a:cubicBezTo>
                    <a:pt x="27073" y="37188"/>
                    <a:pt x="26905" y="37180"/>
                    <a:pt x="26727" y="37180"/>
                  </a:cubicBezTo>
                  <a:cubicBezTo>
                    <a:pt x="25029" y="37180"/>
                    <a:pt x="22337" y="37877"/>
                    <a:pt x="21698" y="39389"/>
                  </a:cubicBezTo>
                  <a:cubicBezTo>
                    <a:pt x="21183" y="40579"/>
                    <a:pt x="21923" y="41864"/>
                    <a:pt x="23112" y="42250"/>
                  </a:cubicBezTo>
                  <a:cubicBezTo>
                    <a:pt x="23366" y="42330"/>
                    <a:pt x="23629" y="42366"/>
                    <a:pt x="23896" y="42366"/>
                  </a:cubicBezTo>
                  <a:cubicBezTo>
                    <a:pt x="24915" y="42366"/>
                    <a:pt x="25987" y="41846"/>
                    <a:pt x="26776" y="41286"/>
                  </a:cubicBezTo>
                  <a:cubicBezTo>
                    <a:pt x="27901" y="40514"/>
                    <a:pt x="29380" y="37943"/>
                    <a:pt x="29476" y="37718"/>
                  </a:cubicBezTo>
                  <a:cubicBezTo>
                    <a:pt x="29894" y="38136"/>
                    <a:pt x="30280" y="38521"/>
                    <a:pt x="30698" y="38907"/>
                  </a:cubicBezTo>
                  <a:cubicBezTo>
                    <a:pt x="31984" y="40193"/>
                    <a:pt x="33269" y="41511"/>
                    <a:pt x="34620" y="42765"/>
                  </a:cubicBezTo>
                  <a:cubicBezTo>
                    <a:pt x="35070" y="43182"/>
                    <a:pt x="35520" y="43600"/>
                    <a:pt x="36002" y="44018"/>
                  </a:cubicBezTo>
                  <a:cubicBezTo>
                    <a:pt x="35359" y="43857"/>
                    <a:pt x="34234" y="43632"/>
                    <a:pt x="34105" y="43600"/>
                  </a:cubicBezTo>
                  <a:cubicBezTo>
                    <a:pt x="33973" y="43590"/>
                    <a:pt x="33830" y="43584"/>
                    <a:pt x="33679" y="43584"/>
                  </a:cubicBezTo>
                  <a:cubicBezTo>
                    <a:pt x="31986" y="43584"/>
                    <a:pt x="29225" y="44252"/>
                    <a:pt x="28576" y="45786"/>
                  </a:cubicBezTo>
                  <a:cubicBezTo>
                    <a:pt x="28062" y="47008"/>
                    <a:pt x="28801" y="48293"/>
                    <a:pt x="30023" y="48647"/>
                  </a:cubicBezTo>
                  <a:cubicBezTo>
                    <a:pt x="30285" y="48730"/>
                    <a:pt x="30557" y="48767"/>
                    <a:pt x="30832" y="48767"/>
                  </a:cubicBezTo>
                  <a:cubicBezTo>
                    <a:pt x="31842" y="48767"/>
                    <a:pt x="32898" y="48270"/>
                    <a:pt x="33655" y="47715"/>
                  </a:cubicBezTo>
                  <a:cubicBezTo>
                    <a:pt x="34652" y="47008"/>
                    <a:pt x="35937" y="44886"/>
                    <a:pt x="36291" y="44275"/>
                  </a:cubicBezTo>
                  <a:cubicBezTo>
                    <a:pt x="37095" y="44950"/>
                    <a:pt x="37866" y="45625"/>
                    <a:pt x="38670" y="46236"/>
                  </a:cubicBezTo>
                  <a:cubicBezTo>
                    <a:pt x="39023" y="46493"/>
                    <a:pt x="39377" y="46750"/>
                    <a:pt x="39730" y="46975"/>
                  </a:cubicBezTo>
                  <a:cubicBezTo>
                    <a:pt x="40084" y="47233"/>
                    <a:pt x="40438" y="47458"/>
                    <a:pt x="40759" y="47683"/>
                  </a:cubicBezTo>
                  <a:cubicBezTo>
                    <a:pt x="41498" y="48133"/>
                    <a:pt x="42173" y="48551"/>
                    <a:pt x="42881" y="48968"/>
                  </a:cubicBezTo>
                  <a:cubicBezTo>
                    <a:pt x="43202" y="49161"/>
                    <a:pt x="43556" y="49354"/>
                    <a:pt x="43877" y="49547"/>
                  </a:cubicBezTo>
                  <a:cubicBezTo>
                    <a:pt x="43266" y="49322"/>
                    <a:pt x="42302" y="48936"/>
                    <a:pt x="42206" y="48936"/>
                  </a:cubicBezTo>
                  <a:cubicBezTo>
                    <a:pt x="41747" y="48815"/>
                    <a:pt x="41145" y="48745"/>
                    <a:pt x="40498" y="48745"/>
                  </a:cubicBezTo>
                  <a:cubicBezTo>
                    <a:pt x="38919" y="48745"/>
                    <a:pt x="37071" y="49160"/>
                    <a:pt x="36387" y="50254"/>
                  </a:cubicBezTo>
                  <a:cubicBezTo>
                    <a:pt x="35712" y="51347"/>
                    <a:pt x="36259" y="52729"/>
                    <a:pt x="37384" y="53276"/>
                  </a:cubicBezTo>
                  <a:cubicBezTo>
                    <a:pt x="37776" y="53477"/>
                    <a:pt x="38219" y="53562"/>
                    <a:pt x="38676" y="53562"/>
                  </a:cubicBezTo>
                  <a:cubicBezTo>
                    <a:pt x="39530" y="53562"/>
                    <a:pt x="40433" y="53267"/>
                    <a:pt x="41145" y="52890"/>
                  </a:cubicBezTo>
                  <a:cubicBezTo>
                    <a:pt x="42334" y="52311"/>
                    <a:pt x="44134" y="50093"/>
                    <a:pt x="44327" y="49804"/>
                  </a:cubicBezTo>
                  <a:cubicBezTo>
                    <a:pt x="45163" y="50286"/>
                    <a:pt x="45999" y="50736"/>
                    <a:pt x="46770" y="51154"/>
                  </a:cubicBezTo>
                  <a:cubicBezTo>
                    <a:pt x="48827" y="52247"/>
                    <a:pt x="50627" y="53147"/>
                    <a:pt x="52010" y="53790"/>
                  </a:cubicBezTo>
                  <a:cubicBezTo>
                    <a:pt x="56542" y="57712"/>
                    <a:pt x="62907" y="58130"/>
                    <a:pt x="62907" y="58130"/>
                  </a:cubicBezTo>
                  <a:cubicBezTo>
                    <a:pt x="62907" y="58130"/>
                    <a:pt x="63260" y="50511"/>
                    <a:pt x="58760" y="45465"/>
                  </a:cubicBezTo>
                  <a:cubicBezTo>
                    <a:pt x="57121" y="43632"/>
                    <a:pt x="55096" y="42411"/>
                    <a:pt x="53135" y="41607"/>
                  </a:cubicBezTo>
                  <a:cubicBezTo>
                    <a:pt x="53263" y="41447"/>
                    <a:pt x="53392" y="41318"/>
                    <a:pt x="53488" y="41189"/>
                  </a:cubicBezTo>
                  <a:cubicBezTo>
                    <a:pt x="54131" y="40161"/>
                    <a:pt x="54710" y="38682"/>
                    <a:pt x="54292" y="37493"/>
                  </a:cubicBezTo>
                  <a:cubicBezTo>
                    <a:pt x="53976" y="36593"/>
                    <a:pt x="53145" y="35969"/>
                    <a:pt x="52244" y="35969"/>
                  </a:cubicBezTo>
                  <a:cubicBezTo>
                    <a:pt x="51954" y="35969"/>
                    <a:pt x="51656" y="36034"/>
                    <a:pt x="51367" y="36175"/>
                  </a:cubicBezTo>
                  <a:cubicBezTo>
                    <a:pt x="50113" y="36753"/>
                    <a:pt x="49502" y="38746"/>
                    <a:pt x="49374" y="40386"/>
                  </a:cubicBezTo>
                  <a:cubicBezTo>
                    <a:pt x="48892" y="40257"/>
                    <a:pt x="48442" y="40193"/>
                    <a:pt x="48056" y="40129"/>
                  </a:cubicBezTo>
                  <a:cubicBezTo>
                    <a:pt x="47895" y="39743"/>
                    <a:pt x="47734" y="39389"/>
                    <a:pt x="47542" y="39004"/>
                  </a:cubicBezTo>
                  <a:cubicBezTo>
                    <a:pt x="47381" y="38618"/>
                    <a:pt x="47252" y="38232"/>
                    <a:pt x="47092" y="37814"/>
                  </a:cubicBezTo>
                  <a:cubicBezTo>
                    <a:pt x="46867" y="37236"/>
                    <a:pt x="46674" y="36625"/>
                    <a:pt x="46481" y="36014"/>
                  </a:cubicBezTo>
                  <a:cubicBezTo>
                    <a:pt x="47188" y="35693"/>
                    <a:pt x="49310" y="34728"/>
                    <a:pt x="50113" y="33860"/>
                  </a:cubicBezTo>
                  <a:cubicBezTo>
                    <a:pt x="50917" y="32960"/>
                    <a:pt x="51688" y="31578"/>
                    <a:pt x="51463" y="30325"/>
                  </a:cubicBezTo>
                  <a:cubicBezTo>
                    <a:pt x="51245" y="29262"/>
                    <a:pt x="50358" y="28477"/>
                    <a:pt x="49330" y="28477"/>
                  </a:cubicBezTo>
                  <a:cubicBezTo>
                    <a:pt x="49144" y="28477"/>
                    <a:pt x="48955" y="28503"/>
                    <a:pt x="48763" y="28557"/>
                  </a:cubicBezTo>
                  <a:cubicBezTo>
                    <a:pt x="47027" y="29071"/>
                    <a:pt x="45999" y="32189"/>
                    <a:pt x="45967" y="33828"/>
                  </a:cubicBezTo>
                  <a:cubicBezTo>
                    <a:pt x="45967" y="33860"/>
                    <a:pt x="45999" y="34214"/>
                    <a:pt x="46031" y="34632"/>
                  </a:cubicBezTo>
                  <a:cubicBezTo>
                    <a:pt x="45870" y="34021"/>
                    <a:pt x="45677" y="33410"/>
                    <a:pt x="45516" y="32800"/>
                  </a:cubicBezTo>
                  <a:cubicBezTo>
                    <a:pt x="45066" y="31064"/>
                    <a:pt x="44681" y="29296"/>
                    <a:pt x="44263" y="27496"/>
                  </a:cubicBezTo>
                  <a:cubicBezTo>
                    <a:pt x="44166" y="27110"/>
                    <a:pt x="44102" y="26757"/>
                    <a:pt x="44006" y="26371"/>
                  </a:cubicBezTo>
                  <a:cubicBezTo>
                    <a:pt x="44616" y="26114"/>
                    <a:pt x="46899" y="25053"/>
                    <a:pt x="47734" y="24153"/>
                  </a:cubicBezTo>
                  <a:cubicBezTo>
                    <a:pt x="48538" y="23253"/>
                    <a:pt x="49342" y="21871"/>
                    <a:pt x="49085" y="20617"/>
                  </a:cubicBezTo>
                  <a:cubicBezTo>
                    <a:pt x="48896" y="19568"/>
                    <a:pt x="48032" y="18789"/>
                    <a:pt x="47021" y="18789"/>
                  </a:cubicBezTo>
                  <a:cubicBezTo>
                    <a:pt x="46824" y="18789"/>
                    <a:pt x="46621" y="18818"/>
                    <a:pt x="46417" y="18881"/>
                  </a:cubicBezTo>
                  <a:cubicBezTo>
                    <a:pt x="44681" y="19395"/>
                    <a:pt x="43652" y="22481"/>
                    <a:pt x="43620" y="24121"/>
                  </a:cubicBezTo>
                  <a:cubicBezTo>
                    <a:pt x="43620" y="24185"/>
                    <a:pt x="43652" y="24603"/>
                    <a:pt x="43684" y="25053"/>
                  </a:cubicBezTo>
                  <a:cubicBezTo>
                    <a:pt x="43459" y="24089"/>
                    <a:pt x="43202" y="23124"/>
                    <a:pt x="42945" y="22160"/>
                  </a:cubicBezTo>
                  <a:cubicBezTo>
                    <a:pt x="42463" y="20521"/>
                    <a:pt x="41884" y="18913"/>
                    <a:pt x="41209" y="17370"/>
                  </a:cubicBezTo>
                  <a:cubicBezTo>
                    <a:pt x="41434" y="17306"/>
                    <a:pt x="44166" y="16117"/>
                    <a:pt x="45066" y="15088"/>
                  </a:cubicBezTo>
                  <a:cubicBezTo>
                    <a:pt x="45870" y="14188"/>
                    <a:pt x="46674" y="12838"/>
                    <a:pt x="46417" y="11584"/>
                  </a:cubicBezTo>
                  <a:cubicBezTo>
                    <a:pt x="46226" y="10522"/>
                    <a:pt x="45343" y="9737"/>
                    <a:pt x="44315" y="9737"/>
                  </a:cubicBezTo>
                  <a:cubicBezTo>
                    <a:pt x="44130" y="9737"/>
                    <a:pt x="43940" y="9762"/>
                    <a:pt x="43749" y="9816"/>
                  </a:cubicBezTo>
                  <a:cubicBezTo>
                    <a:pt x="42013" y="10331"/>
                    <a:pt x="40984" y="13449"/>
                    <a:pt x="40952" y="15088"/>
                  </a:cubicBezTo>
                  <a:cubicBezTo>
                    <a:pt x="40952" y="15185"/>
                    <a:pt x="41081" y="16663"/>
                    <a:pt x="41145" y="17210"/>
                  </a:cubicBezTo>
                  <a:lnTo>
                    <a:pt x="41113" y="17145"/>
                  </a:lnTo>
                  <a:cubicBezTo>
                    <a:pt x="40406" y="15570"/>
                    <a:pt x="39538" y="14156"/>
                    <a:pt x="38638" y="12838"/>
                  </a:cubicBezTo>
                  <a:cubicBezTo>
                    <a:pt x="37738" y="11520"/>
                    <a:pt x="36773" y="10363"/>
                    <a:pt x="35873" y="9334"/>
                  </a:cubicBezTo>
                  <a:cubicBezTo>
                    <a:pt x="34973" y="8273"/>
                    <a:pt x="34073" y="7373"/>
                    <a:pt x="33269" y="6602"/>
                  </a:cubicBezTo>
                  <a:cubicBezTo>
                    <a:pt x="32852" y="6184"/>
                    <a:pt x="32434" y="5798"/>
                    <a:pt x="32048" y="5445"/>
                  </a:cubicBezTo>
                  <a:lnTo>
                    <a:pt x="32112" y="5445"/>
                  </a:lnTo>
                  <a:cubicBezTo>
                    <a:pt x="32144" y="5445"/>
                    <a:pt x="31244" y="3420"/>
                    <a:pt x="31180" y="3291"/>
                  </a:cubicBezTo>
                  <a:cubicBezTo>
                    <a:pt x="30438" y="2015"/>
                    <a:pt x="28328" y="1"/>
                    <a:pt x="266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57"/>
            <p:cNvSpPr/>
            <p:nvPr/>
          </p:nvSpPr>
          <p:spPr>
            <a:xfrm>
              <a:off x="2969400" y="4123575"/>
              <a:ext cx="426750" cy="440400"/>
            </a:xfrm>
            <a:custGeom>
              <a:rect b="b" l="l" r="r" t="t"/>
              <a:pathLst>
                <a:path extrusionOk="0" h="17616" w="17070">
                  <a:moveTo>
                    <a:pt x="17005" y="1"/>
                  </a:moveTo>
                  <a:lnTo>
                    <a:pt x="17005" y="1"/>
                  </a:lnTo>
                  <a:cubicBezTo>
                    <a:pt x="17004" y="1"/>
                    <a:pt x="9354" y="226"/>
                    <a:pt x="4694" y="5112"/>
                  </a:cubicBezTo>
                  <a:cubicBezTo>
                    <a:pt x="0" y="9965"/>
                    <a:pt x="65" y="17616"/>
                    <a:pt x="65" y="17616"/>
                  </a:cubicBezTo>
                  <a:cubicBezTo>
                    <a:pt x="65" y="17616"/>
                    <a:pt x="7715" y="17359"/>
                    <a:pt x="12376" y="12505"/>
                  </a:cubicBezTo>
                  <a:cubicBezTo>
                    <a:pt x="17069" y="7651"/>
                    <a:pt x="17005" y="1"/>
                    <a:pt x="170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57"/>
            <p:cNvSpPr/>
            <p:nvPr/>
          </p:nvSpPr>
          <p:spPr>
            <a:xfrm>
              <a:off x="1515675" y="3626950"/>
              <a:ext cx="126175" cy="202525"/>
            </a:xfrm>
            <a:custGeom>
              <a:rect b="b" l="l" r="r" t="t"/>
              <a:pathLst>
                <a:path extrusionOk="0" h="8101" w="5047">
                  <a:moveTo>
                    <a:pt x="2090" y="0"/>
                  </a:moveTo>
                  <a:cubicBezTo>
                    <a:pt x="1318" y="0"/>
                    <a:pt x="547" y="386"/>
                    <a:pt x="193" y="1190"/>
                  </a:cubicBezTo>
                  <a:cubicBezTo>
                    <a:pt x="65" y="1479"/>
                    <a:pt x="0" y="1800"/>
                    <a:pt x="0" y="2154"/>
                  </a:cubicBezTo>
                  <a:cubicBezTo>
                    <a:pt x="0" y="3761"/>
                    <a:pt x="1318" y="5851"/>
                    <a:pt x="2315" y="6751"/>
                  </a:cubicBezTo>
                  <a:cubicBezTo>
                    <a:pt x="2411" y="6847"/>
                    <a:pt x="4147" y="8101"/>
                    <a:pt x="4211" y="8101"/>
                  </a:cubicBezTo>
                  <a:cubicBezTo>
                    <a:pt x="4211" y="8101"/>
                    <a:pt x="5047" y="5529"/>
                    <a:pt x="5047" y="4018"/>
                  </a:cubicBezTo>
                  <a:cubicBezTo>
                    <a:pt x="5047" y="3890"/>
                    <a:pt x="5047" y="3761"/>
                    <a:pt x="5047" y="3665"/>
                  </a:cubicBezTo>
                  <a:cubicBezTo>
                    <a:pt x="4886" y="2475"/>
                    <a:pt x="4372" y="965"/>
                    <a:pt x="3279" y="322"/>
                  </a:cubicBezTo>
                  <a:cubicBezTo>
                    <a:pt x="2893" y="97"/>
                    <a:pt x="2508" y="0"/>
                    <a:pt x="20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57"/>
            <p:cNvSpPr/>
            <p:nvPr/>
          </p:nvSpPr>
          <p:spPr>
            <a:xfrm>
              <a:off x="2659200" y="4023125"/>
              <a:ext cx="458100" cy="488625"/>
            </a:xfrm>
            <a:custGeom>
              <a:rect b="b" l="l" r="r" t="t"/>
              <a:pathLst>
                <a:path extrusionOk="0" h="19545" w="18324">
                  <a:moveTo>
                    <a:pt x="1" y="1"/>
                  </a:moveTo>
                  <a:cubicBezTo>
                    <a:pt x="772" y="10930"/>
                    <a:pt x="9258" y="19544"/>
                    <a:pt x="9258" y="19544"/>
                  </a:cubicBezTo>
                  <a:cubicBezTo>
                    <a:pt x="9258" y="19544"/>
                    <a:pt x="17616" y="10898"/>
                    <a:pt x="183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57"/>
            <p:cNvSpPr/>
            <p:nvPr/>
          </p:nvSpPr>
          <p:spPr>
            <a:xfrm>
              <a:off x="1239225" y="3702475"/>
              <a:ext cx="1564650" cy="871150"/>
            </a:xfrm>
            <a:custGeom>
              <a:rect b="b" l="l" r="r" t="t"/>
              <a:pathLst>
                <a:path extrusionOk="0" h="34846" w="62586">
                  <a:moveTo>
                    <a:pt x="46739" y="21506"/>
                  </a:moveTo>
                  <a:cubicBezTo>
                    <a:pt x="47189" y="23595"/>
                    <a:pt x="48024" y="26070"/>
                    <a:pt x="49567" y="28224"/>
                  </a:cubicBezTo>
                  <a:cubicBezTo>
                    <a:pt x="48732" y="27838"/>
                    <a:pt x="47864" y="27388"/>
                    <a:pt x="46899" y="26906"/>
                  </a:cubicBezTo>
                  <a:cubicBezTo>
                    <a:pt x="46192" y="26552"/>
                    <a:pt x="45453" y="26167"/>
                    <a:pt x="44713" y="25749"/>
                  </a:cubicBezTo>
                  <a:cubicBezTo>
                    <a:pt x="44842" y="25459"/>
                    <a:pt x="45935" y="23016"/>
                    <a:pt x="45999" y="21634"/>
                  </a:cubicBezTo>
                  <a:cubicBezTo>
                    <a:pt x="46256" y="21602"/>
                    <a:pt x="46514" y="21538"/>
                    <a:pt x="46739" y="21506"/>
                  </a:cubicBezTo>
                  <a:close/>
                  <a:moveTo>
                    <a:pt x="22148" y="1"/>
                  </a:moveTo>
                  <a:cubicBezTo>
                    <a:pt x="21570" y="1"/>
                    <a:pt x="21023" y="226"/>
                    <a:pt x="20605" y="708"/>
                  </a:cubicBezTo>
                  <a:cubicBezTo>
                    <a:pt x="20187" y="1190"/>
                    <a:pt x="20027" y="1897"/>
                    <a:pt x="20027" y="2669"/>
                  </a:cubicBezTo>
                  <a:cubicBezTo>
                    <a:pt x="20027" y="4083"/>
                    <a:pt x="20605" y="5755"/>
                    <a:pt x="21152" y="6655"/>
                  </a:cubicBezTo>
                  <a:cubicBezTo>
                    <a:pt x="21216" y="6751"/>
                    <a:pt x="22148" y="7908"/>
                    <a:pt x="22502" y="8294"/>
                  </a:cubicBezTo>
                  <a:lnTo>
                    <a:pt x="22437" y="8262"/>
                  </a:lnTo>
                  <a:cubicBezTo>
                    <a:pt x="20991" y="7362"/>
                    <a:pt x="19448" y="6655"/>
                    <a:pt x="18001" y="6044"/>
                  </a:cubicBezTo>
                  <a:cubicBezTo>
                    <a:pt x="16523" y="5466"/>
                    <a:pt x="15076" y="5015"/>
                    <a:pt x="13758" y="4662"/>
                  </a:cubicBezTo>
                  <a:cubicBezTo>
                    <a:pt x="12441" y="4276"/>
                    <a:pt x="11187" y="4019"/>
                    <a:pt x="10094" y="3794"/>
                  </a:cubicBezTo>
                  <a:cubicBezTo>
                    <a:pt x="9483" y="3698"/>
                    <a:pt x="8937" y="3601"/>
                    <a:pt x="8422" y="3505"/>
                  </a:cubicBezTo>
                  <a:lnTo>
                    <a:pt x="8455" y="3505"/>
                  </a:lnTo>
                  <a:cubicBezTo>
                    <a:pt x="8455" y="3440"/>
                    <a:pt x="6655" y="2283"/>
                    <a:pt x="6526" y="2219"/>
                  </a:cubicBezTo>
                  <a:cubicBezTo>
                    <a:pt x="5690" y="1801"/>
                    <a:pt x="4340" y="1447"/>
                    <a:pt x="3054" y="1447"/>
                  </a:cubicBezTo>
                  <a:cubicBezTo>
                    <a:pt x="2058" y="1447"/>
                    <a:pt x="1126" y="1672"/>
                    <a:pt x="547" y="2251"/>
                  </a:cubicBezTo>
                  <a:cubicBezTo>
                    <a:pt x="161" y="2637"/>
                    <a:pt x="1" y="3151"/>
                    <a:pt x="1" y="3665"/>
                  </a:cubicBezTo>
                  <a:cubicBezTo>
                    <a:pt x="1" y="4308"/>
                    <a:pt x="290" y="4983"/>
                    <a:pt x="869" y="5433"/>
                  </a:cubicBezTo>
                  <a:cubicBezTo>
                    <a:pt x="1447" y="5916"/>
                    <a:pt x="2251" y="6076"/>
                    <a:pt x="3054" y="6076"/>
                  </a:cubicBezTo>
                  <a:cubicBezTo>
                    <a:pt x="3601" y="6076"/>
                    <a:pt x="4147" y="5980"/>
                    <a:pt x="4629" y="5883"/>
                  </a:cubicBezTo>
                  <a:cubicBezTo>
                    <a:pt x="5819" y="5562"/>
                    <a:pt x="7844" y="3987"/>
                    <a:pt x="8358" y="3569"/>
                  </a:cubicBezTo>
                  <a:cubicBezTo>
                    <a:pt x="8872" y="3665"/>
                    <a:pt x="9451" y="3794"/>
                    <a:pt x="10062" y="3923"/>
                  </a:cubicBezTo>
                  <a:cubicBezTo>
                    <a:pt x="11155" y="4148"/>
                    <a:pt x="12376" y="4437"/>
                    <a:pt x="13694" y="4855"/>
                  </a:cubicBezTo>
                  <a:cubicBezTo>
                    <a:pt x="14048" y="4951"/>
                    <a:pt x="14433" y="5080"/>
                    <a:pt x="14787" y="5208"/>
                  </a:cubicBezTo>
                  <a:cubicBezTo>
                    <a:pt x="14144" y="5112"/>
                    <a:pt x="13244" y="5048"/>
                    <a:pt x="13148" y="5048"/>
                  </a:cubicBezTo>
                  <a:cubicBezTo>
                    <a:pt x="11540" y="5080"/>
                    <a:pt x="8422" y="6076"/>
                    <a:pt x="7876" y="7812"/>
                  </a:cubicBezTo>
                  <a:cubicBezTo>
                    <a:pt x="7812" y="8005"/>
                    <a:pt x="7780" y="8230"/>
                    <a:pt x="7780" y="8423"/>
                  </a:cubicBezTo>
                  <a:cubicBezTo>
                    <a:pt x="7780" y="9419"/>
                    <a:pt x="8583" y="10319"/>
                    <a:pt x="9612" y="10512"/>
                  </a:cubicBezTo>
                  <a:cubicBezTo>
                    <a:pt x="9773" y="10544"/>
                    <a:pt x="9933" y="10544"/>
                    <a:pt x="10094" y="10544"/>
                  </a:cubicBezTo>
                  <a:cubicBezTo>
                    <a:pt x="11219" y="10544"/>
                    <a:pt x="12376" y="9869"/>
                    <a:pt x="13148" y="9162"/>
                  </a:cubicBezTo>
                  <a:cubicBezTo>
                    <a:pt x="14080" y="8326"/>
                    <a:pt x="15173" y="5916"/>
                    <a:pt x="15430" y="5401"/>
                  </a:cubicBezTo>
                  <a:cubicBezTo>
                    <a:pt x="16234" y="5658"/>
                    <a:pt x="17037" y="5980"/>
                    <a:pt x="17873" y="6333"/>
                  </a:cubicBezTo>
                  <a:cubicBezTo>
                    <a:pt x="19319" y="6944"/>
                    <a:pt x="20798" y="7683"/>
                    <a:pt x="22245" y="8616"/>
                  </a:cubicBezTo>
                  <a:cubicBezTo>
                    <a:pt x="22309" y="8680"/>
                    <a:pt x="22373" y="8744"/>
                    <a:pt x="22470" y="8776"/>
                  </a:cubicBezTo>
                  <a:cubicBezTo>
                    <a:pt x="22148" y="8680"/>
                    <a:pt x="20380" y="8326"/>
                    <a:pt x="20252" y="8294"/>
                  </a:cubicBezTo>
                  <a:lnTo>
                    <a:pt x="19769" y="8294"/>
                  </a:lnTo>
                  <a:cubicBezTo>
                    <a:pt x="18066" y="8294"/>
                    <a:pt x="15366" y="8969"/>
                    <a:pt x="14723" y="10480"/>
                  </a:cubicBezTo>
                  <a:cubicBezTo>
                    <a:pt x="14594" y="10769"/>
                    <a:pt x="14530" y="11027"/>
                    <a:pt x="14530" y="11284"/>
                  </a:cubicBezTo>
                  <a:cubicBezTo>
                    <a:pt x="14530" y="12216"/>
                    <a:pt x="15205" y="13052"/>
                    <a:pt x="16137" y="13341"/>
                  </a:cubicBezTo>
                  <a:cubicBezTo>
                    <a:pt x="16394" y="13437"/>
                    <a:pt x="16651" y="13469"/>
                    <a:pt x="16941" y="13469"/>
                  </a:cubicBezTo>
                  <a:cubicBezTo>
                    <a:pt x="17937" y="13469"/>
                    <a:pt x="19030" y="12955"/>
                    <a:pt x="19802" y="12409"/>
                  </a:cubicBezTo>
                  <a:cubicBezTo>
                    <a:pt x="20927" y="11605"/>
                    <a:pt x="22470" y="8937"/>
                    <a:pt x="22534" y="8809"/>
                  </a:cubicBezTo>
                  <a:cubicBezTo>
                    <a:pt x="23852" y="9709"/>
                    <a:pt x="25138" y="10737"/>
                    <a:pt x="26391" y="11862"/>
                  </a:cubicBezTo>
                  <a:cubicBezTo>
                    <a:pt x="27291" y="12666"/>
                    <a:pt x="28191" y="13502"/>
                    <a:pt x="29059" y="14370"/>
                  </a:cubicBezTo>
                  <a:cubicBezTo>
                    <a:pt x="28641" y="14273"/>
                    <a:pt x="27002" y="13920"/>
                    <a:pt x="26873" y="13920"/>
                  </a:cubicBezTo>
                  <a:cubicBezTo>
                    <a:pt x="26713" y="13887"/>
                    <a:pt x="26552" y="13887"/>
                    <a:pt x="26391" y="13887"/>
                  </a:cubicBezTo>
                  <a:cubicBezTo>
                    <a:pt x="24688" y="13887"/>
                    <a:pt x="21987" y="14562"/>
                    <a:pt x="21345" y="16105"/>
                  </a:cubicBezTo>
                  <a:cubicBezTo>
                    <a:pt x="21216" y="16363"/>
                    <a:pt x="21184" y="16620"/>
                    <a:pt x="21184" y="16877"/>
                  </a:cubicBezTo>
                  <a:cubicBezTo>
                    <a:pt x="21184" y="17809"/>
                    <a:pt x="21827" y="18677"/>
                    <a:pt x="22759" y="18966"/>
                  </a:cubicBezTo>
                  <a:cubicBezTo>
                    <a:pt x="23016" y="19030"/>
                    <a:pt x="23305" y="19063"/>
                    <a:pt x="23562" y="19063"/>
                  </a:cubicBezTo>
                  <a:cubicBezTo>
                    <a:pt x="24591" y="19063"/>
                    <a:pt x="25652" y="18580"/>
                    <a:pt x="26423" y="18002"/>
                  </a:cubicBezTo>
                  <a:cubicBezTo>
                    <a:pt x="27548" y="17230"/>
                    <a:pt x="29027" y="14659"/>
                    <a:pt x="29123" y="14434"/>
                  </a:cubicBezTo>
                  <a:cubicBezTo>
                    <a:pt x="29541" y="14852"/>
                    <a:pt x="29927" y="15237"/>
                    <a:pt x="30345" y="15623"/>
                  </a:cubicBezTo>
                  <a:cubicBezTo>
                    <a:pt x="31631" y="16909"/>
                    <a:pt x="32916" y="18227"/>
                    <a:pt x="34267" y="19481"/>
                  </a:cubicBezTo>
                  <a:cubicBezTo>
                    <a:pt x="34717" y="19898"/>
                    <a:pt x="35167" y="20316"/>
                    <a:pt x="35649" y="20734"/>
                  </a:cubicBezTo>
                  <a:cubicBezTo>
                    <a:pt x="35006" y="20573"/>
                    <a:pt x="33881" y="20348"/>
                    <a:pt x="33752" y="20316"/>
                  </a:cubicBezTo>
                  <a:lnTo>
                    <a:pt x="33302" y="20316"/>
                  </a:lnTo>
                  <a:cubicBezTo>
                    <a:pt x="31599" y="20316"/>
                    <a:pt x="28866" y="20991"/>
                    <a:pt x="28223" y="22502"/>
                  </a:cubicBezTo>
                  <a:cubicBezTo>
                    <a:pt x="28127" y="22759"/>
                    <a:pt x="28063" y="23049"/>
                    <a:pt x="28063" y="23306"/>
                  </a:cubicBezTo>
                  <a:cubicBezTo>
                    <a:pt x="28063" y="24238"/>
                    <a:pt x="28706" y="25074"/>
                    <a:pt x="29670" y="25363"/>
                  </a:cubicBezTo>
                  <a:cubicBezTo>
                    <a:pt x="29927" y="25459"/>
                    <a:pt x="30184" y="25492"/>
                    <a:pt x="30441" y="25492"/>
                  </a:cubicBezTo>
                  <a:cubicBezTo>
                    <a:pt x="31470" y="25492"/>
                    <a:pt x="32531" y="24977"/>
                    <a:pt x="33302" y="24431"/>
                  </a:cubicBezTo>
                  <a:cubicBezTo>
                    <a:pt x="34299" y="23724"/>
                    <a:pt x="35584" y="21602"/>
                    <a:pt x="35938" y="20991"/>
                  </a:cubicBezTo>
                  <a:cubicBezTo>
                    <a:pt x="36742" y="21666"/>
                    <a:pt x="37513" y="22341"/>
                    <a:pt x="38317" y="22952"/>
                  </a:cubicBezTo>
                  <a:cubicBezTo>
                    <a:pt x="38670" y="23209"/>
                    <a:pt x="39024" y="23466"/>
                    <a:pt x="39377" y="23691"/>
                  </a:cubicBezTo>
                  <a:cubicBezTo>
                    <a:pt x="39731" y="23949"/>
                    <a:pt x="40085" y="24174"/>
                    <a:pt x="40406" y="24399"/>
                  </a:cubicBezTo>
                  <a:cubicBezTo>
                    <a:pt x="41145" y="24849"/>
                    <a:pt x="41820" y="25267"/>
                    <a:pt x="42528" y="25684"/>
                  </a:cubicBezTo>
                  <a:cubicBezTo>
                    <a:pt x="42849" y="25877"/>
                    <a:pt x="43203" y="26070"/>
                    <a:pt x="43524" y="26263"/>
                  </a:cubicBezTo>
                  <a:cubicBezTo>
                    <a:pt x="42913" y="26038"/>
                    <a:pt x="41949" y="25652"/>
                    <a:pt x="41853" y="25652"/>
                  </a:cubicBezTo>
                  <a:cubicBezTo>
                    <a:pt x="41403" y="25524"/>
                    <a:pt x="40792" y="25459"/>
                    <a:pt x="40149" y="25459"/>
                  </a:cubicBezTo>
                  <a:cubicBezTo>
                    <a:pt x="38574" y="25459"/>
                    <a:pt x="36710" y="25845"/>
                    <a:pt x="36034" y="26970"/>
                  </a:cubicBezTo>
                  <a:cubicBezTo>
                    <a:pt x="35842" y="27292"/>
                    <a:pt x="35745" y="27645"/>
                    <a:pt x="35745" y="28031"/>
                  </a:cubicBezTo>
                  <a:cubicBezTo>
                    <a:pt x="35745" y="28835"/>
                    <a:pt x="36227" y="29606"/>
                    <a:pt x="37031" y="29992"/>
                  </a:cubicBezTo>
                  <a:cubicBezTo>
                    <a:pt x="37417" y="30185"/>
                    <a:pt x="37867" y="30281"/>
                    <a:pt x="38317" y="30281"/>
                  </a:cubicBezTo>
                  <a:cubicBezTo>
                    <a:pt x="39152" y="30281"/>
                    <a:pt x="40085" y="29992"/>
                    <a:pt x="40792" y="29606"/>
                  </a:cubicBezTo>
                  <a:cubicBezTo>
                    <a:pt x="41981" y="29027"/>
                    <a:pt x="43781" y="26809"/>
                    <a:pt x="43974" y="26520"/>
                  </a:cubicBezTo>
                  <a:cubicBezTo>
                    <a:pt x="44810" y="27002"/>
                    <a:pt x="45646" y="27452"/>
                    <a:pt x="46417" y="27870"/>
                  </a:cubicBezTo>
                  <a:cubicBezTo>
                    <a:pt x="48474" y="28963"/>
                    <a:pt x="50274" y="29863"/>
                    <a:pt x="51657" y="30506"/>
                  </a:cubicBezTo>
                  <a:cubicBezTo>
                    <a:pt x="56189" y="34428"/>
                    <a:pt x="62554" y="34846"/>
                    <a:pt x="62554" y="34846"/>
                  </a:cubicBezTo>
                  <a:cubicBezTo>
                    <a:pt x="62554" y="34846"/>
                    <a:pt x="62586" y="34717"/>
                    <a:pt x="62586" y="34492"/>
                  </a:cubicBezTo>
                  <a:cubicBezTo>
                    <a:pt x="62586" y="32917"/>
                    <a:pt x="62329" y="26552"/>
                    <a:pt x="58407" y="22181"/>
                  </a:cubicBezTo>
                  <a:cubicBezTo>
                    <a:pt x="56768" y="20348"/>
                    <a:pt x="54743" y="19127"/>
                    <a:pt x="52782" y="18323"/>
                  </a:cubicBezTo>
                  <a:cubicBezTo>
                    <a:pt x="52910" y="18163"/>
                    <a:pt x="53039" y="18034"/>
                    <a:pt x="53135" y="17905"/>
                  </a:cubicBezTo>
                  <a:cubicBezTo>
                    <a:pt x="53617" y="17134"/>
                    <a:pt x="54067" y="16073"/>
                    <a:pt x="54067" y="15109"/>
                  </a:cubicBezTo>
                  <a:cubicBezTo>
                    <a:pt x="54067" y="14787"/>
                    <a:pt x="54035" y="14498"/>
                    <a:pt x="53939" y="14209"/>
                  </a:cubicBezTo>
                  <a:cubicBezTo>
                    <a:pt x="53714" y="13566"/>
                    <a:pt x="53232" y="13084"/>
                    <a:pt x="52653" y="12827"/>
                  </a:cubicBezTo>
                  <a:lnTo>
                    <a:pt x="51110" y="12827"/>
                  </a:lnTo>
                  <a:cubicBezTo>
                    <a:pt x="51078" y="12859"/>
                    <a:pt x="51046" y="12859"/>
                    <a:pt x="51014" y="12891"/>
                  </a:cubicBezTo>
                  <a:cubicBezTo>
                    <a:pt x="49760" y="13469"/>
                    <a:pt x="49149" y="15462"/>
                    <a:pt x="49021" y="17102"/>
                  </a:cubicBezTo>
                  <a:cubicBezTo>
                    <a:pt x="48539" y="16973"/>
                    <a:pt x="48089" y="16909"/>
                    <a:pt x="47703" y="16845"/>
                  </a:cubicBezTo>
                  <a:cubicBezTo>
                    <a:pt x="47542" y="16459"/>
                    <a:pt x="47381" y="16105"/>
                    <a:pt x="47189" y="15720"/>
                  </a:cubicBezTo>
                  <a:cubicBezTo>
                    <a:pt x="47028" y="15334"/>
                    <a:pt x="46899" y="14948"/>
                    <a:pt x="46739" y="14530"/>
                  </a:cubicBezTo>
                  <a:cubicBezTo>
                    <a:pt x="46514" y="13984"/>
                    <a:pt x="46353" y="13405"/>
                    <a:pt x="46160" y="12827"/>
                  </a:cubicBezTo>
                  <a:lnTo>
                    <a:pt x="45260" y="12827"/>
                  </a:lnTo>
                  <a:cubicBezTo>
                    <a:pt x="45485" y="13534"/>
                    <a:pt x="45678" y="14209"/>
                    <a:pt x="45935" y="14852"/>
                  </a:cubicBezTo>
                  <a:cubicBezTo>
                    <a:pt x="46064" y="15270"/>
                    <a:pt x="46192" y="15687"/>
                    <a:pt x="46385" y="16073"/>
                  </a:cubicBezTo>
                  <a:cubicBezTo>
                    <a:pt x="46449" y="16266"/>
                    <a:pt x="46546" y="16491"/>
                    <a:pt x="46642" y="16684"/>
                  </a:cubicBezTo>
                  <a:cubicBezTo>
                    <a:pt x="46417" y="16652"/>
                    <a:pt x="46289" y="16652"/>
                    <a:pt x="46289" y="16652"/>
                  </a:cubicBezTo>
                  <a:cubicBezTo>
                    <a:pt x="46289" y="16652"/>
                    <a:pt x="46289" y="16780"/>
                    <a:pt x="46289" y="17005"/>
                  </a:cubicBezTo>
                  <a:cubicBezTo>
                    <a:pt x="46289" y="17263"/>
                    <a:pt x="46289" y="17648"/>
                    <a:pt x="46321" y="18130"/>
                  </a:cubicBezTo>
                  <a:cubicBezTo>
                    <a:pt x="45292" y="17391"/>
                    <a:pt x="43910" y="16748"/>
                    <a:pt x="42753" y="16748"/>
                  </a:cubicBezTo>
                  <a:cubicBezTo>
                    <a:pt x="42399" y="16748"/>
                    <a:pt x="42078" y="16813"/>
                    <a:pt x="41788" y="16941"/>
                  </a:cubicBezTo>
                  <a:cubicBezTo>
                    <a:pt x="41017" y="17295"/>
                    <a:pt x="40599" y="18066"/>
                    <a:pt x="40599" y="18838"/>
                  </a:cubicBezTo>
                  <a:cubicBezTo>
                    <a:pt x="40599" y="19256"/>
                    <a:pt x="40728" y="19641"/>
                    <a:pt x="40920" y="20027"/>
                  </a:cubicBezTo>
                  <a:cubicBezTo>
                    <a:pt x="41017" y="20156"/>
                    <a:pt x="41113" y="20284"/>
                    <a:pt x="41210" y="20413"/>
                  </a:cubicBezTo>
                  <a:cubicBezTo>
                    <a:pt x="41403" y="21859"/>
                    <a:pt x="42238" y="23434"/>
                    <a:pt x="42946" y="24238"/>
                  </a:cubicBezTo>
                  <a:cubicBezTo>
                    <a:pt x="43010" y="24334"/>
                    <a:pt x="43910" y="25170"/>
                    <a:pt x="44392" y="25588"/>
                  </a:cubicBezTo>
                  <a:cubicBezTo>
                    <a:pt x="43942" y="25331"/>
                    <a:pt x="43492" y="25106"/>
                    <a:pt x="43010" y="24817"/>
                  </a:cubicBezTo>
                  <a:cubicBezTo>
                    <a:pt x="42335" y="24463"/>
                    <a:pt x="41628" y="24013"/>
                    <a:pt x="40920" y="23627"/>
                  </a:cubicBezTo>
                  <a:cubicBezTo>
                    <a:pt x="40567" y="23402"/>
                    <a:pt x="40213" y="23177"/>
                    <a:pt x="39860" y="22952"/>
                  </a:cubicBezTo>
                  <a:cubicBezTo>
                    <a:pt x="39506" y="22727"/>
                    <a:pt x="39185" y="22470"/>
                    <a:pt x="38831" y="22245"/>
                  </a:cubicBezTo>
                  <a:cubicBezTo>
                    <a:pt x="38317" y="21859"/>
                    <a:pt x="37835" y="21473"/>
                    <a:pt x="37320" y="21056"/>
                  </a:cubicBezTo>
                  <a:cubicBezTo>
                    <a:pt x="37738" y="20413"/>
                    <a:pt x="38960" y="18420"/>
                    <a:pt x="39152" y="17263"/>
                  </a:cubicBezTo>
                  <a:cubicBezTo>
                    <a:pt x="39185" y="16941"/>
                    <a:pt x="39217" y="16588"/>
                    <a:pt x="39217" y="16234"/>
                  </a:cubicBezTo>
                  <a:cubicBezTo>
                    <a:pt x="39217" y="15270"/>
                    <a:pt x="38992" y="14241"/>
                    <a:pt x="38349" y="13566"/>
                  </a:cubicBezTo>
                  <a:cubicBezTo>
                    <a:pt x="37899" y="13084"/>
                    <a:pt x="37288" y="12859"/>
                    <a:pt x="36677" y="12859"/>
                  </a:cubicBezTo>
                  <a:cubicBezTo>
                    <a:pt x="36131" y="12859"/>
                    <a:pt x="35552" y="13084"/>
                    <a:pt x="35134" y="13566"/>
                  </a:cubicBezTo>
                  <a:cubicBezTo>
                    <a:pt x="34717" y="14048"/>
                    <a:pt x="34556" y="14755"/>
                    <a:pt x="34556" y="15527"/>
                  </a:cubicBezTo>
                  <a:cubicBezTo>
                    <a:pt x="34556" y="16941"/>
                    <a:pt x="35134" y="18613"/>
                    <a:pt x="35681" y="19513"/>
                  </a:cubicBezTo>
                  <a:cubicBezTo>
                    <a:pt x="35713" y="19545"/>
                    <a:pt x="35938" y="19834"/>
                    <a:pt x="36195" y="20123"/>
                  </a:cubicBezTo>
                  <a:cubicBezTo>
                    <a:pt x="35713" y="19738"/>
                    <a:pt x="35231" y="19320"/>
                    <a:pt x="34781" y="18902"/>
                  </a:cubicBezTo>
                  <a:cubicBezTo>
                    <a:pt x="33431" y="17713"/>
                    <a:pt x="32113" y="16427"/>
                    <a:pt x="30795" y="15173"/>
                  </a:cubicBezTo>
                  <a:cubicBezTo>
                    <a:pt x="30506" y="14916"/>
                    <a:pt x="30216" y="14659"/>
                    <a:pt x="29959" y="14370"/>
                  </a:cubicBezTo>
                  <a:cubicBezTo>
                    <a:pt x="30313" y="13823"/>
                    <a:pt x="31631" y="11669"/>
                    <a:pt x="31824" y="10448"/>
                  </a:cubicBezTo>
                  <a:cubicBezTo>
                    <a:pt x="31888" y="10159"/>
                    <a:pt x="31888" y="9805"/>
                    <a:pt x="31888" y="9451"/>
                  </a:cubicBezTo>
                  <a:cubicBezTo>
                    <a:pt x="31920" y="8487"/>
                    <a:pt x="31663" y="7458"/>
                    <a:pt x="31020" y="6751"/>
                  </a:cubicBezTo>
                  <a:cubicBezTo>
                    <a:pt x="30570" y="6301"/>
                    <a:pt x="29959" y="6076"/>
                    <a:pt x="29381" y="6076"/>
                  </a:cubicBezTo>
                  <a:cubicBezTo>
                    <a:pt x="28802" y="6076"/>
                    <a:pt x="28223" y="6301"/>
                    <a:pt x="27806" y="6783"/>
                  </a:cubicBezTo>
                  <a:cubicBezTo>
                    <a:pt x="27420" y="7266"/>
                    <a:pt x="27259" y="7973"/>
                    <a:pt x="27259" y="8744"/>
                  </a:cubicBezTo>
                  <a:cubicBezTo>
                    <a:pt x="27259" y="10159"/>
                    <a:pt x="27806" y="11830"/>
                    <a:pt x="28384" y="12698"/>
                  </a:cubicBezTo>
                  <a:cubicBezTo>
                    <a:pt x="28416" y="12762"/>
                    <a:pt x="28673" y="13084"/>
                    <a:pt x="28963" y="13437"/>
                  </a:cubicBezTo>
                  <a:cubicBezTo>
                    <a:pt x="28223" y="12762"/>
                    <a:pt x="27484" y="12087"/>
                    <a:pt x="26713" y="11477"/>
                  </a:cubicBezTo>
                  <a:cubicBezTo>
                    <a:pt x="25395" y="10351"/>
                    <a:pt x="24045" y="9323"/>
                    <a:pt x="22662" y="8423"/>
                  </a:cubicBezTo>
                  <a:cubicBezTo>
                    <a:pt x="22791" y="8230"/>
                    <a:pt x="24398" y="5755"/>
                    <a:pt x="24623" y="4373"/>
                  </a:cubicBezTo>
                  <a:cubicBezTo>
                    <a:pt x="24655" y="4083"/>
                    <a:pt x="24688" y="3730"/>
                    <a:pt x="24688" y="3408"/>
                  </a:cubicBezTo>
                  <a:cubicBezTo>
                    <a:pt x="24688" y="2412"/>
                    <a:pt x="24463" y="1383"/>
                    <a:pt x="23787" y="708"/>
                  </a:cubicBezTo>
                  <a:cubicBezTo>
                    <a:pt x="23337" y="226"/>
                    <a:pt x="22759" y="1"/>
                    <a:pt x="221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57"/>
            <p:cNvSpPr/>
            <p:nvPr/>
          </p:nvSpPr>
          <p:spPr>
            <a:xfrm>
              <a:off x="2159350" y="3969275"/>
              <a:ext cx="152725" cy="66725"/>
            </a:xfrm>
            <a:custGeom>
              <a:rect b="b" l="l" r="r" t="t"/>
              <a:pathLst>
                <a:path extrusionOk="0" h="2669" w="6109">
                  <a:moveTo>
                    <a:pt x="1" y="1"/>
                  </a:moveTo>
                  <a:lnTo>
                    <a:pt x="1" y="1"/>
                  </a:lnTo>
                  <a:cubicBezTo>
                    <a:pt x="33" y="515"/>
                    <a:pt x="194" y="1030"/>
                    <a:pt x="547" y="1415"/>
                  </a:cubicBezTo>
                  <a:cubicBezTo>
                    <a:pt x="1287" y="2347"/>
                    <a:pt x="2701" y="2669"/>
                    <a:pt x="3890" y="2669"/>
                  </a:cubicBezTo>
                  <a:lnTo>
                    <a:pt x="4115" y="2669"/>
                  </a:lnTo>
                  <a:cubicBezTo>
                    <a:pt x="4662" y="2637"/>
                    <a:pt x="5401" y="2412"/>
                    <a:pt x="6108" y="2155"/>
                  </a:cubicBezTo>
                  <a:lnTo>
                    <a:pt x="4276" y="2155"/>
                  </a:lnTo>
                  <a:cubicBezTo>
                    <a:pt x="2508" y="2155"/>
                    <a:pt x="965" y="1319"/>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57"/>
            <p:cNvSpPr/>
            <p:nvPr/>
          </p:nvSpPr>
          <p:spPr>
            <a:xfrm>
              <a:off x="2104725" y="3692850"/>
              <a:ext cx="29750" cy="98050"/>
            </a:xfrm>
            <a:custGeom>
              <a:rect b="b" l="l" r="r" t="t"/>
              <a:pathLst>
                <a:path extrusionOk="0" h="3922" w="1190">
                  <a:moveTo>
                    <a:pt x="1189" y="0"/>
                  </a:moveTo>
                  <a:cubicBezTo>
                    <a:pt x="1093" y="32"/>
                    <a:pt x="997" y="97"/>
                    <a:pt x="900" y="161"/>
                  </a:cubicBezTo>
                  <a:cubicBezTo>
                    <a:pt x="289" y="547"/>
                    <a:pt x="0" y="1222"/>
                    <a:pt x="0" y="1865"/>
                  </a:cubicBezTo>
                  <a:cubicBezTo>
                    <a:pt x="0" y="2379"/>
                    <a:pt x="161" y="2893"/>
                    <a:pt x="514" y="3343"/>
                  </a:cubicBezTo>
                  <a:cubicBezTo>
                    <a:pt x="707" y="3568"/>
                    <a:pt x="932" y="3761"/>
                    <a:pt x="1189" y="3922"/>
                  </a:cubicBezTo>
                  <a:lnTo>
                    <a:pt x="11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57"/>
            <p:cNvSpPr/>
            <p:nvPr/>
          </p:nvSpPr>
          <p:spPr>
            <a:xfrm>
              <a:off x="2091050" y="3538550"/>
              <a:ext cx="43425" cy="60300"/>
            </a:xfrm>
            <a:custGeom>
              <a:rect b="b" l="l" r="r" t="t"/>
              <a:pathLst>
                <a:path extrusionOk="0" h="2412" w="1737">
                  <a:moveTo>
                    <a:pt x="1736" y="0"/>
                  </a:moveTo>
                  <a:cubicBezTo>
                    <a:pt x="1094" y="772"/>
                    <a:pt x="483" y="1479"/>
                    <a:pt x="1" y="2090"/>
                  </a:cubicBezTo>
                  <a:cubicBezTo>
                    <a:pt x="547" y="2283"/>
                    <a:pt x="1158" y="2379"/>
                    <a:pt x="1736" y="2411"/>
                  </a:cubicBezTo>
                  <a:lnTo>
                    <a:pt x="1736" y="1576"/>
                  </a:lnTo>
                  <a:lnTo>
                    <a:pt x="17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57"/>
            <p:cNvSpPr/>
            <p:nvPr/>
          </p:nvSpPr>
          <p:spPr>
            <a:xfrm>
              <a:off x="1844350" y="3120675"/>
              <a:ext cx="110925" cy="121375"/>
            </a:xfrm>
            <a:custGeom>
              <a:rect b="b" l="l" r="r" t="t"/>
              <a:pathLst>
                <a:path extrusionOk="0" h="4855" w="4437">
                  <a:moveTo>
                    <a:pt x="2058" y="0"/>
                  </a:moveTo>
                  <a:cubicBezTo>
                    <a:pt x="1897" y="0"/>
                    <a:pt x="1768" y="0"/>
                    <a:pt x="1640" y="32"/>
                  </a:cubicBezTo>
                  <a:cubicBezTo>
                    <a:pt x="611" y="257"/>
                    <a:pt x="0" y="1158"/>
                    <a:pt x="0" y="2122"/>
                  </a:cubicBezTo>
                  <a:cubicBezTo>
                    <a:pt x="0" y="2379"/>
                    <a:pt x="32" y="2604"/>
                    <a:pt x="129" y="2861"/>
                  </a:cubicBezTo>
                  <a:cubicBezTo>
                    <a:pt x="418" y="3729"/>
                    <a:pt x="1158" y="4372"/>
                    <a:pt x="1993" y="4854"/>
                  </a:cubicBezTo>
                  <a:cubicBezTo>
                    <a:pt x="2958" y="3311"/>
                    <a:pt x="3826" y="1961"/>
                    <a:pt x="4436" y="965"/>
                  </a:cubicBezTo>
                  <a:cubicBezTo>
                    <a:pt x="3665" y="386"/>
                    <a:pt x="2829" y="0"/>
                    <a:pt x="20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57"/>
            <p:cNvSpPr/>
            <p:nvPr/>
          </p:nvSpPr>
          <p:spPr>
            <a:xfrm>
              <a:off x="2971000" y="4123575"/>
              <a:ext cx="423525" cy="440400"/>
            </a:xfrm>
            <a:custGeom>
              <a:rect b="b" l="l" r="r" t="t"/>
              <a:pathLst>
                <a:path extrusionOk="0" h="17616" w="16941">
                  <a:moveTo>
                    <a:pt x="16941" y="1"/>
                  </a:moveTo>
                  <a:cubicBezTo>
                    <a:pt x="16941" y="1"/>
                    <a:pt x="9290" y="226"/>
                    <a:pt x="4630" y="5112"/>
                  </a:cubicBezTo>
                  <a:cubicBezTo>
                    <a:pt x="65" y="9837"/>
                    <a:pt x="1" y="17230"/>
                    <a:pt x="1" y="17584"/>
                  </a:cubicBezTo>
                  <a:lnTo>
                    <a:pt x="1" y="17616"/>
                  </a:lnTo>
                  <a:cubicBezTo>
                    <a:pt x="1" y="17616"/>
                    <a:pt x="7651" y="17359"/>
                    <a:pt x="12312" y="12505"/>
                  </a:cubicBezTo>
                  <a:cubicBezTo>
                    <a:pt x="16877" y="7780"/>
                    <a:pt x="16941" y="354"/>
                    <a:pt x="16941" y="33"/>
                  </a:cubicBezTo>
                  <a:lnTo>
                    <a:pt x="1694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57"/>
            <p:cNvSpPr/>
            <p:nvPr/>
          </p:nvSpPr>
          <p:spPr>
            <a:xfrm>
              <a:off x="2693750" y="3458200"/>
              <a:ext cx="388975" cy="1053550"/>
            </a:xfrm>
            <a:custGeom>
              <a:rect b="b" l="l" r="r" t="t"/>
              <a:pathLst>
                <a:path extrusionOk="0" h="42142" w="15559">
                  <a:moveTo>
                    <a:pt x="7458" y="0"/>
                  </a:moveTo>
                  <a:lnTo>
                    <a:pt x="7523" y="14465"/>
                  </a:lnTo>
                  <a:lnTo>
                    <a:pt x="2733" y="10318"/>
                  </a:lnTo>
                  <a:lnTo>
                    <a:pt x="2412" y="10672"/>
                  </a:lnTo>
                  <a:lnTo>
                    <a:pt x="7523" y="15108"/>
                  </a:lnTo>
                  <a:lnTo>
                    <a:pt x="7555" y="25426"/>
                  </a:lnTo>
                  <a:lnTo>
                    <a:pt x="322" y="19030"/>
                  </a:lnTo>
                  <a:lnTo>
                    <a:pt x="1" y="19383"/>
                  </a:lnTo>
                  <a:lnTo>
                    <a:pt x="7555" y="26069"/>
                  </a:lnTo>
                  <a:lnTo>
                    <a:pt x="7587" y="35455"/>
                  </a:lnTo>
                  <a:lnTo>
                    <a:pt x="2155" y="31212"/>
                  </a:lnTo>
                  <a:lnTo>
                    <a:pt x="1865" y="31566"/>
                  </a:lnTo>
                  <a:lnTo>
                    <a:pt x="7619" y="36098"/>
                  </a:lnTo>
                  <a:lnTo>
                    <a:pt x="7619" y="42141"/>
                  </a:lnTo>
                  <a:lnTo>
                    <a:pt x="8101" y="42141"/>
                  </a:lnTo>
                  <a:lnTo>
                    <a:pt x="8069" y="31534"/>
                  </a:lnTo>
                  <a:lnTo>
                    <a:pt x="15559" y="24783"/>
                  </a:lnTo>
                  <a:lnTo>
                    <a:pt x="15237" y="24430"/>
                  </a:lnTo>
                  <a:lnTo>
                    <a:pt x="8069" y="30891"/>
                  </a:lnTo>
                  <a:lnTo>
                    <a:pt x="8037" y="22051"/>
                  </a:lnTo>
                  <a:lnTo>
                    <a:pt x="8069" y="22083"/>
                  </a:lnTo>
                  <a:lnTo>
                    <a:pt x="14402" y="12794"/>
                  </a:lnTo>
                  <a:lnTo>
                    <a:pt x="14016" y="12536"/>
                  </a:lnTo>
                  <a:lnTo>
                    <a:pt x="8037" y="21280"/>
                  </a:lnTo>
                  <a:lnTo>
                    <a:pt x="79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57"/>
            <p:cNvSpPr/>
            <p:nvPr/>
          </p:nvSpPr>
          <p:spPr>
            <a:xfrm>
              <a:off x="2391600" y="4114750"/>
              <a:ext cx="416300" cy="462900"/>
            </a:xfrm>
            <a:custGeom>
              <a:rect b="b" l="l" r="r" t="t"/>
              <a:pathLst>
                <a:path extrusionOk="0" h="18516" w="16652">
                  <a:moveTo>
                    <a:pt x="354" y="0"/>
                  </a:moveTo>
                  <a:lnTo>
                    <a:pt x="1" y="322"/>
                  </a:lnTo>
                  <a:lnTo>
                    <a:pt x="5433" y="6397"/>
                  </a:lnTo>
                  <a:lnTo>
                    <a:pt x="1994" y="6429"/>
                  </a:lnTo>
                  <a:lnTo>
                    <a:pt x="1994" y="6911"/>
                  </a:lnTo>
                  <a:lnTo>
                    <a:pt x="5851" y="6879"/>
                  </a:lnTo>
                  <a:lnTo>
                    <a:pt x="9676" y="11122"/>
                  </a:lnTo>
                  <a:lnTo>
                    <a:pt x="4308" y="11122"/>
                  </a:lnTo>
                  <a:lnTo>
                    <a:pt x="4308" y="11604"/>
                  </a:lnTo>
                  <a:lnTo>
                    <a:pt x="10094" y="11604"/>
                  </a:lnTo>
                  <a:lnTo>
                    <a:pt x="13566" y="15494"/>
                  </a:lnTo>
                  <a:lnTo>
                    <a:pt x="9773" y="15719"/>
                  </a:lnTo>
                  <a:lnTo>
                    <a:pt x="9805" y="16201"/>
                  </a:lnTo>
                  <a:lnTo>
                    <a:pt x="13983" y="15944"/>
                  </a:lnTo>
                  <a:lnTo>
                    <a:pt x="16298" y="18515"/>
                  </a:lnTo>
                  <a:lnTo>
                    <a:pt x="16651" y="18194"/>
                  </a:lnTo>
                  <a:lnTo>
                    <a:pt x="12569" y="13661"/>
                  </a:lnTo>
                  <a:lnTo>
                    <a:pt x="13244" y="7875"/>
                  </a:lnTo>
                  <a:lnTo>
                    <a:pt x="12762" y="7843"/>
                  </a:lnTo>
                  <a:lnTo>
                    <a:pt x="12151" y="13179"/>
                  </a:lnTo>
                  <a:lnTo>
                    <a:pt x="8937" y="9579"/>
                  </a:lnTo>
                  <a:lnTo>
                    <a:pt x="8133" y="3118"/>
                  </a:lnTo>
                  <a:lnTo>
                    <a:pt x="7651" y="3150"/>
                  </a:lnTo>
                  <a:lnTo>
                    <a:pt x="8390" y="8936"/>
                  </a:lnTo>
                  <a:lnTo>
                    <a:pt x="35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57"/>
            <p:cNvSpPr/>
            <p:nvPr/>
          </p:nvSpPr>
          <p:spPr>
            <a:xfrm>
              <a:off x="2967000" y="4119550"/>
              <a:ext cx="431550" cy="448450"/>
            </a:xfrm>
            <a:custGeom>
              <a:rect b="b" l="l" r="r" t="t"/>
              <a:pathLst>
                <a:path extrusionOk="0" h="17938" w="17262">
                  <a:moveTo>
                    <a:pt x="16940" y="1"/>
                  </a:moveTo>
                  <a:lnTo>
                    <a:pt x="11283" y="5883"/>
                  </a:lnTo>
                  <a:lnTo>
                    <a:pt x="10961" y="2444"/>
                  </a:lnTo>
                  <a:lnTo>
                    <a:pt x="10479" y="2476"/>
                  </a:lnTo>
                  <a:lnTo>
                    <a:pt x="10833" y="6333"/>
                  </a:lnTo>
                  <a:lnTo>
                    <a:pt x="6879" y="10448"/>
                  </a:lnTo>
                  <a:lnTo>
                    <a:pt x="6461" y="5080"/>
                  </a:lnTo>
                  <a:lnTo>
                    <a:pt x="5979" y="5112"/>
                  </a:lnTo>
                  <a:lnTo>
                    <a:pt x="6429" y="10930"/>
                  </a:lnTo>
                  <a:lnTo>
                    <a:pt x="2797" y="14659"/>
                  </a:lnTo>
                  <a:lnTo>
                    <a:pt x="2314" y="10898"/>
                  </a:lnTo>
                  <a:lnTo>
                    <a:pt x="1832" y="10962"/>
                  </a:lnTo>
                  <a:lnTo>
                    <a:pt x="2379" y="15109"/>
                  </a:lnTo>
                  <a:lnTo>
                    <a:pt x="0" y="17584"/>
                  </a:lnTo>
                  <a:lnTo>
                    <a:pt x="321" y="17938"/>
                  </a:lnTo>
                  <a:lnTo>
                    <a:pt x="4565" y="13534"/>
                  </a:lnTo>
                  <a:lnTo>
                    <a:pt x="10351" y="13759"/>
                  </a:lnTo>
                  <a:lnTo>
                    <a:pt x="10383" y="13277"/>
                  </a:lnTo>
                  <a:lnTo>
                    <a:pt x="5015" y="13084"/>
                  </a:lnTo>
                  <a:lnTo>
                    <a:pt x="8358" y="9580"/>
                  </a:lnTo>
                  <a:lnTo>
                    <a:pt x="8358" y="9612"/>
                  </a:lnTo>
                  <a:lnTo>
                    <a:pt x="14754" y="8294"/>
                  </a:lnTo>
                  <a:lnTo>
                    <a:pt x="14658" y="7844"/>
                  </a:lnTo>
                  <a:lnTo>
                    <a:pt x="8936" y="9001"/>
                  </a:lnTo>
                  <a:lnTo>
                    <a:pt x="17262" y="322"/>
                  </a:lnTo>
                  <a:lnTo>
                    <a:pt x="169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57"/>
            <p:cNvSpPr/>
            <p:nvPr/>
          </p:nvSpPr>
          <p:spPr>
            <a:xfrm>
              <a:off x="3413000" y="3916250"/>
              <a:ext cx="1215075" cy="654150"/>
            </a:xfrm>
            <a:custGeom>
              <a:rect b="b" l="l" r="r" t="t"/>
              <a:pathLst>
                <a:path extrusionOk="0" h="26166" w="48603">
                  <a:moveTo>
                    <a:pt x="5593" y="0"/>
                  </a:moveTo>
                  <a:lnTo>
                    <a:pt x="5593" y="12697"/>
                  </a:lnTo>
                  <a:cubicBezTo>
                    <a:pt x="5593" y="16812"/>
                    <a:pt x="4211" y="20862"/>
                    <a:pt x="1640" y="24109"/>
                  </a:cubicBezTo>
                  <a:lnTo>
                    <a:pt x="0" y="26166"/>
                  </a:lnTo>
                  <a:lnTo>
                    <a:pt x="48602" y="26166"/>
                  </a:lnTo>
                  <a:lnTo>
                    <a:pt x="46963" y="24109"/>
                  </a:lnTo>
                  <a:cubicBezTo>
                    <a:pt x="44392" y="20862"/>
                    <a:pt x="42977" y="16812"/>
                    <a:pt x="42977" y="12697"/>
                  </a:cubicBezTo>
                  <a:lnTo>
                    <a:pt x="429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57"/>
            <p:cNvSpPr/>
            <p:nvPr/>
          </p:nvSpPr>
          <p:spPr>
            <a:xfrm>
              <a:off x="3404950" y="3908200"/>
              <a:ext cx="1231150" cy="669450"/>
            </a:xfrm>
            <a:custGeom>
              <a:rect b="b" l="l" r="r" t="t"/>
              <a:pathLst>
                <a:path extrusionOk="0" h="26778" w="49246">
                  <a:moveTo>
                    <a:pt x="43010" y="612"/>
                  </a:moveTo>
                  <a:lnTo>
                    <a:pt x="43010" y="13019"/>
                  </a:lnTo>
                  <a:cubicBezTo>
                    <a:pt x="43010" y="17230"/>
                    <a:pt x="44456" y="21313"/>
                    <a:pt x="47060" y="24591"/>
                  </a:cubicBezTo>
                  <a:lnTo>
                    <a:pt x="48314" y="26199"/>
                  </a:lnTo>
                  <a:lnTo>
                    <a:pt x="901" y="26199"/>
                  </a:lnTo>
                  <a:lnTo>
                    <a:pt x="2187" y="24591"/>
                  </a:lnTo>
                  <a:cubicBezTo>
                    <a:pt x="4790" y="21313"/>
                    <a:pt x="6205" y="17230"/>
                    <a:pt x="6205" y="13019"/>
                  </a:cubicBezTo>
                  <a:lnTo>
                    <a:pt x="6205" y="612"/>
                  </a:lnTo>
                  <a:close/>
                  <a:moveTo>
                    <a:pt x="5915" y="1"/>
                  </a:moveTo>
                  <a:cubicBezTo>
                    <a:pt x="5851" y="1"/>
                    <a:pt x="5755" y="33"/>
                    <a:pt x="5722" y="97"/>
                  </a:cubicBezTo>
                  <a:cubicBezTo>
                    <a:pt x="5658" y="162"/>
                    <a:pt x="5626" y="226"/>
                    <a:pt x="5626" y="322"/>
                  </a:cubicBezTo>
                  <a:lnTo>
                    <a:pt x="5626" y="13019"/>
                  </a:lnTo>
                  <a:cubicBezTo>
                    <a:pt x="5626" y="17070"/>
                    <a:pt x="4244" y="21056"/>
                    <a:pt x="1704" y="24238"/>
                  </a:cubicBezTo>
                  <a:lnTo>
                    <a:pt x="65" y="26295"/>
                  </a:lnTo>
                  <a:cubicBezTo>
                    <a:pt x="1" y="26392"/>
                    <a:pt x="1" y="26520"/>
                    <a:pt x="33" y="26617"/>
                  </a:cubicBezTo>
                  <a:cubicBezTo>
                    <a:pt x="97" y="26713"/>
                    <a:pt x="194" y="26777"/>
                    <a:pt x="322" y="26777"/>
                  </a:cubicBezTo>
                  <a:lnTo>
                    <a:pt x="48924" y="26777"/>
                  </a:lnTo>
                  <a:cubicBezTo>
                    <a:pt x="49021" y="26777"/>
                    <a:pt x="49149" y="26713"/>
                    <a:pt x="49182" y="26617"/>
                  </a:cubicBezTo>
                  <a:cubicBezTo>
                    <a:pt x="49246" y="26520"/>
                    <a:pt x="49214" y="26392"/>
                    <a:pt x="49149" y="26295"/>
                  </a:cubicBezTo>
                  <a:lnTo>
                    <a:pt x="47510" y="24238"/>
                  </a:lnTo>
                  <a:cubicBezTo>
                    <a:pt x="44971" y="21056"/>
                    <a:pt x="43621" y="17070"/>
                    <a:pt x="43621" y="13019"/>
                  </a:cubicBezTo>
                  <a:lnTo>
                    <a:pt x="43621" y="322"/>
                  </a:lnTo>
                  <a:cubicBezTo>
                    <a:pt x="43621" y="226"/>
                    <a:pt x="43589" y="162"/>
                    <a:pt x="43524" y="97"/>
                  </a:cubicBezTo>
                  <a:cubicBezTo>
                    <a:pt x="43460" y="33"/>
                    <a:pt x="43396" y="1"/>
                    <a:pt x="43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57"/>
            <p:cNvSpPr/>
            <p:nvPr/>
          </p:nvSpPr>
          <p:spPr>
            <a:xfrm>
              <a:off x="3503800" y="4023125"/>
              <a:ext cx="1032675" cy="432375"/>
            </a:xfrm>
            <a:custGeom>
              <a:rect b="b" l="l" r="r" t="t"/>
              <a:pathLst>
                <a:path extrusionOk="0" h="17295" w="41307">
                  <a:moveTo>
                    <a:pt x="2251" y="1"/>
                  </a:moveTo>
                  <a:lnTo>
                    <a:pt x="2251" y="8422"/>
                  </a:lnTo>
                  <a:cubicBezTo>
                    <a:pt x="2251" y="11540"/>
                    <a:pt x="1479" y="14594"/>
                    <a:pt x="0" y="17294"/>
                  </a:cubicBezTo>
                  <a:lnTo>
                    <a:pt x="41306" y="17294"/>
                  </a:lnTo>
                  <a:cubicBezTo>
                    <a:pt x="39860" y="14594"/>
                    <a:pt x="39056" y="11540"/>
                    <a:pt x="39056" y="8422"/>
                  </a:cubicBezTo>
                  <a:lnTo>
                    <a:pt x="390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57"/>
            <p:cNvSpPr/>
            <p:nvPr/>
          </p:nvSpPr>
          <p:spPr>
            <a:xfrm>
              <a:off x="3495775" y="4023125"/>
              <a:ext cx="1049525" cy="432375"/>
            </a:xfrm>
            <a:custGeom>
              <a:rect b="b" l="l" r="r" t="t"/>
              <a:pathLst>
                <a:path extrusionOk="0" h="17295" w="41981">
                  <a:moveTo>
                    <a:pt x="2282" y="1"/>
                  </a:moveTo>
                  <a:lnTo>
                    <a:pt x="2282" y="6140"/>
                  </a:lnTo>
                  <a:lnTo>
                    <a:pt x="2282" y="8422"/>
                  </a:lnTo>
                  <a:cubicBezTo>
                    <a:pt x="2282" y="11540"/>
                    <a:pt x="1479" y="14594"/>
                    <a:pt x="0" y="17294"/>
                  </a:cubicBezTo>
                  <a:lnTo>
                    <a:pt x="321" y="17294"/>
                  </a:lnTo>
                  <a:cubicBezTo>
                    <a:pt x="1800" y="14594"/>
                    <a:pt x="2572" y="11540"/>
                    <a:pt x="2572" y="8422"/>
                  </a:cubicBezTo>
                  <a:lnTo>
                    <a:pt x="2572" y="1"/>
                  </a:lnTo>
                  <a:close/>
                  <a:moveTo>
                    <a:pt x="39377" y="1"/>
                  </a:moveTo>
                  <a:lnTo>
                    <a:pt x="39377" y="8422"/>
                  </a:lnTo>
                  <a:cubicBezTo>
                    <a:pt x="39377" y="11540"/>
                    <a:pt x="40181" y="14594"/>
                    <a:pt x="41627" y="17294"/>
                  </a:cubicBezTo>
                  <a:lnTo>
                    <a:pt x="41981" y="17294"/>
                  </a:lnTo>
                  <a:cubicBezTo>
                    <a:pt x="40470" y="14594"/>
                    <a:pt x="39666" y="11540"/>
                    <a:pt x="39666" y="8422"/>
                  </a:cubicBezTo>
                  <a:lnTo>
                    <a:pt x="39666" y="6140"/>
                  </a:lnTo>
                  <a:lnTo>
                    <a:pt x="3966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57"/>
            <p:cNvSpPr/>
            <p:nvPr/>
          </p:nvSpPr>
          <p:spPr>
            <a:xfrm>
              <a:off x="3552825" y="3963650"/>
              <a:ext cx="934625" cy="134250"/>
            </a:xfrm>
            <a:custGeom>
              <a:rect b="b" l="l" r="r" t="t"/>
              <a:pathLst>
                <a:path extrusionOk="0" h="5370" w="37385">
                  <a:moveTo>
                    <a:pt x="0" y="1"/>
                  </a:moveTo>
                  <a:lnTo>
                    <a:pt x="0" y="5369"/>
                  </a:lnTo>
                  <a:lnTo>
                    <a:pt x="37384" y="5369"/>
                  </a:lnTo>
                  <a:lnTo>
                    <a:pt x="3738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57"/>
            <p:cNvSpPr/>
            <p:nvPr/>
          </p:nvSpPr>
          <p:spPr>
            <a:xfrm>
              <a:off x="3545600" y="3956425"/>
              <a:ext cx="949875" cy="148700"/>
            </a:xfrm>
            <a:custGeom>
              <a:rect b="b" l="l" r="r" t="t"/>
              <a:pathLst>
                <a:path extrusionOk="0" h="5948" w="37995">
                  <a:moveTo>
                    <a:pt x="37384" y="579"/>
                  </a:moveTo>
                  <a:lnTo>
                    <a:pt x="37384" y="5369"/>
                  </a:lnTo>
                  <a:lnTo>
                    <a:pt x="579" y="5369"/>
                  </a:lnTo>
                  <a:lnTo>
                    <a:pt x="579" y="579"/>
                  </a:lnTo>
                  <a:close/>
                  <a:moveTo>
                    <a:pt x="289" y="1"/>
                  </a:moveTo>
                  <a:cubicBezTo>
                    <a:pt x="225" y="1"/>
                    <a:pt x="129" y="33"/>
                    <a:pt x="96" y="97"/>
                  </a:cubicBezTo>
                  <a:cubicBezTo>
                    <a:pt x="32" y="129"/>
                    <a:pt x="0" y="226"/>
                    <a:pt x="0" y="290"/>
                  </a:cubicBezTo>
                  <a:lnTo>
                    <a:pt x="0" y="5658"/>
                  </a:lnTo>
                  <a:cubicBezTo>
                    <a:pt x="0" y="5722"/>
                    <a:pt x="32" y="5819"/>
                    <a:pt x="96" y="5851"/>
                  </a:cubicBezTo>
                  <a:cubicBezTo>
                    <a:pt x="129" y="5915"/>
                    <a:pt x="225" y="5947"/>
                    <a:pt x="289" y="5947"/>
                  </a:cubicBezTo>
                  <a:lnTo>
                    <a:pt x="37673" y="5947"/>
                  </a:lnTo>
                  <a:cubicBezTo>
                    <a:pt x="37770" y="5947"/>
                    <a:pt x="37834" y="5915"/>
                    <a:pt x="37898" y="5851"/>
                  </a:cubicBezTo>
                  <a:cubicBezTo>
                    <a:pt x="37963" y="5819"/>
                    <a:pt x="37995" y="5722"/>
                    <a:pt x="37995" y="5658"/>
                  </a:cubicBezTo>
                  <a:lnTo>
                    <a:pt x="37995" y="290"/>
                  </a:lnTo>
                  <a:cubicBezTo>
                    <a:pt x="37995" y="226"/>
                    <a:pt x="37963" y="129"/>
                    <a:pt x="37898" y="97"/>
                  </a:cubicBezTo>
                  <a:cubicBezTo>
                    <a:pt x="37834" y="33"/>
                    <a:pt x="37770" y="1"/>
                    <a:pt x="376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57"/>
            <p:cNvSpPr/>
            <p:nvPr/>
          </p:nvSpPr>
          <p:spPr>
            <a:xfrm>
              <a:off x="2141675" y="3577925"/>
              <a:ext cx="3757700" cy="438000"/>
            </a:xfrm>
            <a:custGeom>
              <a:rect b="b" l="l" r="r" t="t"/>
              <a:pathLst>
                <a:path extrusionOk="0" h="17520" w="150308">
                  <a:moveTo>
                    <a:pt x="1" y="1"/>
                  </a:moveTo>
                  <a:lnTo>
                    <a:pt x="1" y="12537"/>
                  </a:lnTo>
                  <a:cubicBezTo>
                    <a:pt x="1" y="15301"/>
                    <a:pt x="2219" y="17519"/>
                    <a:pt x="4983" y="17519"/>
                  </a:cubicBezTo>
                  <a:lnTo>
                    <a:pt x="145326" y="17519"/>
                  </a:lnTo>
                  <a:cubicBezTo>
                    <a:pt x="148058" y="17519"/>
                    <a:pt x="150308" y="15301"/>
                    <a:pt x="150308" y="12537"/>
                  </a:cubicBezTo>
                  <a:lnTo>
                    <a:pt x="1503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57"/>
            <p:cNvSpPr/>
            <p:nvPr/>
          </p:nvSpPr>
          <p:spPr>
            <a:xfrm>
              <a:off x="2134450" y="3570700"/>
              <a:ext cx="3772175" cy="452450"/>
            </a:xfrm>
            <a:custGeom>
              <a:rect b="b" l="l" r="r" t="t"/>
              <a:pathLst>
                <a:path extrusionOk="0" h="18098" w="150887">
                  <a:moveTo>
                    <a:pt x="150308" y="579"/>
                  </a:moveTo>
                  <a:lnTo>
                    <a:pt x="150308" y="12826"/>
                  </a:lnTo>
                  <a:cubicBezTo>
                    <a:pt x="150308" y="14144"/>
                    <a:pt x="149761" y="15301"/>
                    <a:pt x="148925" y="16137"/>
                  </a:cubicBezTo>
                  <a:cubicBezTo>
                    <a:pt x="148057" y="17005"/>
                    <a:pt x="146900" y="17519"/>
                    <a:pt x="145615" y="17519"/>
                  </a:cubicBezTo>
                  <a:lnTo>
                    <a:pt x="5272" y="17519"/>
                  </a:lnTo>
                  <a:cubicBezTo>
                    <a:pt x="3986" y="17519"/>
                    <a:pt x="2797" y="17005"/>
                    <a:pt x="1961" y="16137"/>
                  </a:cubicBezTo>
                  <a:cubicBezTo>
                    <a:pt x="1093" y="15301"/>
                    <a:pt x="579" y="14144"/>
                    <a:pt x="579" y="12826"/>
                  </a:cubicBezTo>
                  <a:lnTo>
                    <a:pt x="579" y="579"/>
                  </a:lnTo>
                  <a:close/>
                  <a:moveTo>
                    <a:pt x="290" y="0"/>
                  </a:moveTo>
                  <a:cubicBezTo>
                    <a:pt x="193" y="0"/>
                    <a:pt x="129" y="32"/>
                    <a:pt x="65" y="97"/>
                  </a:cubicBezTo>
                  <a:cubicBezTo>
                    <a:pt x="33" y="129"/>
                    <a:pt x="0" y="225"/>
                    <a:pt x="0" y="290"/>
                  </a:cubicBezTo>
                  <a:lnTo>
                    <a:pt x="0" y="12826"/>
                  </a:lnTo>
                  <a:cubicBezTo>
                    <a:pt x="0" y="15751"/>
                    <a:pt x="2347" y="18098"/>
                    <a:pt x="5272" y="18098"/>
                  </a:cubicBezTo>
                  <a:lnTo>
                    <a:pt x="145615" y="18098"/>
                  </a:lnTo>
                  <a:cubicBezTo>
                    <a:pt x="148508" y="18098"/>
                    <a:pt x="150886" y="15751"/>
                    <a:pt x="150886" y="12826"/>
                  </a:cubicBezTo>
                  <a:lnTo>
                    <a:pt x="150886" y="290"/>
                  </a:lnTo>
                  <a:cubicBezTo>
                    <a:pt x="150886" y="225"/>
                    <a:pt x="150854" y="129"/>
                    <a:pt x="150790" y="97"/>
                  </a:cubicBezTo>
                  <a:cubicBezTo>
                    <a:pt x="150725" y="32"/>
                    <a:pt x="150661" y="0"/>
                    <a:pt x="1505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57"/>
            <p:cNvSpPr/>
            <p:nvPr/>
          </p:nvSpPr>
          <p:spPr>
            <a:xfrm>
              <a:off x="2141675" y="1197625"/>
              <a:ext cx="3757700" cy="2818300"/>
            </a:xfrm>
            <a:custGeom>
              <a:rect b="b" l="l" r="r" t="t"/>
              <a:pathLst>
                <a:path extrusionOk="0" h="112732" w="150308">
                  <a:moveTo>
                    <a:pt x="142722" y="7008"/>
                  </a:moveTo>
                  <a:lnTo>
                    <a:pt x="142722" y="86662"/>
                  </a:lnTo>
                  <a:lnTo>
                    <a:pt x="7555" y="86662"/>
                  </a:lnTo>
                  <a:lnTo>
                    <a:pt x="7555" y="7008"/>
                  </a:lnTo>
                  <a:close/>
                  <a:moveTo>
                    <a:pt x="4983" y="1"/>
                  </a:moveTo>
                  <a:cubicBezTo>
                    <a:pt x="2219" y="1"/>
                    <a:pt x="1" y="2251"/>
                    <a:pt x="1" y="4983"/>
                  </a:cubicBezTo>
                  <a:lnTo>
                    <a:pt x="1" y="107749"/>
                  </a:lnTo>
                  <a:cubicBezTo>
                    <a:pt x="1" y="110513"/>
                    <a:pt x="2219" y="112731"/>
                    <a:pt x="4983" y="112731"/>
                  </a:cubicBezTo>
                  <a:lnTo>
                    <a:pt x="145326" y="112731"/>
                  </a:lnTo>
                  <a:cubicBezTo>
                    <a:pt x="148058" y="112731"/>
                    <a:pt x="150308" y="110513"/>
                    <a:pt x="150308" y="107749"/>
                  </a:cubicBezTo>
                  <a:lnTo>
                    <a:pt x="150308" y="4983"/>
                  </a:lnTo>
                  <a:cubicBezTo>
                    <a:pt x="150308" y="2251"/>
                    <a:pt x="148058" y="1"/>
                    <a:pt x="1453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57"/>
            <p:cNvSpPr/>
            <p:nvPr/>
          </p:nvSpPr>
          <p:spPr>
            <a:xfrm>
              <a:off x="2134450" y="1190400"/>
              <a:ext cx="3772175" cy="2832750"/>
            </a:xfrm>
            <a:custGeom>
              <a:rect b="b" l="l" r="r" t="t"/>
              <a:pathLst>
                <a:path extrusionOk="0" h="113310" w="150887">
                  <a:moveTo>
                    <a:pt x="142722" y="7618"/>
                  </a:moveTo>
                  <a:lnTo>
                    <a:pt x="142722" y="86662"/>
                  </a:lnTo>
                  <a:lnTo>
                    <a:pt x="8133" y="86662"/>
                  </a:lnTo>
                  <a:lnTo>
                    <a:pt x="8133" y="7618"/>
                  </a:lnTo>
                  <a:close/>
                  <a:moveTo>
                    <a:pt x="7844" y="7008"/>
                  </a:moveTo>
                  <a:cubicBezTo>
                    <a:pt x="7779" y="7008"/>
                    <a:pt x="7683" y="7040"/>
                    <a:pt x="7651" y="7104"/>
                  </a:cubicBezTo>
                  <a:cubicBezTo>
                    <a:pt x="7587" y="7168"/>
                    <a:pt x="7554" y="7233"/>
                    <a:pt x="7554" y="7297"/>
                  </a:cubicBezTo>
                  <a:lnTo>
                    <a:pt x="7554" y="86951"/>
                  </a:lnTo>
                  <a:cubicBezTo>
                    <a:pt x="7554" y="87015"/>
                    <a:pt x="7587" y="87112"/>
                    <a:pt x="7651" y="87144"/>
                  </a:cubicBezTo>
                  <a:cubicBezTo>
                    <a:pt x="7683" y="87208"/>
                    <a:pt x="7779" y="87240"/>
                    <a:pt x="7844" y="87240"/>
                  </a:cubicBezTo>
                  <a:lnTo>
                    <a:pt x="143011" y="87240"/>
                  </a:lnTo>
                  <a:cubicBezTo>
                    <a:pt x="143107" y="87240"/>
                    <a:pt x="143172" y="87208"/>
                    <a:pt x="143236" y="87144"/>
                  </a:cubicBezTo>
                  <a:cubicBezTo>
                    <a:pt x="143300" y="87112"/>
                    <a:pt x="143332" y="87015"/>
                    <a:pt x="143332" y="86951"/>
                  </a:cubicBezTo>
                  <a:lnTo>
                    <a:pt x="143332" y="7297"/>
                  </a:lnTo>
                  <a:cubicBezTo>
                    <a:pt x="143332" y="7233"/>
                    <a:pt x="143300" y="7168"/>
                    <a:pt x="143236" y="7104"/>
                  </a:cubicBezTo>
                  <a:cubicBezTo>
                    <a:pt x="143172" y="7040"/>
                    <a:pt x="143107" y="7008"/>
                    <a:pt x="143011" y="7008"/>
                  </a:cubicBezTo>
                  <a:close/>
                  <a:moveTo>
                    <a:pt x="145615" y="579"/>
                  </a:moveTo>
                  <a:cubicBezTo>
                    <a:pt x="146900" y="579"/>
                    <a:pt x="148057" y="1125"/>
                    <a:pt x="148925" y="1961"/>
                  </a:cubicBezTo>
                  <a:cubicBezTo>
                    <a:pt x="149761" y="2829"/>
                    <a:pt x="150308" y="3986"/>
                    <a:pt x="150308" y="5272"/>
                  </a:cubicBezTo>
                  <a:lnTo>
                    <a:pt x="150308" y="108038"/>
                  </a:lnTo>
                  <a:cubicBezTo>
                    <a:pt x="150308" y="109356"/>
                    <a:pt x="149761" y="110513"/>
                    <a:pt x="148925" y="111349"/>
                  </a:cubicBezTo>
                  <a:cubicBezTo>
                    <a:pt x="148057" y="112217"/>
                    <a:pt x="146900" y="112731"/>
                    <a:pt x="145615" y="112731"/>
                  </a:cubicBezTo>
                  <a:lnTo>
                    <a:pt x="5272" y="112731"/>
                  </a:lnTo>
                  <a:cubicBezTo>
                    <a:pt x="3986" y="112731"/>
                    <a:pt x="2797" y="112217"/>
                    <a:pt x="1961" y="111349"/>
                  </a:cubicBezTo>
                  <a:cubicBezTo>
                    <a:pt x="1093" y="110513"/>
                    <a:pt x="579" y="109356"/>
                    <a:pt x="579" y="108038"/>
                  </a:cubicBezTo>
                  <a:lnTo>
                    <a:pt x="579" y="5272"/>
                  </a:lnTo>
                  <a:cubicBezTo>
                    <a:pt x="579" y="3986"/>
                    <a:pt x="1093" y="2829"/>
                    <a:pt x="1961" y="1961"/>
                  </a:cubicBezTo>
                  <a:cubicBezTo>
                    <a:pt x="2797" y="1125"/>
                    <a:pt x="3986" y="579"/>
                    <a:pt x="5272" y="579"/>
                  </a:cubicBezTo>
                  <a:close/>
                  <a:moveTo>
                    <a:pt x="5272" y="0"/>
                  </a:moveTo>
                  <a:cubicBezTo>
                    <a:pt x="2347" y="0"/>
                    <a:pt x="0" y="2379"/>
                    <a:pt x="0" y="5272"/>
                  </a:cubicBezTo>
                  <a:lnTo>
                    <a:pt x="0" y="108038"/>
                  </a:lnTo>
                  <a:cubicBezTo>
                    <a:pt x="0" y="110963"/>
                    <a:pt x="2347" y="113310"/>
                    <a:pt x="5272" y="113310"/>
                  </a:cubicBezTo>
                  <a:lnTo>
                    <a:pt x="145615" y="113310"/>
                  </a:lnTo>
                  <a:cubicBezTo>
                    <a:pt x="148508" y="113310"/>
                    <a:pt x="150886" y="110963"/>
                    <a:pt x="150886" y="108038"/>
                  </a:cubicBezTo>
                  <a:lnTo>
                    <a:pt x="150886" y="5272"/>
                  </a:lnTo>
                  <a:cubicBezTo>
                    <a:pt x="150886" y="2379"/>
                    <a:pt x="148508" y="0"/>
                    <a:pt x="1456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57"/>
            <p:cNvSpPr/>
            <p:nvPr/>
          </p:nvSpPr>
          <p:spPr>
            <a:xfrm>
              <a:off x="3951400" y="3727400"/>
              <a:ext cx="138250" cy="139050"/>
            </a:xfrm>
            <a:custGeom>
              <a:rect b="b" l="l" r="r" t="t"/>
              <a:pathLst>
                <a:path extrusionOk="0" h="5562" w="5530">
                  <a:moveTo>
                    <a:pt x="2765" y="0"/>
                  </a:moveTo>
                  <a:cubicBezTo>
                    <a:pt x="1222" y="0"/>
                    <a:pt x="1" y="1254"/>
                    <a:pt x="1" y="2797"/>
                  </a:cubicBezTo>
                  <a:cubicBezTo>
                    <a:pt x="1" y="4308"/>
                    <a:pt x="1222" y="5561"/>
                    <a:pt x="2765" y="5561"/>
                  </a:cubicBezTo>
                  <a:cubicBezTo>
                    <a:pt x="4276" y="5561"/>
                    <a:pt x="5530" y="4308"/>
                    <a:pt x="5530" y="2797"/>
                  </a:cubicBezTo>
                  <a:cubicBezTo>
                    <a:pt x="5530" y="1254"/>
                    <a:pt x="4276" y="0"/>
                    <a:pt x="27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57"/>
            <p:cNvSpPr/>
            <p:nvPr/>
          </p:nvSpPr>
          <p:spPr>
            <a:xfrm>
              <a:off x="3943375" y="3720175"/>
              <a:ext cx="153525" cy="153500"/>
            </a:xfrm>
            <a:custGeom>
              <a:rect b="b" l="l" r="r" t="t"/>
              <a:pathLst>
                <a:path extrusionOk="0" h="6140" w="6141">
                  <a:moveTo>
                    <a:pt x="3086" y="579"/>
                  </a:moveTo>
                  <a:cubicBezTo>
                    <a:pt x="3761" y="579"/>
                    <a:pt x="4372" y="868"/>
                    <a:pt x="4822" y="1318"/>
                  </a:cubicBezTo>
                  <a:cubicBezTo>
                    <a:pt x="5272" y="1768"/>
                    <a:pt x="5561" y="2379"/>
                    <a:pt x="5561" y="3086"/>
                  </a:cubicBezTo>
                  <a:cubicBezTo>
                    <a:pt x="5561" y="3761"/>
                    <a:pt x="5272" y="4372"/>
                    <a:pt x="4822" y="4822"/>
                  </a:cubicBezTo>
                  <a:cubicBezTo>
                    <a:pt x="4372" y="5272"/>
                    <a:pt x="3761" y="5561"/>
                    <a:pt x="3086" y="5561"/>
                  </a:cubicBezTo>
                  <a:cubicBezTo>
                    <a:pt x="2379" y="5561"/>
                    <a:pt x="1768" y="5272"/>
                    <a:pt x="1318" y="4822"/>
                  </a:cubicBezTo>
                  <a:cubicBezTo>
                    <a:pt x="868" y="4372"/>
                    <a:pt x="611" y="3761"/>
                    <a:pt x="611" y="3086"/>
                  </a:cubicBezTo>
                  <a:cubicBezTo>
                    <a:pt x="611" y="2379"/>
                    <a:pt x="868" y="1768"/>
                    <a:pt x="1318" y="1318"/>
                  </a:cubicBezTo>
                  <a:cubicBezTo>
                    <a:pt x="1768" y="868"/>
                    <a:pt x="2379" y="579"/>
                    <a:pt x="3086" y="579"/>
                  </a:cubicBezTo>
                  <a:close/>
                  <a:moveTo>
                    <a:pt x="3086" y="0"/>
                  </a:moveTo>
                  <a:cubicBezTo>
                    <a:pt x="1383" y="0"/>
                    <a:pt x="0" y="1382"/>
                    <a:pt x="0" y="3086"/>
                  </a:cubicBezTo>
                  <a:cubicBezTo>
                    <a:pt x="0" y="4758"/>
                    <a:pt x="1383" y="6140"/>
                    <a:pt x="3086" y="6140"/>
                  </a:cubicBezTo>
                  <a:cubicBezTo>
                    <a:pt x="4758" y="6140"/>
                    <a:pt x="6140" y="4758"/>
                    <a:pt x="6140" y="3086"/>
                  </a:cubicBezTo>
                  <a:cubicBezTo>
                    <a:pt x="6140" y="1382"/>
                    <a:pt x="4758" y="0"/>
                    <a:pt x="30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57"/>
            <p:cNvSpPr/>
            <p:nvPr/>
          </p:nvSpPr>
          <p:spPr>
            <a:xfrm>
              <a:off x="3413000" y="4570400"/>
              <a:ext cx="1215075" cy="57075"/>
            </a:xfrm>
            <a:custGeom>
              <a:rect b="b" l="l" r="r" t="t"/>
              <a:pathLst>
                <a:path extrusionOk="0" h="2283" w="48603">
                  <a:moveTo>
                    <a:pt x="0" y="0"/>
                  </a:moveTo>
                  <a:lnTo>
                    <a:pt x="0" y="2282"/>
                  </a:lnTo>
                  <a:lnTo>
                    <a:pt x="48602" y="2282"/>
                  </a:lnTo>
                  <a:lnTo>
                    <a:pt x="486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57"/>
            <p:cNvSpPr/>
            <p:nvPr/>
          </p:nvSpPr>
          <p:spPr>
            <a:xfrm>
              <a:off x="3404950" y="4563150"/>
              <a:ext cx="1230350" cy="71550"/>
            </a:xfrm>
            <a:custGeom>
              <a:rect b="b" l="l" r="r" t="t"/>
              <a:pathLst>
                <a:path extrusionOk="0" h="2862" w="49214">
                  <a:moveTo>
                    <a:pt x="48635" y="579"/>
                  </a:moveTo>
                  <a:lnTo>
                    <a:pt x="48635" y="2251"/>
                  </a:lnTo>
                  <a:lnTo>
                    <a:pt x="611" y="2251"/>
                  </a:lnTo>
                  <a:lnTo>
                    <a:pt x="611" y="579"/>
                  </a:lnTo>
                  <a:close/>
                  <a:moveTo>
                    <a:pt x="322" y="1"/>
                  </a:moveTo>
                  <a:cubicBezTo>
                    <a:pt x="226" y="1"/>
                    <a:pt x="161" y="33"/>
                    <a:pt x="97" y="97"/>
                  </a:cubicBezTo>
                  <a:cubicBezTo>
                    <a:pt x="33" y="129"/>
                    <a:pt x="1" y="226"/>
                    <a:pt x="1" y="290"/>
                  </a:cubicBezTo>
                  <a:lnTo>
                    <a:pt x="1" y="2572"/>
                  </a:lnTo>
                  <a:cubicBezTo>
                    <a:pt x="1" y="2637"/>
                    <a:pt x="33" y="2701"/>
                    <a:pt x="97" y="2765"/>
                  </a:cubicBezTo>
                  <a:cubicBezTo>
                    <a:pt x="161" y="2829"/>
                    <a:pt x="226" y="2862"/>
                    <a:pt x="322" y="2862"/>
                  </a:cubicBezTo>
                  <a:lnTo>
                    <a:pt x="48924" y="2862"/>
                  </a:lnTo>
                  <a:cubicBezTo>
                    <a:pt x="49021" y="2862"/>
                    <a:pt x="49085" y="2829"/>
                    <a:pt x="49149" y="2765"/>
                  </a:cubicBezTo>
                  <a:cubicBezTo>
                    <a:pt x="49214" y="2701"/>
                    <a:pt x="49214" y="2637"/>
                    <a:pt x="49214" y="2572"/>
                  </a:cubicBezTo>
                  <a:lnTo>
                    <a:pt x="49214" y="290"/>
                  </a:lnTo>
                  <a:cubicBezTo>
                    <a:pt x="49214" y="226"/>
                    <a:pt x="49214" y="129"/>
                    <a:pt x="49149" y="97"/>
                  </a:cubicBezTo>
                  <a:cubicBezTo>
                    <a:pt x="49085" y="33"/>
                    <a:pt x="49021" y="1"/>
                    <a:pt x="489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57"/>
            <p:cNvSpPr/>
            <p:nvPr/>
          </p:nvSpPr>
          <p:spPr>
            <a:xfrm>
              <a:off x="2180250" y="2902900"/>
              <a:ext cx="162350" cy="178425"/>
            </a:xfrm>
            <a:custGeom>
              <a:rect b="b" l="l" r="r" t="t"/>
              <a:pathLst>
                <a:path extrusionOk="0" h="7137" w="6494">
                  <a:moveTo>
                    <a:pt x="2122" y="0"/>
                  </a:moveTo>
                  <a:lnTo>
                    <a:pt x="129" y="1897"/>
                  </a:lnTo>
                  <a:cubicBezTo>
                    <a:pt x="129" y="1897"/>
                    <a:pt x="1" y="3279"/>
                    <a:pt x="1286" y="5047"/>
                  </a:cubicBezTo>
                  <a:cubicBezTo>
                    <a:pt x="2540" y="6815"/>
                    <a:pt x="2797" y="7136"/>
                    <a:pt x="2797" y="7136"/>
                  </a:cubicBezTo>
                  <a:cubicBezTo>
                    <a:pt x="2797" y="7136"/>
                    <a:pt x="3247" y="6236"/>
                    <a:pt x="4244" y="5047"/>
                  </a:cubicBezTo>
                  <a:cubicBezTo>
                    <a:pt x="5272" y="3858"/>
                    <a:pt x="6494" y="2732"/>
                    <a:pt x="6494" y="2732"/>
                  </a:cubicBezTo>
                  <a:cubicBezTo>
                    <a:pt x="5980" y="547"/>
                    <a:pt x="2122" y="0"/>
                    <a:pt x="21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57"/>
            <p:cNvSpPr/>
            <p:nvPr/>
          </p:nvSpPr>
          <p:spPr>
            <a:xfrm>
              <a:off x="2177050" y="2895650"/>
              <a:ext cx="172800" cy="192900"/>
            </a:xfrm>
            <a:custGeom>
              <a:rect b="b" l="l" r="r" t="t"/>
              <a:pathLst>
                <a:path extrusionOk="0" h="7716" w="6912">
                  <a:moveTo>
                    <a:pt x="2356" y="566"/>
                  </a:moveTo>
                  <a:cubicBezTo>
                    <a:pt x="2682" y="623"/>
                    <a:pt x="3523" y="792"/>
                    <a:pt x="4340" y="1158"/>
                  </a:cubicBezTo>
                  <a:cubicBezTo>
                    <a:pt x="4790" y="1351"/>
                    <a:pt x="5272" y="1608"/>
                    <a:pt x="5625" y="1930"/>
                  </a:cubicBezTo>
                  <a:cubicBezTo>
                    <a:pt x="5971" y="2218"/>
                    <a:pt x="6214" y="2558"/>
                    <a:pt x="6330" y="2950"/>
                  </a:cubicBezTo>
                  <a:lnTo>
                    <a:pt x="6330" y="2950"/>
                  </a:lnTo>
                  <a:cubicBezTo>
                    <a:pt x="5982" y="3271"/>
                    <a:pt x="5007" y="4192"/>
                    <a:pt x="4179" y="5176"/>
                  </a:cubicBezTo>
                  <a:cubicBezTo>
                    <a:pt x="3544" y="5910"/>
                    <a:pt x="3130" y="6546"/>
                    <a:pt x="2898" y="6933"/>
                  </a:cubicBezTo>
                  <a:lnTo>
                    <a:pt x="2898" y="6933"/>
                  </a:lnTo>
                  <a:cubicBezTo>
                    <a:pt x="2886" y="6916"/>
                    <a:pt x="2874" y="6898"/>
                    <a:pt x="2861" y="6880"/>
                  </a:cubicBezTo>
                  <a:cubicBezTo>
                    <a:pt x="2636" y="6590"/>
                    <a:pt x="2250" y="6076"/>
                    <a:pt x="1607" y="5176"/>
                  </a:cubicBezTo>
                  <a:cubicBezTo>
                    <a:pt x="614" y="3798"/>
                    <a:pt x="515" y="2644"/>
                    <a:pt x="514" y="2318"/>
                  </a:cubicBezTo>
                  <a:lnTo>
                    <a:pt x="514" y="2318"/>
                  </a:lnTo>
                  <a:lnTo>
                    <a:pt x="2356" y="566"/>
                  </a:lnTo>
                  <a:close/>
                  <a:moveTo>
                    <a:pt x="2282" y="1"/>
                  </a:moveTo>
                  <a:cubicBezTo>
                    <a:pt x="2218" y="1"/>
                    <a:pt x="2122" y="33"/>
                    <a:pt x="2057" y="97"/>
                  </a:cubicBezTo>
                  <a:lnTo>
                    <a:pt x="64" y="1994"/>
                  </a:lnTo>
                  <a:cubicBezTo>
                    <a:pt x="32" y="2058"/>
                    <a:pt x="0" y="2090"/>
                    <a:pt x="0" y="2155"/>
                  </a:cubicBezTo>
                  <a:cubicBezTo>
                    <a:pt x="0" y="2187"/>
                    <a:pt x="0" y="2219"/>
                    <a:pt x="0" y="2315"/>
                  </a:cubicBezTo>
                  <a:cubicBezTo>
                    <a:pt x="0" y="2733"/>
                    <a:pt x="97" y="3987"/>
                    <a:pt x="1189" y="5498"/>
                  </a:cubicBezTo>
                  <a:cubicBezTo>
                    <a:pt x="2475" y="7266"/>
                    <a:pt x="2700" y="7587"/>
                    <a:pt x="2700" y="7587"/>
                  </a:cubicBezTo>
                  <a:cubicBezTo>
                    <a:pt x="2765" y="7683"/>
                    <a:pt x="2861" y="7716"/>
                    <a:pt x="2957" y="7716"/>
                  </a:cubicBezTo>
                  <a:cubicBezTo>
                    <a:pt x="3054" y="7683"/>
                    <a:pt x="3118" y="7651"/>
                    <a:pt x="3150" y="7555"/>
                  </a:cubicBezTo>
                  <a:lnTo>
                    <a:pt x="3182" y="7523"/>
                  </a:lnTo>
                  <a:cubicBezTo>
                    <a:pt x="3279" y="7330"/>
                    <a:pt x="3729" y="6526"/>
                    <a:pt x="4597" y="5498"/>
                  </a:cubicBezTo>
                  <a:cubicBezTo>
                    <a:pt x="5079" y="4919"/>
                    <a:pt x="5658" y="4340"/>
                    <a:pt x="6075" y="3922"/>
                  </a:cubicBezTo>
                  <a:cubicBezTo>
                    <a:pt x="6300" y="3730"/>
                    <a:pt x="6493" y="3537"/>
                    <a:pt x="6622" y="3408"/>
                  </a:cubicBezTo>
                  <a:cubicBezTo>
                    <a:pt x="6750" y="3312"/>
                    <a:pt x="6815" y="3247"/>
                    <a:pt x="6815" y="3247"/>
                  </a:cubicBezTo>
                  <a:cubicBezTo>
                    <a:pt x="6879" y="3183"/>
                    <a:pt x="6911" y="3055"/>
                    <a:pt x="6911" y="2958"/>
                  </a:cubicBezTo>
                  <a:cubicBezTo>
                    <a:pt x="6750" y="2347"/>
                    <a:pt x="6365" y="1865"/>
                    <a:pt x="5915" y="1480"/>
                  </a:cubicBezTo>
                  <a:cubicBezTo>
                    <a:pt x="5208" y="901"/>
                    <a:pt x="4307" y="547"/>
                    <a:pt x="3568" y="322"/>
                  </a:cubicBezTo>
                  <a:cubicBezTo>
                    <a:pt x="2861" y="97"/>
                    <a:pt x="2282" y="33"/>
                    <a:pt x="22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57"/>
            <p:cNvSpPr/>
            <p:nvPr/>
          </p:nvSpPr>
          <p:spPr>
            <a:xfrm>
              <a:off x="2210000" y="2764900"/>
              <a:ext cx="282075" cy="242375"/>
            </a:xfrm>
            <a:custGeom>
              <a:rect b="b" l="l" r="r" t="t"/>
              <a:pathLst>
                <a:path extrusionOk="0" h="9695" w="11283">
                  <a:moveTo>
                    <a:pt x="5918" y="0"/>
                  </a:moveTo>
                  <a:cubicBezTo>
                    <a:pt x="4911" y="0"/>
                    <a:pt x="3878" y="114"/>
                    <a:pt x="3311" y="506"/>
                  </a:cubicBezTo>
                  <a:cubicBezTo>
                    <a:pt x="1929" y="1438"/>
                    <a:pt x="1382" y="2627"/>
                    <a:pt x="707" y="4588"/>
                  </a:cubicBezTo>
                  <a:cubicBezTo>
                    <a:pt x="0" y="6517"/>
                    <a:pt x="868" y="5584"/>
                    <a:pt x="1639" y="7031"/>
                  </a:cubicBezTo>
                  <a:cubicBezTo>
                    <a:pt x="2411" y="8445"/>
                    <a:pt x="2411" y="8381"/>
                    <a:pt x="3022" y="8477"/>
                  </a:cubicBezTo>
                  <a:cubicBezTo>
                    <a:pt x="3632" y="8574"/>
                    <a:pt x="4018" y="8574"/>
                    <a:pt x="4018" y="8574"/>
                  </a:cubicBezTo>
                  <a:cubicBezTo>
                    <a:pt x="4018" y="8574"/>
                    <a:pt x="5143" y="8960"/>
                    <a:pt x="6525" y="9474"/>
                  </a:cubicBezTo>
                  <a:cubicBezTo>
                    <a:pt x="6960" y="9629"/>
                    <a:pt x="7295" y="9694"/>
                    <a:pt x="7559" y="9694"/>
                  </a:cubicBezTo>
                  <a:cubicBezTo>
                    <a:pt x="8117" y="9694"/>
                    <a:pt x="8365" y="9405"/>
                    <a:pt x="8583" y="9056"/>
                  </a:cubicBezTo>
                  <a:cubicBezTo>
                    <a:pt x="8904" y="8510"/>
                    <a:pt x="9386" y="4588"/>
                    <a:pt x="9386" y="4588"/>
                  </a:cubicBezTo>
                  <a:cubicBezTo>
                    <a:pt x="9386" y="4588"/>
                    <a:pt x="10479" y="4074"/>
                    <a:pt x="10865" y="2949"/>
                  </a:cubicBezTo>
                  <a:cubicBezTo>
                    <a:pt x="11283" y="1824"/>
                    <a:pt x="9740" y="2145"/>
                    <a:pt x="9290" y="1984"/>
                  </a:cubicBezTo>
                  <a:cubicBezTo>
                    <a:pt x="8840" y="1824"/>
                    <a:pt x="8647" y="216"/>
                    <a:pt x="8647" y="216"/>
                  </a:cubicBezTo>
                  <a:cubicBezTo>
                    <a:pt x="8647" y="216"/>
                    <a:pt x="7307" y="0"/>
                    <a:pt x="59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57"/>
            <p:cNvSpPr/>
            <p:nvPr/>
          </p:nvSpPr>
          <p:spPr>
            <a:xfrm>
              <a:off x="2214000" y="2758250"/>
              <a:ext cx="276475" cy="255575"/>
            </a:xfrm>
            <a:custGeom>
              <a:rect b="b" l="l" r="r" t="t"/>
              <a:pathLst>
                <a:path extrusionOk="0" h="10223" w="11059">
                  <a:moveTo>
                    <a:pt x="5722" y="547"/>
                  </a:moveTo>
                  <a:cubicBezTo>
                    <a:pt x="6397" y="547"/>
                    <a:pt x="7073" y="611"/>
                    <a:pt x="7587" y="643"/>
                  </a:cubicBezTo>
                  <a:cubicBezTo>
                    <a:pt x="7844" y="675"/>
                    <a:pt x="8069" y="707"/>
                    <a:pt x="8198" y="739"/>
                  </a:cubicBezTo>
                  <a:cubicBezTo>
                    <a:pt x="8218" y="739"/>
                    <a:pt x="8236" y="740"/>
                    <a:pt x="8254" y="741"/>
                  </a:cubicBezTo>
                  <a:lnTo>
                    <a:pt x="8254" y="741"/>
                  </a:lnTo>
                  <a:cubicBezTo>
                    <a:pt x="8277" y="902"/>
                    <a:pt x="8319" y="1132"/>
                    <a:pt x="8390" y="1382"/>
                  </a:cubicBezTo>
                  <a:cubicBezTo>
                    <a:pt x="8423" y="1607"/>
                    <a:pt x="8519" y="1832"/>
                    <a:pt x="8615" y="2025"/>
                  </a:cubicBezTo>
                  <a:cubicBezTo>
                    <a:pt x="8648" y="2122"/>
                    <a:pt x="8712" y="2218"/>
                    <a:pt x="8776" y="2315"/>
                  </a:cubicBezTo>
                  <a:cubicBezTo>
                    <a:pt x="8840" y="2411"/>
                    <a:pt x="8937" y="2475"/>
                    <a:pt x="9033" y="2507"/>
                  </a:cubicBezTo>
                  <a:cubicBezTo>
                    <a:pt x="9194" y="2572"/>
                    <a:pt x="9387" y="2572"/>
                    <a:pt x="9548" y="2572"/>
                  </a:cubicBezTo>
                  <a:cubicBezTo>
                    <a:pt x="9805" y="2604"/>
                    <a:pt x="10094" y="2604"/>
                    <a:pt x="10287" y="2668"/>
                  </a:cubicBezTo>
                  <a:cubicBezTo>
                    <a:pt x="10383" y="2700"/>
                    <a:pt x="10448" y="2732"/>
                    <a:pt x="10480" y="2765"/>
                  </a:cubicBezTo>
                  <a:cubicBezTo>
                    <a:pt x="10512" y="2765"/>
                    <a:pt x="10512" y="2797"/>
                    <a:pt x="10512" y="2861"/>
                  </a:cubicBezTo>
                  <a:cubicBezTo>
                    <a:pt x="10512" y="2925"/>
                    <a:pt x="10512" y="3022"/>
                    <a:pt x="10480" y="3118"/>
                  </a:cubicBezTo>
                  <a:cubicBezTo>
                    <a:pt x="10287" y="3632"/>
                    <a:pt x="9933" y="4018"/>
                    <a:pt x="9644" y="4243"/>
                  </a:cubicBezTo>
                  <a:cubicBezTo>
                    <a:pt x="9516" y="4372"/>
                    <a:pt x="9355" y="4468"/>
                    <a:pt x="9258" y="4533"/>
                  </a:cubicBezTo>
                  <a:cubicBezTo>
                    <a:pt x="9226" y="4565"/>
                    <a:pt x="9194" y="4597"/>
                    <a:pt x="9162" y="4597"/>
                  </a:cubicBezTo>
                  <a:lnTo>
                    <a:pt x="9130" y="4629"/>
                  </a:lnTo>
                  <a:cubicBezTo>
                    <a:pt x="9033" y="4661"/>
                    <a:pt x="8969" y="4725"/>
                    <a:pt x="8969" y="4822"/>
                  </a:cubicBezTo>
                  <a:cubicBezTo>
                    <a:pt x="8969" y="4822"/>
                    <a:pt x="8937" y="5079"/>
                    <a:pt x="8873" y="5433"/>
                  </a:cubicBezTo>
                  <a:cubicBezTo>
                    <a:pt x="8808" y="6011"/>
                    <a:pt x="8680" y="6847"/>
                    <a:pt x="8551" y="7618"/>
                  </a:cubicBezTo>
                  <a:cubicBezTo>
                    <a:pt x="8487" y="8004"/>
                    <a:pt x="8423" y="8358"/>
                    <a:pt x="8358" y="8647"/>
                  </a:cubicBezTo>
                  <a:cubicBezTo>
                    <a:pt x="8326" y="8776"/>
                    <a:pt x="8294" y="8904"/>
                    <a:pt x="8262" y="9001"/>
                  </a:cubicBezTo>
                  <a:cubicBezTo>
                    <a:pt x="8230" y="9097"/>
                    <a:pt x="8198" y="9161"/>
                    <a:pt x="8198" y="9161"/>
                  </a:cubicBezTo>
                  <a:cubicBezTo>
                    <a:pt x="8101" y="9322"/>
                    <a:pt x="8005" y="9451"/>
                    <a:pt x="7876" y="9547"/>
                  </a:cubicBezTo>
                  <a:cubicBezTo>
                    <a:pt x="7780" y="9644"/>
                    <a:pt x="7651" y="9676"/>
                    <a:pt x="7394" y="9676"/>
                  </a:cubicBezTo>
                  <a:cubicBezTo>
                    <a:pt x="7169" y="9676"/>
                    <a:pt x="6880" y="9611"/>
                    <a:pt x="6430" y="9483"/>
                  </a:cubicBezTo>
                  <a:cubicBezTo>
                    <a:pt x="5080" y="9001"/>
                    <a:pt x="3955" y="8583"/>
                    <a:pt x="3955" y="8583"/>
                  </a:cubicBezTo>
                  <a:lnTo>
                    <a:pt x="3858" y="8583"/>
                  </a:lnTo>
                  <a:lnTo>
                    <a:pt x="3794" y="8551"/>
                  </a:lnTo>
                  <a:cubicBezTo>
                    <a:pt x="3665" y="8551"/>
                    <a:pt x="3344" y="8551"/>
                    <a:pt x="2894" y="8486"/>
                  </a:cubicBezTo>
                  <a:cubicBezTo>
                    <a:pt x="2733" y="8454"/>
                    <a:pt x="2637" y="8422"/>
                    <a:pt x="2572" y="8422"/>
                  </a:cubicBezTo>
                  <a:cubicBezTo>
                    <a:pt x="2540" y="8390"/>
                    <a:pt x="2508" y="8390"/>
                    <a:pt x="2476" y="8358"/>
                  </a:cubicBezTo>
                  <a:cubicBezTo>
                    <a:pt x="2412" y="8326"/>
                    <a:pt x="2315" y="8229"/>
                    <a:pt x="2219" y="8036"/>
                  </a:cubicBezTo>
                  <a:cubicBezTo>
                    <a:pt x="2090" y="7843"/>
                    <a:pt x="1929" y="7554"/>
                    <a:pt x="1704" y="7168"/>
                  </a:cubicBezTo>
                  <a:cubicBezTo>
                    <a:pt x="1415" y="6590"/>
                    <a:pt x="1062" y="6333"/>
                    <a:pt x="804" y="6172"/>
                  </a:cubicBezTo>
                  <a:cubicBezTo>
                    <a:pt x="708" y="6108"/>
                    <a:pt x="612" y="6043"/>
                    <a:pt x="612" y="6011"/>
                  </a:cubicBezTo>
                  <a:cubicBezTo>
                    <a:pt x="579" y="5979"/>
                    <a:pt x="547" y="5947"/>
                    <a:pt x="547" y="5850"/>
                  </a:cubicBezTo>
                  <a:cubicBezTo>
                    <a:pt x="547" y="5722"/>
                    <a:pt x="612" y="5400"/>
                    <a:pt x="804" y="4918"/>
                  </a:cubicBezTo>
                  <a:cubicBezTo>
                    <a:pt x="1126" y="3954"/>
                    <a:pt x="1447" y="3182"/>
                    <a:pt x="1833" y="2572"/>
                  </a:cubicBezTo>
                  <a:cubicBezTo>
                    <a:pt x="2187" y="1929"/>
                    <a:pt x="2637" y="1447"/>
                    <a:pt x="3279" y="997"/>
                  </a:cubicBezTo>
                  <a:cubicBezTo>
                    <a:pt x="3505" y="836"/>
                    <a:pt x="3890" y="707"/>
                    <a:pt x="4308" y="643"/>
                  </a:cubicBezTo>
                  <a:cubicBezTo>
                    <a:pt x="4726" y="579"/>
                    <a:pt x="5240" y="547"/>
                    <a:pt x="5722" y="547"/>
                  </a:cubicBezTo>
                  <a:close/>
                  <a:moveTo>
                    <a:pt x="5722" y="0"/>
                  </a:moveTo>
                  <a:cubicBezTo>
                    <a:pt x="5208" y="0"/>
                    <a:pt x="4694" y="32"/>
                    <a:pt x="4212" y="129"/>
                  </a:cubicBezTo>
                  <a:cubicBezTo>
                    <a:pt x="3762" y="193"/>
                    <a:pt x="3312" y="322"/>
                    <a:pt x="2990" y="547"/>
                  </a:cubicBezTo>
                  <a:cubicBezTo>
                    <a:pt x="2283" y="1029"/>
                    <a:pt x="1769" y="1607"/>
                    <a:pt x="1351" y="2282"/>
                  </a:cubicBezTo>
                  <a:cubicBezTo>
                    <a:pt x="933" y="2990"/>
                    <a:pt x="644" y="3793"/>
                    <a:pt x="290" y="4758"/>
                  </a:cubicBezTo>
                  <a:cubicBezTo>
                    <a:pt x="97" y="5272"/>
                    <a:pt x="33" y="5593"/>
                    <a:pt x="33" y="5850"/>
                  </a:cubicBezTo>
                  <a:cubicBezTo>
                    <a:pt x="1" y="6043"/>
                    <a:pt x="65" y="6236"/>
                    <a:pt x="194" y="6365"/>
                  </a:cubicBezTo>
                  <a:cubicBezTo>
                    <a:pt x="354" y="6525"/>
                    <a:pt x="515" y="6622"/>
                    <a:pt x="676" y="6751"/>
                  </a:cubicBezTo>
                  <a:cubicBezTo>
                    <a:pt x="869" y="6879"/>
                    <a:pt x="1029" y="7040"/>
                    <a:pt x="1254" y="7426"/>
                  </a:cubicBezTo>
                  <a:cubicBezTo>
                    <a:pt x="1640" y="8133"/>
                    <a:pt x="1833" y="8486"/>
                    <a:pt x="2058" y="8711"/>
                  </a:cubicBezTo>
                  <a:cubicBezTo>
                    <a:pt x="2154" y="8808"/>
                    <a:pt x="2283" y="8904"/>
                    <a:pt x="2412" y="8936"/>
                  </a:cubicBezTo>
                  <a:cubicBezTo>
                    <a:pt x="2540" y="8968"/>
                    <a:pt x="2669" y="8968"/>
                    <a:pt x="2829" y="9001"/>
                  </a:cubicBezTo>
                  <a:cubicBezTo>
                    <a:pt x="3280" y="9072"/>
                    <a:pt x="3608" y="9090"/>
                    <a:pt x="3762" y="9095"/>
                  </a:cubicBezTo>
                  <a:lnTo>
                    <a:pt x="3762" y="9095"/>
                  </a:lnTo>
                  <a:lnTo>
                    <a:pt x="3762" y="9097"/>
                  </a:lnTo>
                  <a:cubicBezTo>
                    <a:pt x="3762" y="9097"/>
                    <a:pt x="4887" y="9483"/>
                    <a:pt x="6269" y="9965"/>
                  </a:cubicBezTo>
                  <a:cubicBezTo>
                    <a:pt x="6719" y="10126"/>
                    <a:pt x="7105" y="10222"/>
                    <a:pt x="7394" y="10222"/>
                  </a:cubicBezTo>
                  <a:cubicBezTo>
                    <a:pt x="7715" y="10222"/>
                    <a:pt x="8005" y="10126"/>
                    <a:pt x="8198" y="9965"/>
                  </a:cubicBezTo>
                  <a:cubicBezTo>
                    <a:pt x="8390" y="9836"/>
                    <a:pt x="8551" y="9644"/>
                    <a:pt x="8648" y="9451"/>
                  </a:cubicBezTo>
                  <a:cubicBezTo>
                    <a:pt x="8712" y="9322"/>
                    <a:pt x="8744" y="9193"/>
                    <a:pt x="8808" y="9033"/>
                  </a:cubicBezTo>
                  <a:cubicBezTo>
                    <a:pt x="8969" y="8454"/>
                    <a:pt x="9130" y="7426"/>
                    <a:pt x="9258" y="6525"/>
                  </a:cubicBezTo>
                  <a:cubicBezTo>
                    <a:pt x="9378" y="5881"/>
                    <a:pt x="9461" y="5291"/>
                    <a:pt x="9497" y="5029"/>
                  </a:cubicBezTo>
                  <a:lnTo>
                    <a:pt x="9497" y="5029"/>
                  </a:lnTo>
                  <a:cubicBezTo>
                    <a:pt x="9819" y="4837"/>
                    <a:pt x="10604" y="4308"/>
                    <a:pt x="10962" y="3311"/>
                  </a:cubicBezTo>
                  <a:cubicBezTo>
                    <a:pt x="11026" y="3150"/>
                    <a:pt x="11058" y="3022"/>
                    <a:pt x="11058" y="2861"/>
                  </a:cubicBezTo>
                  <a:cubicBezTo>
                    <a:pt x="11058" y="2732"/>
                    <a:pt x="11026" y="2636"/>
                    <a:pt x="10962" y="2507"/>
                  </a:cubicBezTo>
                  <a:cubicBezTo>
                    <a:pt x="10866" y="2315"/>
                    <a:pt x="10673" y="2218"/>
                    <a:pt x="10512" y="2154"/>
                  </a:cubicBezTo>
                  <a:cubicBezTo>
                    <a:pt x="10255" y="2090"/>
                    <a:pt x="9998" y="2057"/>
                    <a:pt x="9741" y="2057"/>
                  </a:cubicBezTo>
                  <a:lnTo>
                    <a:pt x="9419" y="2057"/>
                  </a:lnTo>
                  <a:cubicBezTo>
                    <a:pt x="9323" y="2025"/>
                    <a:pt x="9258" y="2025"/>
                    <a:pt x="9226" y="2025"/>
                  </a:cubicBezTo>
                  <a:cubicBezTo>
                    <a:pt x="9226" y="2025"/>
                    <a:pt x="9130" y="1929"/>
                    <a:pt x="9065" y="1768"/>
                  </a:cubicBezTo>
                  <a:cubicBezTo>
                    <a:pt x="8969" y="1543"/>
                    <a:pt x="8873" y="1190"/>
                    <a:pt x="8840" y="932"/>
                  </a:cubicBezTo>
                  <a:cubicBezTo>
                    <a:pt x="8808" y="804"/>
                    <a:pt x="8776" y="675"/>
                    <a:pt x="8776" y="611"/>
                  </a:cubicBezTo>
                  <a:cubicBezTo>
                    <a:pt x="8744" y="514"/>
                    <a:pt x="8744" y="450"/>
                    <a:pt x="8744" y="450"/>
                  </a:cubicBezTo>
                  <a:cubicBezTo>
                    <a:pt x="8744" y="354"/>
                    <a:pt x="8648" y="257"/>
                    <a:pt x="8519" y="225"/>
                  </a:cubicBezTo>
                  <a:cubicBezTo>
                    <a:pt x="8519" y="225"/>
                    <a:pt x="7137" y="0"/>
                    <a:pt x="57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57"/>
            <p:cNvSpPr/>
            <p:nvPr/>
          </p:nvSpPr>
          <p:spPr>
            <a:xfrm>
              <a:off x="2414900" y="2812075"/>
              <a:ext cx="12900" cy="42625"/>
            </a:xfrm>
            <a:custGeom>
              <a:rect b="b" l="l" r="r" t="t"/>
              <a:pathLst>
                <a:path extrusionOk="0" h="1705" w="516">
                  <a:moveTo>
                    <a:pt x="194" y="1"/>
                  </a:moveTo>
                  <a:cubicBezTo>
                    <a:pt x="65" y="33"/>
                    <a:pt x="1" y="419"/>
                    <a:pt x="33" y="869"/>
                  </a:cubicBezTo>
                  <a:cubicBezTo>
                    <a:pt x="65" y="1351"/>
                    <a:pt x="194" y="1704"/>
                    <a:pt x="322" y="1704"/>
                  </a:cubicBezTo>
                  <a:cubicBezTo>
                    <a:pt x="451" y="1672"/>
                    <a:pt x="515" y="1287"/>
                    <a:pt x="483" y="837"/>
                  </a:cubicBezTo>
                  <a:cubicBezTo>
                    <a:pt x="451" y="387"/>
                    <a:pt x="322" y="1"/>
                    <a:pt x="1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57"/>
            <p:cNvSpPr/>
            <p:nvPr/>
          </p:nvSpPr>
          <p:spPr>
            <a:xfrm>
              <a:off x="2047650" y="2005300"/>
              <a:ext cx="213800" cy="665375"/>
            </a:xfrm>
            <a:custGeom>
              <a:rect b="b" l="l" r="r" t="t"/>
              <a:pathLst>
                <a:path extrusionOk="0" h="26615" w="8552">
                  <a:moveTo>
                    <a:pt x="3933" y="1"/>
                  </a:moveTo>
                  <a:cubicBezTo>
                    <a:pt x="3662" y="1"/>
                    <a:pt x="3472" y="320"/>
                    <a:pt x="3472" y="320"/>
                  </a:cubicBezTo>
                  <a:lnTo>
                    <a:pt x="3858" y="2795"/>
                  </a:lnTo>
                  <a:cubicBezTo>
                    <a:pt x="3858" y="2795"/>
                    <a:pt x="2733" y="417"/>
                    <a:pt x="2315" y="159"/>
                  </a:cubicBezTo>
                  <a:cubicBezTo>
                    <a:pt x="2178" y="85"/>
                    <a:pt x="2061" y="55"/>
                    <a:pt x="1960" y="55"/>
                  </a:cubicBezTo>
                  <a:cubicBezTo>
                    <a:pt x="1541" y="55"/>
                    <a:pt x="1415" y="577"/>
                    <a:pt x="1415" y="577"/>
                  </a:cubicBezTo>
                  <a:lnTo>
                    <a:pt x="2830" y="3824"/>
                  </a:lnTo>
                  <a:cubicBezTo>
                    <a:pt x="2830" y="3824"/>
                    <a:pt x="1640" y="1574"/>
                    <a:pt x="1126" y="1445"/>
                  </a:cubicBezTo>
                  <a:cubicBezTo>
                    <a:pt x="1081" y="1434"/>
                    <a:pt x="1041" y="1429"/>
                    <a:pt x="1004" y="1429"/>
                  </a:cubicBezTo>
                  <a:cubicBezTo>
                    <a:pt x="617" y="1429"/>
                    <a:pt x="644" y="1992"/>
                    <a:pt x="644" y="1992"/>
                  </a:cubicBezTo>
                  <a:lnTo>
                    <a:pt x="2058" y="4853"/>
                  </a:lnTo>
                  <a:cubicBezTo>
                    <a:pt x="2058" y="4853"/>
                    <a:pt x="1544" y="4081"/>
                    <a:pt x="1029" y="3695"/>
                  </a:cubicBezTo>
                  <a:cubicBezTo>
                    <a:pt x="893" y="3593"/>
                    <a:pt x="777" y="3552"/>
                    <a:pt x="684" y="3552"/>
                  </a:cubicBezTo>
                  <a:cubicBezTo>
                    <a:pt x="427" y="3552"/>
                    <a:pt x="350" y="3869"/>
                    <a:pt x="515" y="4081"/>
                  </a:cubicBezTo>
                  <a:cubicBezTo>
                    <a:pt x="708" y="4338"/>
                    <a:pt x="3215" y="7971"/>
                    <a:pt x="3215" y="7971"/>
                  </a:cubicBezTo>
                  <a:cubicBezTo>
                    <a:pt x="3215" y="7971"/>
                    <a:pt x="1" y="18450"/>
                    <a:pt x="1" y="20153"/>
                  </a:cubicBezTo>
                  <a:cubicBezTo>
                    <a:pt x="1" y="21825"/>
                    <a:pt x="901" y="26614"/>
                    <a:pt x="901" y="26614"/>
                  </a:cubicBezTo>
                  <a:lnTo>
                    <a:pt x="5433" y="26100"/>
                  </a:lnTo>
                  <a:lnTo>
                    <a:pt x="4790" y="20411"/>
                  </a:lnTo>
                  <a:lnTo>
                    <a:pt x="5433" y="7971"/>
                  </a:lnTo>
                  <a:cubicBezTo>
                    <a:pt x="5433" y="7971"/>
                    <a:pt x="6333" y="6653"/>
                    <a:pt x="6719" y="6267"/>
                  </a:cubicBezTo>
                  <a:cubicBezTo>
                    <a:pt x="6976" y="6010"/>
                    <a:pt x="7812" y="5303"/>
                    <a:pt x="8294" y="4917"/>
                  </a:cubicBezTo>
                  <a:cubicBezTo>
                    <a:pt x="8519" y="4724"/>
                    <a:pt x="8551" y="4403"/>
                    <a:pt x="8423" y="4178"/>
                  </a:cubicBezTo>
                  <a:cubicBezTo>
                    <a:pt x="8309" y="3973"/>
                    <a:pt x="8114" y="3865"/>
                    <a:pt x="7908" y="3865"/>
                  </a:cubicBezTo>
                  <a:cubicBezTo>
                    <a:pt x="7823" y="3865"/>
                    <a:pt x="7736" y="3883"/>
                    <a:pt x="7651" y="3920"/>
                  </a:cubicBezTo>
                  <a:lnTo>
                    <a:pt x="5819" y="4853"/>
                  </a:lnTo>
                  <a:cubicBezTo>
                    <a:pt x="5819" y="4853"/>
                    <a:pt x="4758" y="1092"/>
                    <a:pt x="4533" y="577"/>
                  </a:cubicBezTo>
                  <a:cubicBezTo>
                    <a:pt x="4318" y="135"/>
                    <a:pt x="4108" y="1"/>
                    <a:pt x="39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57"/>
            <p:cNvSpPr/>
            <p:nvPr/>
          </p:nvSpPr>
          <p:spPr>
            <a:xfrm>
              <a:off x="2047650" y="2204550"/>
              <a:ext cx="80400" cy="466125"/>
            </a:xfrm>
            <a:custGeom>
              <a:rect b="b" l="l" r="r" t="t"/>
              <a:pathLst>
                <a:path extrusionOk="0" h="18645" w="3216">
                  <a:moveTo>
                    <a:pt x="3215" y="1"/>
                  </a:moveTo>
                  <a:cubicBezTo>
                    <a:pt x="3215" y="1"/>
                    <a:pt x="1" y="10480"/>
                    <a:pt x="1" y="12183"/>
                  </a:cubicBezTo>
                  <a:cubicBezTo>
                    <a:pt x="1" y="13855"/>
                    <a:pt x="901" y="18644"/>
                    <a:pt x="901" y="18644"/>
                  </a:cubicBezTo>
                  <a:lnTo>
                    <a:pt x="2090" y="18516"/>
                  </a:lnTo>
                  <a:cubicBezTo>
                    <a:pt x="2090" y="17134"/>
                    <a:pt x="2058" y="15848"/>
                    <a:pt x="2026" y="14948"/>
                  </a:cubicBezTo>
                  <a:cubicBezTo>
                    <a:pt x="1865" y="11541"/>
                    <a:pt x="3215" y="1"/>
                    <a:pt x="32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57"/>
            <p:cNvSpPr/>
            <p:nvPr/>
          </p:nvSpPr>
          <p:spPr>
            <a:xfrm>
              <a:off x="2054100" y="2240725"/>
              <a:ext cx="69925" cy="289325"/>
            </a:xfrm>
            <a:custGeom>
              <a:rect b="b" l="l" r="r" t="t"/>
              <a:pathLst>
                <a:path extrusionOk="0" h="11573" w="2797">
                  <a:moveTo>
                    <a:pt x="2797" y="0"/>
                  </a:moveTo>
                  <a:lnTo>
                    <a:pt x="2797" y="0"/>
                  </a:lnTo>
                  <a:cubicBezTo>
                    <a:pt x="2572" y="804"/>
                    <a:pt x="2250" y="1864"/>
                    <a:pt x="1897" y="3022"/>
                  </a:cubicBezTo>
                  <a:cubicBezTo>
                    <a:pt x="1222" y="5433"/>
                    <a:pt x="450" y="8229"/>
                    <a:pt x="129" y="9772"/>
                  </a:cubicBezTo>
                  <a:cubicBezTo>
                    <a:pt x="32" y="10222"/>
                    <a:pt x="0" y="10543"/>
                    <a:pt x="0" y="10736"/>
                  </a:cubicBezTo>
                  <a:cubicBezTo>
                    <a:pt x="0" y="10961"/>
                    <a:pt x="0" y="11219"/>
                    <a:pt x="32" y="11572"/>
                  </a:cubicBezTo>
                  <a:cubicBezTo>
                    <a:pt x="257" y="11508"/>
                    <a:pt x="482" y="11476"/>
                    <a:pt x="739" y="11444"/>
                  </a:cubicBezTo>
                  <a:cubicBezTo>
                    <a:pt x="804" y="11411"/>
                    <a:pt x="868" y="11379"/>
                    <a:pt x="964" y="11347"/>
                  </a:cubicBezTo>
                  <a:cubicBezTo>
                    <a:pt x="1222" y="11283"/>
                    <a:pt x="1511" y="11186"/>
                    <a:pt x="1800" y="11154"/>
                  </a:cubicBezTo>
                  <a:cubicBezTo>
                    <a:pt x="1961" y="7747"/>
                    <a:pt x="2507" y="2540"/>
                    <a:pt x="27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57"/>
            <p:cNvSpPr/>
            <p:nvPr/>
          </p:nvSpPr>
          <p:spPr>
            <a:xfrm>
              <a:off x="2040425" y="1998825"/>
              <a:ext cx="226650" cy="679075"/>
            </a:xfrm>
            <a:custGeom>
              <a:rect b="b" l="l" r="r" t="t"/>
              <a:pathLst>
                <a:path extrusionOk="0" h="27163" w="9066">
                  <a:moveTo>
                    <a:pt x="4211" y="515"/>
                  </a:moveTo>
                  <a:cubicBezTo>
                    <a:pt x="4244" y="515"/>
                    <a:pt x="4276" y="515"/>
                    <a:pt x="4340" y="579"/>
                  </a:cubicBezTo>
                  <a:cubicBezTo>
                    <a:pt x="4372" y="643"/>
                    <a:pt x="4469" y="740"/>
                    <a:pt x="4565" y="965"/>
                  </a:cubicBezTo>
                  <a:cubicBezTo>
                    <a:pt x="4597" y="997"/>
                    <a:pt x="4629" y="1094"/>
                    <a:pt x="4694" y="1254"/>
                  </a:cubicBezTo>
                  <a:cubicBezTo>
                    <a:pt x="4854" y="1769"/>
                    <a:pt x="5144" y="2765"/>
                    <a:pt x="5401" y="3601"/>
                  </a:cubicBezTo>
                  <a:cubicBezTo>
                    <a:pt x="5658" y="4469"/>
                    <a:pt x="5851" y="5176"/>
                    <a:pt x="5851" y="5176"/>
                  </a:cubicBezTo>
                  <a:cubicBezTo>
                    <a:pt x="5883" y="5272"/>
                    <a:pt x="5915" y="5337"/>
                    <a:pt x="6012" y="5369"/>
                  </a:cubicBezTo>
                  <a:cubicBezTo>
                    <a:pt x="6038" y="5382"/>
                    <a:pt x="6065" y="5390"/>
                    <a:pt x="6094" y="5390"/>
                  </a:cubicBezTo>
                  <a:cubicBezTo>
                    <a:pt x="6135" y="5390"/>
                    <a:pt x="6180" y="5374"/>
                    <a:pt x="6237" y="5337"/>
                  </a:cubicBezTo>
                  <a:lnTo>
                    <a:pt x="8069" y="4437"/>
                  </a:lnTo>
                  <a:lnTo>
                    <a:pt x="8197" y="4404"/>
                  </a:lnTo>
                  <a:cubicBezTo>
                    <a:pt x="8326" y="4404"/>
                    <a:pt x="8422" y="4469"/>
                    <a:pt x="8487" y="4565"/>
                  </a:cubicBezTo>
                  <a:cubicBezTo>
                    <a:pt x="8519" y="4597"/>
                    <a:pt x="8519" y="4662"/>
                    <a:pt x="8519" y="4726"/>
                  </a:cubicBezTo>
                  <a:cubicBezTo>
                    <a:pt x="8519" y="4822"/>
                    <a:pt x="8487" y="4887"/>
                    <a:pt x="8422" y="4951"/>
                  </a:cubicBezTo>
                  <a:cubicBezTo>
                    <a:pt x="8165" y="5176"/>
                    <a:pt x="7844" y="5433"/>
                    <a:pt x="7555" y="5690"/>
                  </a:cubicBezTo>
                  <a:cubicBezTo>
                    <a:pt x="7233" y="5947"/>
                    <a:pt x="6976" y="6204"/>
                    <a:pt x="6815" y="6333"/>
                  </a:cubicBezTo>
                  <a:cubicBezTo>
                    <a:pt x="6590" y="6558"/>
                    <a:pt x="6269" y="6976"/>
                    <a:pt x="6012" y="7362"/>
                  </a:cubicBezTo>
                  <a:cubicBezTo>
                    <a:pt x="5722" y="7747"/>
                    <a:pt x="5497" y="8069"/>
                    <a:pt x="5497" y="8069"/>
                  </a:cubicBezTo>
                  <a:cubicBezTo>
                    <a:pt x="5465" y="8101"/>
                    <a:pt x="5465" y="8165"/>
                    <a:pt x="5465" y="8197"/>
                  </a:cubicBezTo>
                  <a:lnTo>
                    <a:pt x="4790" y="20670"/>
                  </a:lnTo>
                  <a:lnTo>
                    <a:pt x="4790" y="20702"/>
                  </a:lnTo>
                  <a:lnTo>
                    <a:pt x="5433" y="26134"/>
                  </a:lnTo>
                  <a:lnTo>
                    <a:pt x="1401" y="26589"/>
                  </a:lnTo>
                  <a:lnTo>
                    <a:pt x="1401" y="26589"/>
                  </a:lnTo>
                  <a:cubicBezTo>
                    <a:pt x="1377" y="26455"/>
                    <a:pt x="1348" y="26276"/>
                    <a:pt x="1318" y="26070"/>
                  </a:cubicBezTo>
                  <a:cubicBezTo>
                    <a:pt x="1190" y="25363"/>
                    <a:pt x="997" y="24238"/>
                    <a:pt x="836" y="23145"/>
                  </a:cubicBezTo>
                  <a:cubicBezTo>
                    <a:pt x="676" y="22084"/>
                    <a:pt x="547" y="20991"/>
                    <a:pt x="547" y="20412"/>
                  </a:cubicBezTo>
                  <a:cubicBezTo>
                    <a:pt x="547" y="20219"/>
                    <a:pt x="579" y="19898"/>
                    <a:pt x="676" y="19448"/>
                  </a:cubicBezTo>
                  <a:cubicBezTo>
                    <a:pt x="997" y="17905"/>
                    <a:pt x="1769" y="15109"/>
                    <a:pt x="2444" y="12698"/>
                  </a:cubicBezTo>
                  <a:cubicBezTo>
                    <a:pt x="2797" y="11508"/>
                    <a:pt x="3119" y="10415"/>
                    <a:pt x="3376" y="9612"/>
                  </a:cubicBezTo>
                  <a:cubicBezTo>
                    <a:pt x="3601" y="8808"/>
                    <a:pt x="3761" y="8294"/>
                    <a:pt x="3761" y="8294"/>
                  </a:cubicBezTo>
                  <a:cubicBezTo>
                    <a:pt x="3794" y="8230"/>
                    <a:pt x="3794" y="8133"/>
                    <a:pt x="3729" y="8069"/>
                  </a:cubicBezTo>
                  <a:cubicBezTo>
                    <a:pt x="3729" y="8069"/>
                    <a:pt x="3119" y="7169"/>
                    <a:pt x="2444" y="6237"/>
                  </a:cubicBezTo>
                  <a:cubicBezTo>
                    <a:pt x="2122" y="5754"/>
                    <a:pt x="1801" y="5272"/>
                    <a:pt x="1511" y="4887"/>
                  </a:cubicBezTo>
                  <a:cubicBezTo>
                    <a:pt x="1383" y="4726"/>
                    <a:pt x="1286" y="4533"/>
                    <a:pt x="1190" y="4437"/>
                  </a:cubicBezTo>
                  <a:cubicBezTo>
                    <a:pt x="1093" y="4308"/>
                    <a:pt x="1029" y="4212"/>
                    <a:pt x="997" y="4179"/>
                  </a:cubicBezTo>
                  <a:lnTo>
                    <a:pt x="965" y="4083"/>
                  </a:lnTo>
                  <a:cubicBezTo>
                    <a:pt x="997" y="4083"/>
                    <a:pt x="1061" y="4083"/>
                    <a:pt x="1158" y="4147"/>
                  </a:cubicBezTo>
                  <a:cubicBezTo>
                    <a:pt x="1383" y="4340"/>
                    <a:pt x="1640" y="4597"/>
                    <a:pt x="1801" y="4854"/>
                  </a:cubicBezTo>
                  <a:cubicBezTo>
                    <a:pt x="1897" y="4951"/>
                    <a:pt x="1994" y="5079"/>
                    <a:pt x="2026" y="5144"/>
                  </a:cubicBezTo>
                  <a:lnTo>
                    <a:pt x="2090" y="5240"/>
                  </a:lnTo>
                  <a:lnTo>
                    <a:pt x="2122" y="5272"/>
                  </a:lnTo>
                  <a:cubicBezTo>
                    <a:pt x="2184" y="5335"/>
                    <a:pt x="2260" y="5370"/>
                    <a:pt x="2340" y="5370"/>
                  </a:cubicBezTo>
                  <a:cubicBezTo>
                    <a:pt x="2385" y="5370"/>
                    <a:pt x="2430" y="5359"/>
                    <a:pt x="2476" y="5337"/>
                  </a:cubicBezTo>
                  <a:cubicBezTo>
                    <a:pt x="2604" y="5272"/>
                    <a:pt x="2636" y="5112"/>
                    <a:pt x="2572" y="4983"/>
                  </a:cubicBezTo>
                  <a:lnTo>
                    <a:pt x="2560" y="4959"/>
                  </a:lnTo>
                  <a:lnTo>
                    <a:pt x="2560" y="4959"/>
                  </a:lnTo>
                  <a:lnTo>
                    <a:pt x="2572" y="4951"/>
                  </a:lnTo>
                  <a:cubicBezTo>
                    <a:pt x="2572" y="4951"/>
                    <a:pt x="2553" y="4922"/>
                    <a:pt x="2517" y="4873"/>
                  </a:cubicBezTo>
                  <a:lnTo>
                    <a:pt x="2517" y="4873"/>
                  </a:lnTo>
                  <a:lnTo>
                    <a:pt x="1190" y="2219"/>
                  </a:lnTo>
                  <a:lnTo>
                    <a:pt x="1190" y="2219"/>
                  </a:lnTo>
                  <a:cubicBezTo>
                    <a:pt x="1191" y="2167"/>
                    <a:pt x="1197" y="2076"/>
                    <a:pt x="1222" y="2026"/>
                  </a:cubicBezTo>
                  <a:lnTo>
                    <a:pt x="1254" y="1961"/>
                  </a:lnTo>
                  <a:lnTo>
                    <a:pt x="1351" y="1961"/>
                  </a:lnTo>
                  <a:cubicBezTo>
                    <a:pt x="1351" y="1961"/>
                    <a:pt x="1415" y="1994"/>
                    <a:pt x="1479" y="2058"/>
                  </a:cubicBezTo>
                  <a:cubicBezTo>
                    <a:pt x="1736" y="2283"/>
                    <a:pt x="2090" y="2829"/>
                    <a:pt x="2379" y="3311"/>
                  </a:cubicBezTo>
                  <a:cubicBezTo>
                    <a:pt x="2540" y="3536"/>
                    <a:pt x="2669" y="3762"/>
                    <a:pt x="2733" y="3922"/>
                  </a:cubicBezTo>
                  <a:cubicBezTo>
                    <a:pt x="2829" y="4083"/>
                    <a:pt x="2894" y="4212"/>
                    <a:pt x="2894" y="4212"/>
                  </a:cubicBezTo>
                  <a:cubicBezTo>
                    <a:pt x="2936" y="4297"/>
                    <a:pt x="3022" y="4340"/>
                    <a:pt x="3113" y="4340"/>
                  </a:cubicBezTo>
                  <a:cubicBezTo>
                    <a:pt x="3158" y="4340"/>
                    <a:pt x="3204" y="4329"/>
                    <a:pt x="3247" y="4308"/>
                  </a:cubicBezTo>
                  <a:cubicBezTo>
                    <a:pt x="3376" y="4244"/>
                    <a:pt x="3440" y="4083"/>
                    <a:pt x="3376" y="3954"/>
                  </a:cubicBezTo>
                  <a:lnTo>
                    <a:pt x="1993" y="811"/>
                  </a:lnTo>
                  <a:lnTo>
                    <a:pt x="1993" y="811"/>
                  </a:lnTo>
                  <a:cubicBezTo>
                    <a:pt x="2008" y="775"/>
                    <a:pt x="2030" y="735"/>
                    <a:pt x="2058" y="708"/>
                  </a:cubicBezTo>
                  <a:lnTo>
                    <a:pt x="2122" y="611"/>
                  </a:lnTo>
                  <a:lnTo>
                    <a:pt x="2251" y="579"/>
                  </a:lnTo>
                  <a:cubicBezTo>
                    <a:pt x="2283" y="579"/>
                    <a:pt x="2347" y="611"/>
                    <a:pt x="2476" y="676"/>
                  </a:cubicBezTo>
                  <a:cubicBezTo>
                    <a:pt x="2476" y="676"/>
                    <a:pt x="2540" y="740"/>
                    <a:pt x="2604" y="804"/>
                  </a:cubicBezTo>
                  <a:cubicBezTo>
                    <a:pt x="2829" y="1094"/>
                    <a:pt x="3151" y="1704"/>
                    <a:pt x="3440" y="2186"/>
                  </a:cubicBezTo>
                  <a:cubicBezTo>
                    <a:pt x="3569" y="2476"/>
                    <a:pt x="3697" y="2701"/>
                    <a:pt x="3794" y="2861"/>
                  </a:cubicBezTo>
                  <a:cubicBezTo>
                    <a:pt x="3858" y="3054"/>
                    <a:pt x="3922" y="3151"/>
                    <a:pt x="3922" y="3151"/>
                  </a:cubicBezTo>
                  <a:cubicBezTo>
                    <a:pt x="3969" y="3245"/>
                    <a:pt x="4051" y="3305"/>
                    <a:pt x="4142" y="3305"/>
                  </a:cubicBezTo>
                  <a:cubicBezTo>
                    <a:pt x="4175" y="3305"/>
                    <a:pt x="4209" y="3297"/>
                    <a:pt x="4244" y="3279"/>
                  </a:cubicBezTo>
                  <a:cubicBezTo>
                    <a:pt x="4372" y="3247"/>
                    <a:pt x="4437" y="3119"/>
                    <a:pt x="4437" y="2990"/>
                  </a:cubicBezTo>
                  <a:lnTo>
                    <a:pt x="4064" y="633"/>
                  </a:lnTo>
                  <a:lnTo>
                    <a:pt x="4064" y="633"/>
                  </a:lnTo>
                  <a:cubicBezTo>
                    <a:pt x="4070" y="625"/>
                    <a:pt x="4077" y="618"/>
                    <a:pt x="4083" y="611"/>
                  </a:cubicBezTo>
                  <a:cubicBezTo>
                    <a:pt x="4147" y="547"/>
                    <a:pt x="4211" y="515"/>
                    <a:pt x="4211" y="515"/>
                  </a:cubicBezTo>
                  <a:close/>
                  <a:moveTo>
                    <a:pt x="4211" y="1"/>
                  </a:moveTo>
                  <a:cubicBezTo>
                    <a:pt x="3986" y="1"/>
                    <a:pt x="3826" y="129"/>
                    <a:pt x="3697" y="226"/>
                  </a:cubicBezTo>
                  <a:cubicBezTo>
                    <a:pt x="3601" y="322"/>
                    <a:pt x="3536" y="418"/>
                    <a:pt x="3536" y="451"/>
                  </a:cubicBezTo>
                  <a:cubicBezTo>
                    <a:pt x="3504" y="483"/>
                    <a:pt x="3504" y="547"/>
                    <a:pt x="3504" y="611"/>
                  </a:cubicBezTo>
                  <a:lnTo>
                    <a:pt x="3638" y="1468"/>
                  </a:lnTo>
                  <a:lnTo>
                    <a:pt x="3638" y="1468"/>
                  </a:lnTo>
                  <a:cubicBezTo>
                    <a:pt x="3508" y="1228"/>
                    <a:pt x="3368" y="998"/>
                    <a:pt x="3247" y="804"/>
                  </a:cubicBezTo>
                  <a:cubicBezTo>
                    <a:pt x="3151" y="643"/>
                    <a:pt x="3086" y="547"/>
                    <a:pt x="2990" y="451"/>
                  </a:cubicBezTo>
                  <a:cubicBezTo>
                    <a:pt x="2926" y="354"/>
                    <a:pt x="2829" y="258"/>
                    <a:pt x="2733" y="193"/>
                  </a:cubicBezTo>
                  <a:cubicBezTo>
                    <a:pt x="2572" y="97"/>
                    <a:pt x="2411" y="65"/>
                    <a:pt x="2251" y="65"/>
                  </a:cubicBezTo>
                  <a:cubicBezTo>
                    <a:pt x="2090" y="65"/>
                    <a:pt x="1929" y="97"/>
                    <a:pt x="1833" y="193"/>
                  </a:cubicBezTo>
                  <a:cubicBezTo>
                    <a:pt x="1672" y="290"/>
                    <a:pt x="1576" y="451"/>
                    <a:pt x="1511" y="547"/>
                  </a:cubicBezTo>
                  <a:cubicBezTo>
                    <a:pt x="1479" y="676"/>
                    <a:pt x="1447" y="772"/>
                    <a:pt x="1447" y="772"/>
                  </a:cubicBezTo>
                  <a:cubicBezTo>
                    <a:pt x="1415" y="836"/>
                    <a:pt x="1447" y="901"/>
                    <a:pt x="1447" y="933"/>
                  </a:cubicBezTo>
                  <a:lnTo>
                    <a:pt x="1729" y="1565"/>
                  </a:lnTo>
                  <a:lnTo>
                    <a:pt x="1729" y="1565"/>
                  </a:lnTo>
                  <a:cubicBezTo>
                    <a:pt x="1646" y="1509"/>
                    <a:pt x="1571" y="1470"/>
                    <a:pt x="1479" y="1447"/>
                  </a:cubicBezTo>
                  <a:cubicBezTo>
                    <a:pt x="1415" y="1415"/>
                    <a:pt x="1351" y="1415"/>
                    <a:pt x="1286" y="1415"/>
                  </a:cubicBezTo>
                  <a:cubicBezTo>
                    <a:pt x="1158" y="1415"/>
                    <a:pt x="997" y="1479"/>
                    <a:pt x="901" y="1544"/>
                  </a:cubicBezTo>
                  <a:cubicBezTo>
                    <a:pt x="772" y="1704"/>
                    <a:pt x="708" y="1833"/>
                    <a:pt x="676" y="1961"/>
                  </a:cubicBezTo>
                  <a:cubicBezTo>
                    <a:pt x="643" y="2090"/>
                    <a:pt x="643" y="2219"/>
                    <a:pt x="643" y="2251"/>
                  </a:cubicBezTo>
                  <a:lnTo>
                    <a:pt x="643" y="2283"/>
                  </a:lnTo>
                  <a:lnTo>
                    <a:pt x="676" y="2379"/>
                  </a:lnTo>
                  <a:lnTo>
                    <a:pt x="1299" y="3613"/>
                  </a:lnTo>
                  <a:lnTo>
                    <a:pt x="1299" y="3613"/>
                  </a:lnTo>
                  <a:cubicBezTo>
                    <a:pt x="1195" y="3562"/>
                    <a:pt x="1087" y="3536"/>
                    <a:pt x="965" y="3536"/>
                  </a:cubicBezTo>
                  <a:cubicBezTo>
                    <a:pt x="804" y="3536"/>
                    <a:pt x="643" y="3601"/>
                    <a:pt x="579" y="3729"/>
                  </a:cubicBezTo>
                  <a:cubicBezTo>
                    <a:pt x="483" y="3826"/>
                    <a:pt x="451" y="3954"/>
                    <a:pt x="451" y="4083"/>
                  </a:cubicBezTo>
                  <a:cubicBezTo>
                    <a:pt x="451" y="4244"/>
                    <a:pt x="483" y="4372"/>
                    <a:pt x="579" y="4501"/>
                  </a:cubicBezTo>
                  <a:cubicBezTo>
                    <a:pt x="611" y="4533"/>
                    <a:pt x="676" y="4597"/>
                    <a:pt x="740" y="4726"/>
                  </a:cubicBezTo>
                  <a:cubicBezTo>
                    <a:pt x="1061" y="5176"/>
                    <a:pt x="1704" y="6076"/>
                    <a:pt x="2251" y="6880"/>
                  </a:cubicBezTo>
                  <a:cubicBezTo>
                    <a:pt x="2694" y="7496"/>
                    <a:pt x="3063" y="8037"/>
                    <a:pt x="3210" y="8255"/>
                  </a:cubicBezTo>
                  <a:lnTo>
                    <a:pt x="3210" y="8255"/>
                  </a:lnTo>
                  <a:cubicBezTo>
                    <a:pt x="3044" y="8804"/>
                    <a:pt x="2342" y="11127"/>
                    <a:pt x="1640" y="13598"/>
                  </a:cubicBezTo>
                  <a:cubicBezTo>
                    <a:pt x="1222" y="15012"/>
                    <a:pt x="836" y="16491"/>
                    <a:pt x="515" y="17712"/>
                  </a:cubicBezTo>
                  <a:cubicBezTo>
                    <a:pt x="354" y="18323"/>
                    <a:pt x="226" y="18902"/>
                    <a:pt x="161" y="19352"/>
                  </a:cubicBezTo>
                  <a:cubicBezTo>
                    <a:pt x="65" y="19802"/>
                    <a:pt x="1" y="20155"/>
                    <a:pt x="1" y="20412"/>
                  </a:cubicBezTo>
                  <a:cubicBezTo>
                    <a:pt x="1" y="21280"/>
                    <a:pt x="226" y="22887"/>
                    <a:pt x="451" y="24302"/>
                  </a:cubicBezTo>
                  <a:cubicBezTo>
                    <a:pt x="676" y="25716"/>
                    <a:pt x="933" y="26938"/>
                    <a:pt x="933" y="26938"/>
                  </a:cubicBezTo>
                  <a:cubicBezTo>
                    <a:pt x="933" y="27066"/>
                    <a:pt x="1061" y="27163"/>
                    <a:pt x="1222" y="27163"/>
                  </a:cubicBezTo>
                  <a:lnTo>
                    <a:pt x="5754" y="26616"/>
                  </a:lnTo>
                  <a:cubicBezTo>
                    <a:pt x="5819" y="26616"/>
                    <a:pt x="5883" y="26584"/>
                    <a:pt x="5915" y="26520"/>
                  </a:cubicBezTo>
                  <a:cubicBezTo>
                    <a:pt x="5979" y="26488"/>
                    <a:pt x="5979" y="26391"/>
                    <a:pt x="5979" y="26327"/>
                  </a:cubicBezTo>
                  <a:lnTo>
                    <a:pt x="5337" y="20670"/>
                  </a:lnTo>
                  <a:lnTo>
                    <a:pt x="5973" y="8353"/>
                  </a:lnTo>
                  <a:lnTo>
                    <a:pt x="5973" y="8353"/>
                  </a:lnTo>
                  <a:cubicBezTo>
                    <a:pt x="6039" y="8258"/>
                    <a:pt x="6224" y="7991"/>
                    <a:pt x="6429" y="7683"/>
                  </a:cubicBezTo>
                  <a:cubicBezTo>
                    <a:pt x="6719" y="7330"/>
                    <a:pt x="7040" y="6880"/>
                    <a:pt x="7201" y="6719"/>
                  </a:cubicBezTo>
                  <a:cubicBezTo>
                    <a:pt x="7329" y="6590"/>
                    <a:pt x="7587" y="6365"/>
                    <a:pt x="7876" y="6108"/>
                  </a:cubicBezTo>
                  <a:cubicBezTo>
                    <a:pt x="8197" y="5851"/>
                    <a:pt x="8519" y="5562"/>
                    <a:pt x="8744" y="5369"/>
                  </a:cubicBezTo>
                  <a:cubicBezTo>
                    <a:pt x="8969" y="5208"/>
                    <a:pt x="9065" y="4951"/>
                    <a:pt x="9065" y="4726"/>
                  </a:cubicBezTo>
                  <a:cubicBezTo>
                    <a:pt x="9065" y="4565"/>
                    <a:pt x="9033" y="4437"/>
                    <a:pt x="8937" y="4308"/>
                  </a:cubicBezTo>
                  <a:cubicBezTo>
                    <a:pt x="8776" y="4019"/>
                    <a:pt x="8487" y="3858"/>
                    <a:pt x="8197" y="3858"/>
                  </a:cubicBezTo>
                  <a:cubicBezTo>
                    <a:pt x="8069" y="3858"/>
                    <a:pt x="7940" y="3890"/>
                    <a:pt x="7812" y="3954"/>
                  </a:cubicBezTo>
                  <a:lnTo>
                    <a:pt x="6279" y="4734"/>
                  </a:lnTo>
                  <a:lnTo>
                    <a:pt x="6279" y="4734"/>
                  </a:lnTo>
                  <a:cubicBezTo>
                    <a:pt x="6179" y="4376"/>
                    <a:pt x="6006" y="3751"/>
                    <a:pt x="5819" y="3086"/>
                  </a:cubicBezTo>
                  <a:cubicBezTo>
                    <a:pt x="5658" y="2604"/>
                    <a:pt x="5497" y="2058"/>
                    <a:pt x="5369" y="1640"/>
                  </a:cubicBezTo>
                  <a:cubicBezTo>
                    <a:pt x="5304" y="1415"/>
                    <a:pt x="5240" y="1254"/>
                    <a:pt x="5176" y="1094"/>
                  </a:cubicBezTo>
                  <a:cubicBezTo>
                    <a:pt x="5144" y="933"/>
                    <a:pt x="5079" y="804"/>
                    <a:pt x="5047" y="708"/>
                  </a:cubicBezTo>
                  <a:cubicBezTo>
                    <a:pt x="4951" y="483"/>
                    <a:pt x="4822" y="322"/>
                    <a:pt x="4694" y="193"/>
                  </a:cubicBezTo>
                  <a:cubicBezTo>
                    <a:pt x="4533" y="65"/>
                    <a:pt x="4372" y="1"/>
                    <a:pt x="42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57"/>
            <p:cNvSpPr/>
            <p:nvPr/>
          </p:nvSpPr>
          <p:spPr>
            <a:xfrm>
              <a:off x="2352225" y="3549925"/>
              <a:ext cx="682300" cy="202825"/>
            </a:xfrm>
            <a:custGeom>
              <a:rect b="b" l="l" r="r" t="t"/>
              <a:pathLst>
                <a:path extrusionOk="0" h="8113" w="27292">
                  <a:moveTo>
                    <a:pt x="22580" y="1"/>
                  </a:moveTo>
                  <a:cubicBezTo>
                    <a:pt x="22419" y="1"/>
                    <a:pt x="22266" y="71"/>
                    <a:pt x="22148" y="188"/>
                  </a:cubicBezTo>
                  <a:cubicBezTo>
                    <a:pt x="21698" y="638"/>
                    <a:pt x="20959" y="1410"/>
                    <a:pt x="20669" y="1667"/>
                  </a:cubicBezTo>
                  <a:cubicBezTo>
                    <a:pt x="20252" y="2021"/>
                    <a:pt x="18901" y="2856"/>
                    <a:pt x="18901" y="2856"/>
                  </a:cubicBezTo>
                  <a:lnTo>
                    <a:pt x="3536" y="2278"/>
                  </a:lnTo>
                  <a:lnTo>
                    <a:pt x="804" y="1667"/>
                  </a:lnTo>
                  <a:lnTo>
                    <a:pt x="1" y="6167"/>
                  </a:lnTo>
                  <a:cubicBezTo>
                    <a:pt x="1" y="6167"/>
                    <a:pt x="1061" y="7421"/>
                    <a:pt x="2733" y="7549"/>
                  </a:cubicBezTo>
                  <a:cubicBezTo>
                    <a:pt x="2763" y="7551"/>
                    <a:pt x="2798" y="7552"/>
                    <a:pt x="2836" y="7552"/>
                  </a:cubicBezTo>
                  <a:cubicBezTo>
                    <a:pt x="4921" y="7552"/>
                    <a:pt x="18741" y="5042"/>
                    <a:pt x="18741" y="5042"/>
                  </a:cubicBezTo>
                  <a:cubicBezTo>
                    <a:pt x="18741" y="5042"/>
                    <a:pt x="22212" y="7774"/>
                    <a:pt x="22470" y="7999"/>
                  </a:cubicBezTo>
                  <a:cubicBezTo>
                    <a:pt x="22545" y="8075"/>
                    <a:pt x="22644" y="8112"/>
                    <a:pt x="22735" y="8112"/>
                  </a:cubicBezTo>
                  <a:cubicBezTo>
                    <a:pt x="22955" y="8112"/>
                    <a:pt x="23137" y="7903"/>
                    <a:pt x="22887" y="7517"/>
                  </a:cubicBezTo>
                  <a:cubicBezTo>
                    <a:pt x="22534" y="6971"/>
                    <a:pt x="21795" y="6425"/>
                    <a:pt x="21794" y="6424"/>
                  </a:cubicBezTo>
                  <a:lnTo>
                    <a:pt x="21794" y="6424"/>
                  </a:lnTo>
                  <a:lnTo>
                    <a:pt x="24527" y="8032"/>
                  </a:lnTo>
                  <a:cubicBezTo>
                    <a:pt x="24527" y="8032"/>
                    <a:pt x="24552" y="8034"/>
                    <a:pt x="24593" y="8034"/>
                  </a:cubicBezTo>
                  <a:cubicBezTo>
                    <a:pt x="24767" y="8034"/>
                    <a:pt x="25216" y="7992"/>
                    <a:pt x="25138" y="7549"/>
                  </a:cubicBezTo>
                  <a:cubicBezTo>
                    <a:pt x="25041" y="7035"/>
                    <a:pt x="22856" y="5717"/>
                    <a:pt x="22855" y="5717"/>
                  </a:cubicBezTo>
                  <a:lnTo>
                    <a:pt x="22855" y="5717"/>
                  </a:lnTo>
                  <a:lnTo>
                    <a:pt x="26005" y="7324"/>
                  </a:lnTo>
                  <a:cubicBezTo>
                    <a:pt x="26005" y="7324"/>
                    <a:pt x="26809" y="7196"/>
                    <a:pt x="26455" y="6457"/>
                  </a:cubicBezTo>
                  <a:cubicBezTo>
                    <a:pt x="26263" y="6039"/>
                    <a:pt x="23980" y="4721"/>
                    <a:pt x="23980" y="4721"/>
                  </a:cubicBezTo>
                  <a:lnTo>
                    <a:pt x="23980" y="4721"/>
                  </a:lnTo>
                  <a:lnTo>
                    <a:pt x="26391" y="5267"/>
                  </a:lnTo>
                  <a:cubicBezTo>
                    <a:pt x="26391" y="5267"/>
                    <a:pt x="27291" y="4817"/>
                    <a:pt x="26198" y="4239"/>
                  </a:cubicBezTo>
                  <a:cubicBezTo>
                    <a:pt x="25716" y="3949"/>
                    <a:pt x="22019" y="2663"/>
                    <a:pt x="22019" y="2663"/>
                  </a:cubicBezTo>
                  <a:lnTo>
                    <a:pt x="23048" y="896"/>
                  </a:lnTo>
                  <a:cubicBezTo>
                    <a:pt x="23209" y="606"/>
                    <a:pt x="23145" y="285"/>
                    <a:pt x="22887" y="92"/>
                  </a:cubicBezTo>
                  <a:cubicBezTo>
                    <a:pt x="22787" y="29"/>
                    <a:pt x="22682" y="1"/>
                    <a:pt x="225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57"/>
            <p:cNvSpPr/>
            <p:nvPr/>
          </p:nvSpPr>
          <p:spPr>
            <a:xfrm>
              <a:off x="2345000" y="3543375"/>
              <a:ext cx="682275" cy="216200"/>
            </a:xfrm>
            <a:custGeom>
              <a:rect b="b" l="l" r="r" t="t"/>
              <a:pathLst>
                <a:path extrusionOk="0" h="8648" w="27291">
                  <a:moveTo>
                    <a:pt x="22855" y="547"/>
                  </a:moveTo>
                  <a:cubicBezTo>
                    <a:pt x="22919" y="547"/>
                    <a:pt x="22951" y="547"/>
                    <a:pt x="23016" y="579"/>
                  </a:cubicBezTo>
                  <a:cubicBezTo>
                    <a:pt x="23112" y="643"/>
                    <a:pt x="23176" y="740"/>
                    <a:pt x="23176" y="868"/>
                  </a:cubicBezTo>
                  <a:cubicBezTo>
                    <a:pt x="23176" y="900"/>
                    <a:pt x="23144" y="965"/>
                    <a:pt x="23112" y="1029"/>
                  </a:cubicBezTo>
                  <a:lnTo>
                    <a:pt x="22083" y="2797"/>
                  </a:lnTo>
                  <a:cubicBezTo>
                    <a:pt x="22051" y="2861"/>
                    <a:pt x="22051" y="2925"/>
                    <a:pt x="22051" y="3022"/>
                  </a:cubicBezTo>
                  <a:cubicBezTo>
                    <a:pt x="22083" y="3086"/>
                    <a:pt x="22148" y="3151"/>
                    <a:pt x="22212" y="3183"/>
                  </a:cubicBezTo>
                  <a:cubicBezTo>
                    <a:pt x="22244" y="3183"/>
                    <a:pt x="23144" y="3504"/>
                    <a:pt x="24141" y="3858"/>
                  </a:cubicBezTo>
                  <a:cubicBezTo>
                    <a:pt x="24623" y="4018"/>
                    <a:pt x="25137" y="4211"/>
                    <a:pt x="25523" y="4372"/>
                  </a:cubicBezTo>
                  <a:cubicBezTo>
                    <a:pt x="25748" y="4468"/>
                    <a:pt x="25941" y="4533"/>
                    <a:pt x="26069" y="4597"/>
                  </a:cubicBezTo>
                  <a:cubicBezTo>
                    <a:pt x="26230" y="4661"/>
                    <a:pt x="26327" y="4693"/>
                    <a:pt x="26359" y="4726"/>
                  </a:cubicBezTo>
                  <a:cubicBezTo>
                    <a:pt x="26552" y="4822"/>
                    <a:pt x="26648" y="4918"/>
                    <a:pt x="26712" y="4983"/>
                  </a:cubicBezTo>
                  <a:cubicBezTo>
                    <a:pt x="26777" y="5047"/>
                    <a:pt x="26777" y="5079"/>
                    <a:pt x="26777" y="5079"/>
                  </a:cubicBezTo>
                  <a:lnTo>
                    <a:pt x="26744" y="5143"/>
                  </a:lnTo>
                  <a:lnTo>
                    <a:pt x="26662" y="5253"/>
                  </a:lnTo>
                  <a:lnTo>
                    <a:pt x="26662" y="5253"/>
                  </a:lnTo>
                  <a:lnTo>
                    <a:pt x="24334" y="4726"/>
                  </a:lnTo>
                  <a:cubicBezTo>
                    <a:pt x="24316" y="4721"/>
                    <a:pt x="24299" y="4719"/>
                    <a:pt x="24281" y="4719"/>
                  </a:cubicBezTo>
                  <a:cubicBezTo>
                    <a:pt x="24164" y="4719"/>
                    <a:pt x="24040" y="4803"/>
                    <a:pt x="24012" y="4886"/>
                  </a:cubicBezTo>
                  <a:cubicBezTo>
                    <a:pt x="23948" y="5015"/>
                    <a:pt x="24012" y="5176"/>
                    <a:pt x="24141" y="5240"/>
                  </a:cubicBezTo>
                  <a:cubicBezTo>
                    <a:pt x="24141" y="5240"/>
                    <a:pt x="24269" y="5304"/>
                    <a:pt x="24494" y="5433"/>
                  </a:cubicBezTo>
                  <a:cubicBezTo>
                    <a:pt x="24816" y="5626"/>
                    <a:pt x="25298" y="5915"/>
                    <a:pt x="25716" y="6204"/>
                  </a:cubicBezTo>
                  <a:cubicBezTo>
                    <a:pt x="25941" y="6365"/>
                    <a:pt x="26134" y="6494"/>
                    <a:pt x="26294" y="6622"/>
                  </a:cubicBezTo>
                  <a:cubicBezTo>
                    <a:pt x="26359" y="6686"/>
                    <a:pt x="26423" y="6719"/>
                    <a:pt x="26455" y="6783"/>
                  </a:cubicBezTo>
                  <a:lnTo>
                    <a:pt x="26519" y="6815"/>
                  </a:lnTo>
                  <a:lnTo>
                    <a:pt x="26519" y="6847"/>
                  </a:lnTo>
                  <a:cubicBezTo>
                    <a:pt x="26552" y="6944"/>
                    <a:pt x="26584" y="7008"/>
                    <a:pt x="26584" y="7072"/>
                  </a:cubicBezTo>
                  <a:cubicBezTo>
                    <a:pt x="26584" y="7104"/>
                    <a:pt x="26552" y="7136"/>
                    <a:pt x="26552" y="7169"/>
                  </a:cubicBezTo>
                  <a:cubicBezTo>
                    <a:pt x="26519" y="7233"/>
                    <a:pt x="26455" y="7265"/>
                    <a:pt x="26359" y="7297"/>
                  </a:cubicBezTo>
                  <a:lnTo>
                    <a:pt x="26328" y="7312"/>
                  </a:lnTo>
                  <a:lnTo>
                    <a:pt x="26328" y="7312"/>
                  </a:lnTo>
                  <a:lnTo>
                    <a:pt x="23363" y="5769"/>
                  </a:lnTo>
                  <a:lnTo>
                    <a:pt x="23363" y="5769"/>
                  </a:lnTo>
                  <a:cubicBezTo>
                    <a:pt x="23326" y="5743"/>
                    <a:pt x="23305" y="5727"/>
                    <a:pt x="23305" y="5722"/>
                  </a:cubicBezTo>
                  <a:lnTo>
                    <a:pt x="23297" y="5735"/>
                  </a:lnTo>
                  <a:lnTo>
                    <a:pt x="23297" y="5735"/>
                  </a:lnTo>
                  <a:lnTo>
                    <a:pt x="23273" y="5722"/>
                  </a:lnTo>
                  <a:cubicBezTo>
                    <a:pt x="23237" y="5704"/>
                    <a:pt x="23199" y="5696"/>
                    <a:pt x="23160" y="5696"/>
                  </a:cubicBezTo>
                  <a:cubicBezTo>
                    <a:pt x="23062" y="5696"/>
                    <a:pt x="22966" y="5749"/>
                    <a:pt x="22919" y="5818"/>
                  </a:cubicBezTo>
                  <a:cubicBezTo>
                    <a:pt x="22855" y="5947"/>
                    <a:pt x="22887" y="6108"/>
                    <a:pt x="23016" y="6204"/>
                  </a:cubicBezTo>
                  <a:cubicBezTo>
                    <a:pt x="23016" y="6204"/>
                    <a:pt x="23144" y="6269"/>
                    <a:pt x="23337" y="6397"/>
                  </a:cubicBezTo>
                  <a:cubicBezTo>
                    <a:pt x="23659" y="6590"/>
                    <a:pt x="24109" y="6911"/>
                    <a:pt x="24494" y="7201"/>
                  </a:cubicBezTo>
                  <a:cubicBezTo>
                    <a:pt x="24687" y="7361"/>
                    <a:pt x="24848" y="7522"/>
                    <a:pt x="24976" y="7651"/>
                  </a:cubicBezTo>
                  <a:cubicBezTo>
                    <a:pt x="25041" y="7715"/>
                    <a:pt x="25105" y="7747"/>
                    <a:pt x="25137" y="7811"/>
                  </a:cubicBezTo>
                  <a:lnTo>
                    <a:pt x="25169" y="7844"/>
                  </a:lnTo>
                  <a:lnTo>
                    <a:pt x="25169" y="7876"/>
                  </a:lnTo>
                  <a:lnTo>
                    <a:pt x="25169" y="7908"/>
                  </a:lnTo>
                  <a:lnTo>
                    <a:pt x="25169" y="7940"/>
                  </a:lnTo>
                  <a:cubicBezTo>
                    <a:pt x="25169" y="7972"/>
                    <a:pt x="25137" y="7972"/>
                    <a:pt x="25073" y="8004"/>
                  </a:cubicBezTo>
                  <a:lnTo>
                    <a:pt x="24921" y="8004"/>
                  </a:lnTo>
                  <a:lnTo>
                    <a:pt x="22212" y="6429"/>
                  </a:lnTo>
                  <a:cubicBezTo>
                    <a:pt x="22169" y="6408"/>
                    <a:pt x="22123" y="6397"/>
                    <a:pt x="22078" y="6397"/>
                  </a:cubicBezTo>
                  <a:cubicBezTo>
                    <a:pt x="21987" y="6397"/>
                    <a:pt x="21901" y="6440"/>
                    <a:pt x="21858" y="6526"/>
                  </a:cubicBezTo>
                  <a:cubicBezTo>
                    <a:pt x="21762" y="6654"/>
                    <a:pt x="21794" y="6815"/>
                    <a:pt x="21923" y="6879"/>
                  </a:cubicBezTo>
                  <a:lnTo>
                    <a:pt x="21955" y="6911"/>
                  </a:lnTo>
                  <a:lnTo>
                    <a:pt x="21955" y="6911"/>
                  </a:lnTo>
                  <a:lnTo>
                    <a:pt x="21955" y="6911"/>
                  </a:lnTo>
                  <a:cubicBezTo>
                    <a:pt x="22083" y="7008"/>
                    <a:pt x="22662" y="7522"/>
                    <a:pt x="22951" y="7940"/>
                  </a:cubicBezTo>
                  <a:cubicBezTo>
                    <a:pt x="23016" y="8036"/>
                    <a:pt x="23016" y="8101"/>
                    <a:pt x="23016" y="8101"/>
                  </a:cubicBezTo>
                  <a:lnTo>
                    <a:pt x="22919" y="8069"/>
                  </a:lnTo>
                  <a:cubicBezTo>
                    <a:pt x="22887" y="8036"/>
                    <a:pt x="22823" y="7972"/>
                    <a:pt x="22694" y="7876"/>
                  </a:cubicBezTo>
                  <a:cubicBezTo>
                    <a:pt x="21858" y="7201"/>
                    <a:pt x="19223" y="5111"/>
                    <a:pt x="19223" y="5111"/>
                  </a:cubicBezTo>
                  <a:cubicBezTo>
                    <a:pt x="19158" y="5047"/>
                    <a:pt x="19062" y="5047"/>
                    <a:pt x="18998" y="5047"/>
                  </a:cubicBezTo>
                  <a:cubicBezTo>
                    <a:pt x="18998" y="5047"/>
                    <a:pt x="18130" y="5208"/>
                    <a:pt x="16812" y="5433"/>
                  </a:cubicBezTo>
                  <a:cubicBezTo>
                    <a:pt x="14819" y="5786"/>
                    <a:pt x="11797" y="6301"/>
                    <a:pt x="9065" y="6751"/>
                  </a:cubicBezTo>
                  <a:cubicBezTo>
                    <a:pt x="7715" y="6976"/>
                    <a:pt x="6429" y="7169"/>
                    <a:pt x="5368" y="7297"/>
                  </a:cubicBezTo>
                  <a:cubicBezTo>
                    <a:pt x="4340" y="7458"/>
                    <a:pt x="3504" y="7554"/>
                    <a:pt x="3150" y="7554"/>
                  </a:cubicBezTo>
                  <a:lnTo>
                    <a:pt x="3054" y="7522"/>
                  </a:lnTo>
                  <a:cubicBezTo>
                    <a:pt x="2250" y="7490"/>
                    <a:pt x="1608" y="7169"/>
                    <a:pt x="1157" y="6847"/>
                  </a:cubicBezTo>
                  <a:cubicBezTo>
                    <a:pt x="932" y="6719"/>
                    <a:pt x="772" y="6558"/>
                    <a:pt x="643" y="6429"/>
                  </a:cubicBezTo>
                  <a:cubicBezTo>
                    <a:pt x="612" y="6414"/>
                    <a:pt x="588" y="6391"/>
                    <a:pt x="569" y="6367"/>
                  </a:cubicBezTo>
                  <a:lnTo>
                    <a:pt x="569" y="6367"/>
                  </a:lnTo>
                  <a:lnTo>
                    <a:pt x="1286" y="2250"/>
                  </a:lnTo>
                  <a:lnTo>
                    <a:pt x="3793" y="2829"/>
                  </a:lnTo>
                  <a:lnTo>
                    <a:pt x="3825" y="2829"/>
                  </a:lnTo>
                  <a:lnTo>
                    <a:pt x="19190" y="3376"/>
                  </a:lnTo>
                  <a:cubicBezTo>
                    <a:pt x="19223" y="3376"/>
                    <a:pt x="19287" y="3376"/>
                    <a:pt x="19319" y="3343"/>
                  </a:cubicBezTo>
                  <a:cubicBezTo>
                    <a:pt x="19319" y="3343"/>
                    <a:pt x="19673" y="3118"/>
                    <a:pt x="20058" y="2893"/>
                  </a:cubicBezTo>
                  <a:cubicBezTo>
                    <a:pt x="20444" y="2636"/>
                    <a:pt x="20894" y="2347"/>
                    <a:pt x="21119" y="2122"/>
                  </a:cubicBezTo>
                  <a:cubicBezTo>
                    <a:pt x="21280" y="1993"/>
                    <a:pt x="21537" y="1736"/>
                    <a:pt x="21826" y="1447"/>
                  </a:cubicBezTo>
                  <a:cubicBezTo>
                    <a:pt x="22083" y="1158"/>
                    <a:pt x="22405" y="868"/>
                    <a:pt x="22630" y="643"/>
                  </a:cubicBezTo>
                  <a:cubicBezTo>
                    <a:pt x="22662" y="579"/>
                    <a:pt x="22759" y="547"/>
                    <a:pt x="22855" y="547"/>
                  </a:cubicBezTo>
                  <a:close/>
                  <a:moveTo>
                    <a:pt x="22855" y="0"/>
                  </a:moveTo>
                  <a:cubicBezTo>
                    <a:pt x="22630" y="0"/>
                    <a:pt x="22405" y="97"/>
                    <a:pt x="22212" y="257"/>
                  </a:cubicBezTo>
                  <a:cubicBezTo>
                    <a:pt x="22019" y="483"/>
                    <a:pt x="21698" y="804"/>
                    <a:pt x="21441" y="1093"/>
                  </a:cubicBezTo>
                  <a:cubicBezTo>
                    <a:pt x="21151" y="1350"/>
                    <a:pt x="20894" y="1608"/>
                    <a:pt x="20766" y="1736"/>
                  </a:cubicBezTo>
                  <a:cubicBezTo>
                    <a:pt x="20605" y="1897"/>
                    <a:pt x="20155" y="2186"/>
                    <a:pt x="19769" y="2443"/>
                  </a:cubicBezTo>
                  <a:cubicBezTo>
                    <a:pt x="19511" y="2594"/>
                    <a:pt x="19281" y="2745"/>
                    <a:pt x="19158" y="2828"/>
                  </a:cubicBezTo>
                  <a:lnTo>
                    <a:pt x="19158" y="2828"/>
                  </a:lnTo>
                  <a:lnTo>
                    <a:pt x="3858" y="2283"/>
                  </a:lnTo>
                  <a:lnTo>
                    <a:pt x="1157" y="1672"/>
                  </a:lnTo>
                  <a:cubicBezTo>
                    <a:pt x="1061" y="1672"/>
                    <a:pt x="997" y="1672"/>
                    <a:pt x="932" y="1704"/>
                  </a:cubicBezTo>
                  <a:cubicBezTo>
                    <a:pt x="868" y="1768"/>
                    <a:pt x="836" y="1833"/>
                    <a:pt x="836" y="1897"/>
                  </a:cubicBezTo>
                  <a:lnTo>
                    <a:pt x="0" y="6397"/>
                  </a:lnTo>
                  <a:cubicBezTo>
                    <a:pt x="0" y="6461"/>
                    <a:pt x="32" y="6558"/>
                    <a:pt x="65" y="6622"/>
                  </a:cubicBezTo>
                  <a:cubicBezTo>
                    <a:pt x="97" y="6622"/>
                    <a:pt x="354" y="6944"/>
                    <a:pt x="868" y="7297"/>
                  </a:cubicBezTo>
                  <a:cubicBezTo>
                    <a:pt x="1383" y="7651"/>
                    <a:pt x="2090" y="8004"/>
                    <a:pt x="3022" y="8069"/>
                  </a:cubicBezTo>
                  <a:lnTo>
                    <a:pt x="3150" y="8069"/>
                  </a:lnTo>
                  <a:cubicBezTo>
                    <a:pt x="3729" y="8069"/>
                    <a:pt x="4983" y="7908"/>
                    <a:pt x="6558" y="7683"/>
                  </a:cubicBezTo>
                  <a:cubicBezTo>
                    <a:pt x="10956" y="7033"/>
                    <a:pt x="17850" y="5787"/>
                    <a:pt x="18945" y="5588"/>
                  </a:cubicBezTo>
                  <a:lnTo>
                    <a:pt x="18945" y="5588"/>
                  </a:lnTo>
                  <a:cubicBezTo>
                    <a:pt x="19176" y="5768"/>
                    <a:pt x="19895" y="6329"/>
                    <a:pt x="20637" y="6911"/>
                  </a:cubicBezTo>
                  <a:cubicBezTo>
                    <a:pt x="21087" y="7265"/>
                    <a:pt x="21537" y="7651"/>
                    <a:pt x="21891" y="7908"/>
                  </a:cubicBezTo>
                  <a:cubicBezTo>
                    <a:pt x="22083" y="8069"/>
                    <a:pt x="22244" y="8197"/>
                    <a:pt x="22341" y="8294"/>
                  </a:cubicBezTo>
                  <a:cubicBezTo>
                    <a:pt x="22469" y="8390"/>
                    <a:pt x="22534" y="8454"/>
                    <a:pt x="22566" y="8486"/>
                  </a:cubicBezTo>
                  <a:cubicBezTo>
                    <a:pt x="22694" y="8583"/>
                    <a:pt x="22855" y="8647"/>
                    <a:pt x="23016" y="8647"/>
                  </a:cubicBezTo>
                  <a:cubicBezTo>
                    <a:pt x="23144" y="8647"/>
                    <a:pt x="23273" y="8615"/>
                    <a:pt x="23369" y="8519"/>
                  </a:cubicBezTo>
                  <a:cubicBezTo>
                    <a:pt x="23498" y="8422"/>
                    <a:pt x="23562" y="8261"/>
                    <a:pt x="23562" y="8101"/>
                  </a:cubicBezTo>
                  <a:cubicBezTo>
                    <a:pt x="23562" y="7998"/>
                    <a:pt x="23536" y="7909"/>
                    <a:pt x="23492" y="7816"/>
                  </a:cubicBezTo>
                  <a:lnTo>
                    <a:pt x="23492" y="7816"/>
                  </a:lnTo>
                  <a:lnTo>
                    <a:pt x="24687" y="8519"/>
                  </a:lnTo>
                  <a:lnTo>
                    <a:pt x="24816" y="8551"/>
                  </a:lnTo>
                  <a:lnTo>
                    <a:pt x="24912" y="8551"/>
                  </a:lnTo>
                  <a:cubicBezTo>
                    <a:pt x="25009" y="8551"/>
                    <a:pt x="25169" y="8551"/>
                    <a:pt x="25330" y="8454"/>
                  </a:cubicBezTo>
                  <a:cubicBezTo>
                    <a:pt x="25427" y="8422"/>
                    <a:pt x="25523" y="8358"/>
                    <a:pt x="25587" y="8261"/>
                  </a:cubicBezTo>
                  <a:cubicBezTo>
                    <a:pt x="25652" y="8165"/>
                    <a:pt x="25716" y="8036"/>
                    <a:pt x="25684" y="7908"/>
                  </a:cubicBezTo>
                  <a:cubicBezTo>
                    <a:pt x="25684" y="7876"/>
                    <a:pt x="25684" y="7811"/>
                    <a:pt x="25684" y="7779"/>
                  </a:cubicBezTo>
                  <a:cubicBezTo>
                    <a:pt x="25664" y="7683"/>
                    <a:pt x="25633" y="7609"/>
                    <a:pt x="25598" y="7545"/>
                  </a:cubicBezTo>
                  <a:lnTo>
                    <a:pt x="25598" y="7545"/>
                  </a:lnTo>
                  <a:lnTo>
                    <a:pt x="26166" y="7844"/>
                  </a:lnTo>
                  <a:cubicBezTo>
                    <a:pt x="26198" y="7860"/>
                    <a:pt x="26230" y="7868"/>
                    <a:pt x="26262" y="7868"/>
                  </a:cubicBezTo>
                  <a:cubicBezTo>
                    <a:pt x="26294" y="7868"/>
                    <a:pt x="26327" y="7860"/>
                    <a:pt x="26359" y="7844"/>
                  </a:cubicBezTo>
                  <a:cubicBezTo>
                    <a:pt x="26359" y="7844"/>
                    <a:pt x="26519" y="7844"/>
                    <a:pt x="26712" y="7715"/>
                  </a:cubicBezTo>
                  <a:cubicBezTo>
                    <a:pt x="26809" y="7683"/>
                    <a:pt x="26905" y="7586"/>
                    <a:pt x="26969" y="7490"/>
                  </a:cubicBezTo>
                  <a:cubicBezTo>
                    <a:pt x="27066" y="7361"/>
                    <a:pt x="27130" y="7233"/>
                    <a:pt x="27098" y="7072"/>
                  </a:cubicBezTo>
                  <a:cubicBezTo>
                    <a:pt x="27098" y="6911"/>
                    <a:pt x="27066" y="6751"/>
                    <a:pt x="27002" y="6622"/>
                  </a:cubicBezTo>
                  <a:cubicBezTo>
                    <a:pt x="26937" y="6494"/>
                    <a:pt x="26873" y="6429"/>
                    <a:pt x="26777" y="6333"/>
                  </a:cubicBezTo>
                  <a:cubicBezTo>
                    <a:pt x="26550" y="6129"/>
                    <a:pt x="26197" y="5878"/>
                    <a:pt x="25829" y="5635"/>
                  </a:cubicBezTo>
                  <a:lnTo>
                    <a:pt x="25829" y="5635"/>
                  </a:lnTo>
                  <a:lnTo>
                    <a:pt x="26648" y="5818"/>
                  </a:lnTo>
                  <a:cubicBezTo>
                    <a:pt x="26680" y="5818"/>
                    <a:pt x="26744" y="5818"/>
                    <a:pt x="26809" y="5786"/>
                  </a:cubicBezTo>
                  <a:cubicBezTo>
                    <a:pt x="26841" y="5786"/>
                    <a:pt x="26937" y="5722"/>
                    <a:pt x="27034" y="5626"/>
                  </a:cubicBezTo>
                  <a:cubicBezTo>
                    <a:pt x="27098" y="5561"/>
                    <a:pt x="27162" y="5497"/>
                    <a:pt x="27227" y="5401"/>
                  </a:cubicBezTo>
                  <a:cubicBezTo>
                    <a:pt x="27259" y="5336"/>
                    <a:pt x="27291" y="5208"/>
                    <a:pt x="27291" y="5079"/>
                  </a:cubicBezTo>
                  <a:cubicBezTo>
                    <a:pt x="27291" y="4951"/>
                    <a:pt x="27227" y="4790"/>
                    <a:pt x="27130" y="4629"/>
                  </a:cubicBezTo>
                  <a:cubicBezTo>
                    <a:pt x="27002" y="4501"/>
                    <a:pt x="26841" y="4372"/>
                    <a:pt x="26616" y="4243"/>
                  </a:cubicBezTo>
                  <a:cubicBezTo>
                    <a:pt x="26552" y="4211"/>
                    <a:pt x="26423" y="4147"/>
                    <a:pt x="26262" y="4083"/>
                  </a:cubicBezTo>
                  <a:cubicBezTo>
                    <a:pt x="25413" y="3748"/>
                    <a:pt x="23449" y="3042"/>
                    <a:pt x="22701" y="2774"/>
                  </a:cubicBezTo>
                  <a:lnTo>
                    <a:pt x="22701" y="2774"/>
                  </a:lnTo>
                  <a:lnTo>
                    <a:pt x="23594" y="1286"/>
                  </a:lnTo>
                  <a:cubicBezTo>
                    <a:pt x="23659" y="1158"/>
                    <a:pt x="23691" y="997"/>
                    <a:pt x="23691" y="868"/>
                  </a:cubicBezTo>
                  <a:cubicBezTo>
                    <a:pt x="23691" y="579"/>
                    <a:pt x="23562" y="290"/>
                    <a:pt x="23305" y="129"/>
                  </a:cubicBezTo>
                  <a:cubicBezTo>
                    <a:pt x="23176" y="32"/>
                    <a:pt x="23016" y="0"/>
                    <a:pt x="228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57"/>
            <p:cNvSpPr/>
            <p:nvPr/>
          </p:nvSpPr>
          <p:spPr>
            <a:xfrm>
              <a:off x="1661925" y="2524225"/>
              <a:ext cx="708000" cy="1228100"/>
            </a:xfrm>
            <a:custGeom>
              <a:rect b="b" l="l" r="r" t="t"/>
              <a:pathLst>
                <a:path extrusionOk="0" h="49124" w="28320">
                  <a:moveTo>
                    <a:pt x="18530" y="1"/>
                  </a:moveTo>
                  <a:cubicBezTo>
                    <a:pt x="17262" y="1"/>
                    <a:pt x="15934" y="417"/>
                    <a:pt x="15751" y="939"/>
                  </a:cubicBezTo>
                  <a:cubicBezTo>
                    <a:pt x="15526" y="1550"/>
                    <a:pt x="15108" y="3447"/>
                    <a:pt x="15366" y="7722"/>
                  </a:cubicBezTo>
                  <a:cubicBezTo>
                    <a:pt x="15623" y="11965"/>
                    <a:pt x="15591" y="17429"/>
                    <a:pt x="15591" y="17429"/>
                  </a:cubicBezTo>
                  <a:cubicBezTo>
                    <a:pt x="15591" y="17429"/>
                    <a:pt x="13598" y="21737"/>
                    <a:pt x="12923" y="23280"/>
                  </a:cubicBezTo>
                  <a:cubicBezTo>
                    <a:pt x="12248" y="24823"/>
                    <a:pt x="1" y="43499"/>
                    <a:pt x="1" y="43499"/>
                  </a:cubicBezTo>
                  <a:lnTo>
                    <a:pt x="10158" y="49124"/>
                  </a:lnTo>
                  <a:cubicBezTo>
                    <a:pt x="10158" y="49124"/>
                    <a:pt x="13694" y="45620"/>
                    <a:pt x="15366" y="44206"/>
                  </a:cubicBezTo>
                  <a:cubicBezTo>
                    <a:pt x="17069" y="42759"/>
                    <a:pt x="28320" y="28294"/>
                    <a:pt x="28159" y="27394"/>
                  </a:cubicBezTo>
                  <a:cubicBezTo>
                    <a:pt x="27998" y="26494"/>
                    <a:pt x="23305" y="21608"/>
                    <a:pt x="23305" y="21608"/>
                  </a:cubicBezTo>
                  <a:cubicBezTo>
                    <a:pt x="23305" y="21608"/>
                    <a:pt x="22437" y="9265"/>
                    <a:pt x="22341" y="8879"/>
                  </a:cubicBezTo>
                  <a:cubicBezTo>
                    <a:pt x="22244" y="8493"/>
                    <a:pt x="20669" y="521"/>
                    <a:pt x="20669" y="521"/>
                  </a:cubicBezTo>
                  <a:cubicBezTo>
                    <a:pt x="20669" y="521"/>
                    <a:pt x="20830" y="361"/>
                    <a:pt x="19384" y="71"/>
                  </a:cubicBezTo>
                  <a:cubicBezTo>
                    <a:pt x="19112" y="23"/>
                    <a:pt x="18823" y="1"/>
                    <a:pt x="185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57"/>
            <p:cNvSpPr/>
            <p:nvPr/>
          </p:nvSpPr>
          <p:spPr>
            <a:xfrm>
              <a:off x="1745500" y="2526000"/>
              <a:ext cx="524775" cy="1109800"/>
            </a:xfrm>
            <a:custGeom>
              <a:rect b="b" l="l" r="r" t="t"/>
              <a:pathLst>
                <a:path extrusionOk="0" h="44392" w="20991">
                  <a:moveTo>
                    <a:pt x="14144" y="0"/>
                  </a:moveTo>
                  <a:lnTo>
                    <a:pt x="14144" y="0"/>
                  </a:lnTo>
                  <a:cubicBezTo>
                    <a:pt x="13276" y="161"/>
                    <a:pt x="12537" y="483"/>
                    <a:pt x="12408" y="868"/>
                  </a:cubicBezTo>
                  <a:cubicBezTo>
                    <a:pt x="12183" y="1479"/>
                    <a:pt x="11765" y="3376"/>
                    <a:pt x="12023" y="7651"/>
                  </a:cubicBezTo>
                  <a:cubicBezTo>
                    <a:pt x="12280" y="11894"/>
                    <a:pt x="12248" y="17358"/>
                    <a:pt x="12248" y="17358"/>
                  </a:cubicBezTo>
                  <a:cubicBezTo>
                    <a:pt x="12248" y="17358"/>
                    <a:pt x="12119" y="17712"/>
                    <a:pt x="11862" y="18194"/>
                  </a:cubicBezTo>
                  <a:lnTo>
                    <a:pt x="12087" y="20219"/>
                  </a:lnTo>
                  <a:lnTo>
                    <a:pt x="1" y="39892"/>
                  </a:lnTo>
                  <a:lnTo>
                    <a:pt x="7137" y="44392"/>
                  </a:lnTo>
                  <a:lnTo>
                    <a:pt x="17359" y="34009"/>
                  </a:lnTo>
                  <a:lnTo>
                    <a:pt x="18580" y="36227"/>
                  </a:lnTo>
                  <a:cubicBezTo>
                    <a:pt x="19416" y="35166"/>
                    <a:pt x="20219" y="34074"/>
                    <a:pt x="20991" y="33045"/>
                  </a:cubicBezTo>
                  <a:cubicBezTo>
                    <a:pt x="20444" y="28995"/>
                    <a:pt x="20027" y="25234"/>
                    <a:pt x="20316" y="24559"/>
                  </a:cubicBezTo>
                  <a:cubicBezTo>
                    <a:pt x="20927" y="22984"/>
                    <a:pt x="19544" y="21762"/>
                    <a:pt x="17680" y="20219"/>
                  </a:cubicBezTo>
                  <a:cubicBezTo>
                    <a:pt x="15816" y="18644"/>
                    <a:pt x="16555" y="16651"/>
                    <a:pt x="16555" y="16651"/>
                  </a:cubicBezTo>
                  <a:lnTo>
                    <a:pt x="14112" y="14015"/>
                  </a:lnTo>
                  <a:cubicBezTo>
                    <a:pt x="14112" y="14015"/>
                    <a:pt x="14273" y="5497"/>
                    <a:pt x="14112" y="2090"/>
                  </a:cubicBezTo>
                  <a:cubicBezTo>
                    <a:pt x="14080" y="1543"/>
                    <a:pt x="14112" y="836"/>
                    <a:pt x="141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57"/>
            <p:cNvSpPr/>
            <p:nvPr/>
          </p:nvSpPr>
          <p:spPr>
            <a:xfrm>
              <a:off x="1745500" y="2598325"/>
              <a:ext cx="511925" cy="1037475"/>
            </a:xfrm>
            <a:custGeom>
              <a:rect b="b" l="l" r="r" t="t"/>
              <a:pathLst>
                <a:path extrusionOk="0" h="41499" w="20477">
                  <a:moveTo>
                    <a:pt x="14144" y="0"/>
                  </a:moveTo>
                  <a:cubicBezTo>
                    <a:pt x="13566" y="129"/>
                    <a:pt x="13083" y="290"/>
                    <a:pt x="12633" y="483"/>
                  </a:cubicBezTo>
                  <a:lnTo>
                    <a:pt x="12601" y="483"/>
                  </a:lnTo>
                  <a:cubicBezTo>
                    <a:pt x="12473" y="515"/>
                    <a:pt x="12376" y="579"/>
                    <a:pt x="12248" y="643"/>
                  </a:cubicBezTo>
                  <a:cubicBezTo>
                    <a:pt x="12215" y="1093"/>
                    <a:pt x="12215" y="1608"/>
                    <a:pt x="12215" y="2186"/>
                  </a:cubicBezTo>
                  <a:cubicBezTo>
                    <a:pt x="12215" y="2926"/>
                    <a:pt x="12215" y="3761"/>
                    <a:pt x="12280" y="4726"/>
                  </a:cubicBezTo>
                  <a:cubicBezTo>
                    <a:pt x="12505" y="8037"/>
                    <a:pt x="12537" y="12087"/>
                    <a:pt x="12537" y="13726"/>
                  </a:cubicBezTo>
                  <a:cubicBezTo>
                    <a:pt x="12537" y="14208"/>
                    <a:pt x="12537" y="14498"/>
                    <a:pt x="12537" y="14498"/>
                  </a:cubicBezTo>
                  <a:lnTo>
                    <a:pt x="12505" y="14594"/>
                  </a:lnTo>
                  <a:cubicBezTo>
                    <a:pt x="12505" y="14594"/>
                    <a:pt x="12376" y="14851"/>
                    <a:pt x="12183" y="15301"/>
                  </a:cubicBezTo>
                  <a:cubicBezTo>
                    <a:pt x="12087" y="15430"/>
                    <a:pt x="12023" y="15623"/>
                    <a:pt x="11926" y="15815"/>
                  </a:cubicBezTo>
                  <a:lnTo>
                    <a:pt x="12087" y="17326"/>
                  </a:lnTo>
                  <a:lnTo>
                    <a:pt x="1" y="36999"/>
                  </a:lnTo>
                  <a:lnTo>
                    <a:pt x="7137" y="41499"/>
                  </a:lnTo>
                  <a:lnTo>
                    <a:pt x="16973" y="31534"/>
                  </a:lnTo>
                  <a:cubicBezTo>
                    <a:pt x="16941" y="31502"/>
                    <a:pt x="16941" y="31502"/>
                    <a:pt x="16941" y="31502"/>
                  </a:cubicBezTo>
                  <a:cubicBezTo>
                    <a:pt x="16362" y="30538"/>
                    <a:pt x="15976" y="29895"/>
                    <a:pt x="15944" y="29863"/>
                  </a:cubicBezTo>
                  <a:lnTo>
                    <a:pt x="20477" y="25877"/>
                  </a:lnTo>
                  <a:cubicBezTo>
                    <a:pt x="20316" y="24462"/>
                    <a:pt x="20219" y="23273"/>
                    <a:pt x="20219" y="22502"/>
                  </a:cubicBezTo>
                  <a:cubicBezTo>
                    <a:pt x="20219" y="22084"/>
                    <a:pt x="20252" y="21794"/>
                    <a:pt x="20316" y="21666"/>
                  </a:cubicBezTo>
                  <a:cubicBezTo>
                    <a:pt x="20412" y="21409"/>
                    <a:pt x="20444" y="21151"/>
                    <a:pt x="20444" y="20926"/>
                  </a:cubicBezTo>
                  <a:cubicBezTo>
                    <a:pt x="20477" y="19673"/>
                    <a:pt x="19223" y="18612"/>
                    <a:pt x="17680" y="17326"/>
                  </a:cubicBezTo>
                  <a:cubicBezTo>
                    <a:pt x="16651" y="16458"/>
                    <a:pt x="16426" y="15462"/>
                    <a:pt x="16426" y="14723"/>
                  </a:cubicBezTo>
                  <a:cubicBezTo>
                    <a:pt x="16426" y="14144"/>
                    <a:pt x="16555" y="13758"/>
                    <a:pt x="16555" y="13758"/>
                  </a:cubicBezTo>
                  <a:lnTo>
                    <a:pt x="14112" y="11122"/>
                  </a:lnTo>
                  <a:cubicBezTo>
                    <a:pt x="14112" y="11122"/>
                    <a:pt x="14176" y="7329"/>
                    <a:pt x="14176" y="3793"/>
                  </a:cubicBezTo>
                  <a:cubicBezTo>
                    <a:pt x="14176" y="2411"/>
                    <a:pt x="14176" y="1061"/>
                    <a:pt x="141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57"/>
            <p:cNvSpPr/>
            <p:nvPr/>
          </p:nvSpPr>
          <p:spPr>
            <a:xfrm>
              <a:off x="1655500" y="2517150"/>
              <a:ext cx="716850" cy="1242100"/>
            </a:xfrm>
            <a:custGeom>
              <a:rect b="b" l="l" r="r" t="t"/>
              <a:pathLst>
                <a:path extrusionOk="0" h="49684" w="28674">
                  <a:moveTo>
                    <a:pt x="18741" y="547"/>
                  </a:moveTo>
                  <a:cubicBezTo>
                    <a:pt x="19062" y="547"/>
                    <a:pt x="19319" y="579"/>
                    <a:pt x="19608" y="612"/>
                  </a:cubicBezTo>
                  <a:cubicBezTo>
                    <a:pt x="20155" y="740"/>
                    <a:pt x="20476" y="837"/>
                    <a:pt x="20605" y="901"/>
                  </a:cubicBezTo>
                  <a:lnTo>
                    <a:pt x="20680" y="926"/>
                  </a:lnTo>
                  <a:lnTo>
                    <a:pt x="20680" y="926"/>
                  </a:lnTo>
                  <a:cubicBezTo>
                    <a:pt x="20746" y="1266"/>
                    <a:pt x="21097" y="3063"/>
                    <a:pt x="21473" y="4887"/>
                  </a:cubicBezTo>
                  <a:cubicBezTo>
                    <a:pt x="21666" y="5915"/>
                    <a:pt x="21859" y="6944"/>
                    <a:pt x="22019" y="7748"/>
                  </a:cubicBezTo>
                  <a:cubicBezTo>
                    <a:pt x="22116" y="8133"/>
                    <a:pt x="22180" y="8487"/>
                    <a:pt x="22244" y="8744"/>
                  </a:cubicBezTo>
                  <a:cubicBezTo>
                    <a:pt x="22276" y="9001"/>
                    <a:pt x="22309" y="9162"/>
                    <a:pt x="22341" y="9226"/>
                  </a:cubicBezTo>
                  <a:cubicBezTo>
                    <a:pt x="22341" y="9226"/>
                    <a:pt x="22341" y="9323"/>
                    <a:pt x="22373" y="9419"/>
                  </a:cubicBezTo>
                  <a:cubicBezTo>
                    <a:pt x="22469" y="10319"/>
                    <a:pt x="22694" y="13469"/>
                    <a:pt x="22887" y="16362"/>
                  </a:cubicBezTo>
                  <a:cubicBezTo>
                    <a:pt x="22984" y="17809"/>
                    <a:pt x="23080" y="19191"/>
                    <a:pt x="23177" y="20220"/>
                  </a:cubicBezTo>
                  <a:cubicBezTo>
                    <a:pt x="23241" y="21248"/>
                    <a:pt x="23273" y="21923"/>
                    <a:pt x="23273" y="21923"/>
                  </a:cubicBezTo>
                  <a:cubicBezTo>
                    <a:pt x="23273" y="21988"/>
                    <a:pt x="23305" y="22052"/>
                    <a:pt x="23369" y="22084"/>
                  </a:cubicBezTo>
                  <a:cubicBezTo>
                    <a:pt x="23369" y="22084"/>
                    <a:pt x="23659" y="22373"/>
                    <a:pt x="24077" y="22856"/>
                  </a:cubicBezTo>
                  <a:cubicBezTo>
                    <a:pt x="24752" y="23563"/>
                    <a:pt x="25748" y="24656"/>
                    <a:pt x="26584" y="25620"/>
                  </a:cubicBezTo>
                  <a:cubicBezTo>
                    <a:pt x="27034" y="26134"/>
                    <a:pt x="27387" y="26584"/>
                    <a:pt x="27677" y="26970"/>
                  </a:cubicBezTo>
                  <a:cubicBezTo>
                    <a:pt x="27837" y="27163"/>
                    <a:pt x="27934" y="27324"/>
                    <a:pt x="28030" y="27452"/>
                  </a:cubicBezTo>
                  <a:cubicBezTo>
                    <a:pt x="28080" y="27576"/>
                    <a:pt x="28129" y="27662"/>
                    <a:pt x="28150" y="27709"/>
                  </a:cubicBezTo>
                  <a:lnTo>
                    <a:pt x="28127" y="27709"/>
                  </a:lnTo>
                  <a:cubicBezTo>
                    <a:pt x="28127" y="27742"/>
                    <a:pt x="28062" y="27870"/>
                    <a:pt x="27998" y="28031"/>
                  </a:cubicBezTo>
                  <a:cubicBezTo>
                    <a:pt x="27645" y="28706"/>
                    <a:pt x="26777" y="29992"/>
                    <a:pt x="25652" y="31535"/>
                  </a:cubicBezTo>
                  <a:cubicBezTo>
                    <a:pt x="23948" y="33849"/>
                    <a:pt x="21698" y="36806"/>
                    <a:pt x="19705" y="39281"/>
                  </a:cubicBezTo>
                  <a:cubicBezTo>
                    <a:pt x="18708" y="40535"/>
                    <a:pt x="17776" y="41660"/>
                    <a:pt x="17037" y="42560"/>
                  </a:cubicBezTo>
                  <a:cubicBezTo>
                    <a:pt x="16298" y="43428"/>
                    <a:pt x="15719" y="44039"/>
                    <a:pt x="15462" y="44264"/>
                  </a:cubicBezTo>
                  <a:cubicBezTo>
                    <a:pt x="13957" y="45541"/>
                    <a:pt x="11024" y="48423"/>
                    <a:pt x="10359" y="49079"/>
                  </a:cubicBezTo>
                  <a:lnTo>
                    <a:pt x="10359" y="49079"/>
                  </a:lnTo>
                  <a:lnTo>
                    <a:pt x="627" y="43690"/>
                  </a:lnTo>
                  <a:lnTo>
                    <a:pt x="627" y="43690"/>
                  </a:lnTo>
                  <a:cubicBezTo>
                    <a:pt x="1267" y="42712"/>
                    <a:pt x="3940" y="38627"/>
                    <a:pt x="6686" y="34395"/>
                  </a:cubicBezTo>
                  <a:cubicBezTo>
                    <a:pt x="8262" y="31985"/>
                    <a:pt x="9869" y="29509"/>
                    <a:pt x="11090" y="27517"/>
                  </a:cubicBezTo>
                  <a:cubicBezTo>
                    <a:pt x="11733" y="26552"/>
                    <a:pt x="12247" y="25684"/>
                    <a:pt x="12665" y="25009"/>
                  </a:cubicBezTo>
                  <a:cubicBezTo>
                    <a:pt x="13051" y="24366"/>
                    <a:pt x="13308" y="23916"/>
                    <a:pt x="13437" y="23691"/>
                  </a:cubicBezTo>
                  <a:cubicBezTo>
                    <a:pt x="13758" y="22920"/>
                    <a:pt x="14433" y="21441"/>
                    <a:pt x="15012" y="20188"/>
                  </a:cubicBezTo>
                  <a:cubicBezTo>
                    <a:pt x="15301" y="19545"/>
                    <a:pt x="15590" y="18966"/>
                    <a:pt x="15783" y="18548"/>
                  </a:cubicBezTo>
                  <a:cubicBezTo>
                    <a:pt x="15976" y="18098"/>
                    <a:pt x="16105" y="17841"/>
                    <a:pt x="16105" y="17841"/>
                  </a:cubicBezTo>
                  <a:lnTo>
                    <a:pt x="16137" y="17745"/>
                  </a:lnTo>
                  <a:cubicBezTo>
                    <a:pt x="16137" y="17745"/>
                    <a:pt x="16137" y="17455"/>
                    <a:pt x="16137" y="16973"/>
                  </a:cubicBezTo>
                  <a:cubicBezTo>
                    <a:pt x="16137" y="15334"/>
                    <a:pt x="16105" y="11284"/>
                    <a:pt x="15880" y="7973"/>
                  </a:cubicBezTo>
                  <a:cubicBezTo>
                    <a:pt x="15815" y="7008"/>
                    <a:pt x="15815" y="6173"/>
                    <a:pt x="15815" y="5433"/>
                  </a:cubicBezTo>
                  <a:cubicBezTo>
                    <a:pt x="15815" y="2958"/>
                    <a:pt x="16105" y="1737"/>
                    <a:pt x="16265" y="1287"/>
                  </a:cubicBezTo>
                  <a:cubicBezTo>
                    <a:pt x="16265" y="1254"/>
                    <a:pt x="16330" y="1158"/>
                    <a:pt x="16490" y="1062"/>
                  </a:cubicBezTo>
                  <a:cubicBezTo>
                    <a:pt x="16683" y="933"/>
                    <a:pt x="17037" y="804"/>
                    <a:pt x="17455" y="708"/>
                  </a:cubicBezTo>
                  <a:cubicBezTo>
                    <a:pt x="17841" y="612"/>
                    <a:pt x="18291" y="547"/>
                    <a:pt x="18741" y="547"/>
                  </a:cubicBezTo>
                  <a:close/>
                  <a:moveTo>
                    <a:pt x="18741" y="1"/>
                  </a:moveTo>
                  <a:cubicBezTo>
                    <a:pt x="18098" y="1"/>
                    <a:pt x="17423" y="129"/>
                    <a:pt x="16908" y="290"/>
                  </a:cubicBezTo>
                  <a:cubicBezTo>
                    <a:pt x="16619" y="387"/>
                    <a:pt x="16394" y="483"/>
                    <a:pt x="16201" y="612"/>
                  </a:cubicBezTo>
                  <a:cubicBezTo>
                    <a:pt x="16008" y="772"/>
                    <a:pt x="15848" y="901"/>
                    <a:pt x="15751" y="1126"/>
                  </a:cubicBezTo>
                  <a:cubicBezTo>
                    <a:pt x="15558" y="1640"/>
                    <a:pt x="15269" y="2926"/>
                    <a:pt x="15269" y="5433"/>
                  </a:cubicBezTo>
                  <a:cubicBezTo>
                    <a:pt x="15269" y="6173"/>
                    <a:pt x="15301" y="7040"/>
                    <a:pt x="15365" y="8005"/>
                  </a:cubicBezTo>
                  <a:cubicBezTo>
                    <a:pt x="15558" y="11316"/>
                    <a:pt x="15590" y="15334"/>
                    <a:pt x="15590" y="16973"/>
                  </a:cubicBezTo>
                  <a:cubicBezTo>
                    <a:pt x="15590" y="17362"/>
                    <a:pt x="15590" y="17605"/>
                    <a:pt x="15590" y="17684"/>
                  </a:cubicBezTo>
                  <a:lnTo>
                    <a:pt x="15590" y="17684"/>
                  </a:lnTo>
                  <a:cubicBezTo>
                    <a:pt x="15329" y="18236"/>
                    <a:pt x="13547" y="22008"/>
                    <a:pt x="12922" y="23466"/>
                  </a:cubicBezTo>
                  <a:cubicBezTo>
                    <a:pt x="12858" y="23627"/>
                    <a:pt x="12601" y="24109"/>
                    <a:pt x="12215" y="24752"/>
                  </a:cubicBezTo>
                  <a:cubicBezTo>
                    <a:pt x="10801" y="27034"/>
                    <a:pt x="7779" y="31760"/>
                    <a:pt x="5079" y="35906"/>
                  </a:cubicBezTo>
                  <a:cubicBezTo>
                    <a:pt x="3729" y="37996"/>
                    <a:pt x="2476" y="39924"/>
                    <a:pt x="1543" y="41339"/>
                  </a:cubicBezTo>
                  <a:cubicBezTo>
                    <a:pt x="1093" y="42046"/>
                    <a:pt x="708" y="42624"/>
                    <a:pt x="450" y="43010"/>
                  </a:cubicBezTo>
                  <a:cubicBezTo>
                    <a:pt x="193" y="43396"/>
                    <a:pt x="33" y="43621"/>
                    <a:pt x="33" y="43621"/>
                  </a:cubicBezTo>
                  <a:cubicBezTo>
                    <a:pt x="0" y="43685"/>
                    <a:pt x="0" y="43782"/>
                    <a:pt x="0" y="43846"/>
                  </a:cubicBezTo>
                  <a:cubicBezTo>
                    <a:pt x="33" y="43910"/>
                    <a:pt x="65" y="43974"/>
                    <a:pt x="129" y="44007"/>
                  </a:cubicBezTo>
                  <a:lnTo>
                    <a:pt x="10287" y="49664"/>
                  </a:lnTo>
                  <a:cubicBezTo>
                    <a:pt x="10322" y="49676"/>
                    <a:pt x="10362" y="49683"/>
                    <a:pt x="10402" y="49683"/>
                  </a:cubicBezTo>
                  <a:cubicBezTo>
                    <a:pt x="10473" y="49683"/>
                    <a:pt x="10547" y="49661"/>
                    <a:pt x="10608" y="49600"/>
                  </a:cubicBezTo>
                  <a:cubicBezTo>
                    <a:pt x="10608" y="49600"/>
                    <a:pt x="10833" y="49375"/>
                    <a:pt x="11187" y="49021"/>
                  </a:cubicBezTo>
                  <a:cubicBezTo>
                    <a:pt x="12247" y="47993"/>
                    <a:pt x="14562" y="45742"/>
                    <a:pt x="15815" y="44682"/>
                  </a:cubicBezTo>
                  <a:cubicBezTo>
                    <a:pt x="16040" y="44489"/>
                    <a:pt x="16394" y="44103"/>
                    <a:pt x="16876" y="43557"/>
                  </a:cubicBezTo>
                  <a:cubicBezTo>
                    <a:pt x="18516" y="41724"/>
                    <a:pt x="21441" y="38028"/>
                    <a:pt x="23980" y="34685"/>
                  </a:cubicBezTo>
                  <a:cubicBezTo>
                    <a:pt x="25234" y="33013"/>
                    <a:pt x="26391" y="31406"/>
                    <a:pt x="27259" y="30184"/>
                  </a:cubicBezTo>
                  <a:cubicBezTo>
                    <a:pt x="27677" y="29574"/>
                    <a:pt x="28030" y="29027"/>
                    <a:pt x="28255" y="28642"/>
                  </a:cubicBezTo>
                  <a:cubicBezTo>
                    <a:pt x="28384" y="28417"/>
                    <a:pt x="28480" y="28256"/>
                    <a:pt x="28545" y="28095"/>
                  </a:cubicBezTo>
                  <a:cubicBezTo>
                    <a:pt x="28577" y="28031"/>
                    <a:pt x="28609" y="27967"/>
                    <a:pt x="28641" y="27902"/>
                  </a:cubicBezTo>
                  <a:cubicBezTo>
                    <a:pt x="28673" y="27838"/>
                    <a:pt x="28673" y="27774"/>
                    <a:pt x="28673" y="27709"/>
                  </a:cubicBezTo>
                  <a:lnTo>
                    <a:pt x="28673" y="27645"/>
                  </a:lnTo>
                  <a:cubicBezTo>
                    <a:pt x="28641" y="27452"/>
                    <a:pt x="28512" y="27259"/>
                    <a:pt x="28384" y="27034"/>
                  </a:cubicBezTo>
                  <a:cubicBezTo>
                    <a:pt x="27837" y="26231"/>
                    <a:pt x="26712" y="24913"/>
                    <a:pt x="25684" y="23788"/>
                  </a:cubicBezTo>
                  <a:cubicBezTo>
                    <a:pt x="24804" y="22826"/>
                    <a:pt x="24019" y="21982"/>
                    <a:pt x="23810" y="21757"/>
                  </a:cubicBezTo>
                  <a:lnTo>
                    <a:pt x="23810" y="21757"/>
                  </a:lnTo>
                  <a:cubicBezTo>
                    <a:pt x="23764" y="21131"/>
                    <a:pt x="23567" y="18418"/>
                    <a:pt x="23369" y="15655"/>
                  </a:cubicBezTo>
                  <a:cubicBezTo>
                    <a:pt x="23273" y="14080"/>
                    <a:pt x="23144" y="12505"/>
                    <a:pt x="23048" y="11284"/>
                  </a:cubicBezTo>
                  <a:cubicBezTo>
                    <a:pt x="23016" y="10673"/>
                    <a:pt x="22984" y="10158"/>
                    <a:pt x="22919" y="9805"/>
                  </a:cubicBezTo>
                  <a:cubicBezTo>
                    <a:pt x="22919" y="9612"/>
                    <a:pt x="22919" y="9451"/>
                    <a:pt x="22887" y="9355"/>
                  </a:cubicBezTo>
                  <a:cubicBezTo>
                    <a:pt x="22887" y="9291"/>
                    <a:pt x="22887" y="9226"/>
                    <a:pt x="22887" y="9194"/>
                  </a:cubicBezTo>
                  <a:lnTo>
                    <a:pt x="22855" y="9098"/>
                  </a:lnTo>
                  <a:cubicBezTo>
                    <a:pt x="22855" y="9066"/>
                    <a:pt x="22823" y="8873"/>
                    <a:pt x="22759" y="8648"/>
                  </a:cubicBezTo>
                  <a:cubicBezTo>
                    <a:pt x="22566" y="7748"/>
                    <a:pt x="22180" y="5787"/>
                    <a:pt x="21826" y="4019"/>
                  </a:cubicBezTo>
                  <a:cubicBezTo>
                    <a:pt x="21666" y="3151"/>
                    <a:pt x="21505" y="2347"/>
                    <a:pt x="21376" y="1737"/>
                  </a:cubicBezTo>
                  <a:cubicBezTo>
                    <a:pt x="21248" y="1126"/>
                    <a:pt x="21184" y="772"/>
                    <a:pt x="21184" y="772"/>
                  </a:cubicBezTo>
                  <a:lnTo>
                    <a:pt x="21182" y="772"/>
                  </a:lnTo>
                  <a:lnTo>
                    <a:pt x="21182" y="772"/>
                  </a:lnTo>
                  <a:cubicBezTo>
                    <a:pt x="21173" y="660"/>
                    <a:pt x="21114" y="577"/>
                    <a:pt x="21055" y="547"/>
                  </a:cubicBezTo>
                  <a:cubicBezTo>
                    <a:pt x="20959" y="451"/>
                    <a:pt x="20862" y="387"/>
                    <a:pt x="20637" y="322"/>
                  </a:cubicBezTo>
                  <a:cubicBezTo>
                    <a:pt x="20444" y="258"/>
                    <a:pt x="20155" y="194"/>
                    <a:pt x="19705" y="97"/>
                  </a:cubicBezTo>
                  <a:cubicBezTo>
                    <a:pt x="19383" y="33"/>
                    <a:pt x="19062" y="1"/>
                    <a:pt x="187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57"/>
            <p:cNvSpPr/>
            <p:nvPr/>
          </p:nvSpPr>
          <p:spPr>
            <a:xfrm>
              <a:off x="2159350" y="2939125"/>
              <a:ext cx="140675" cy="185600"/>
            </a:xfrm>
            <a:custGeom>
              <a:rect b="b" l="l" r="r" t="t"/>
              <a:pathLst>
                <a:path extrusionOk="0" h="7424" w="5627">
                  <a:moveTo>
                    <a:pt x="934" y="0"/>
                  </a:moveTo>
                  <a:cubicBezTo>
                    <a:pt x="442" y="0"/>
                    <a:pt x="1" y="126"/>
                    <a:pt x="1" y="126"/>
                  </a:cubicBezTo>
                  <a:cubicBezTo>
                    <a:pt x="1" y="126"/>
                    <a:pt x="1" y="2859"/>
                    <a:pt x="1319" y="4530"/>
                  </a:cubicBezTo>
                  <a:cubicBezTo>
                    <a:pt x="2637" y="6169"/>
                    <a:pt x="5626" y="7423"/>
                    <a:pt x="5626" y="7423"/>
                  </a:cubicBezTo>
                  <a:cubicBezTo>
                    <a:pt x="5626" y="7423"/>
                    <a:pt x="4726" y="5269"/>
                    <a:pt x="4598" y="4626"/>
                  </a:cubicBezTo>
                  <a:cubicBezTo>
                    <a:pt x="4469" y="3984"/>
                    <a:pt x="3569" y="3534"/>
                    <a:pt x="3055" y="2634"/>
                  </a:cubicBezTo>
                  <a:cubicBezTo>
                    <a:pt x="2540" y="1733"/>
                    <a:pt x="1962" y="319"/>
                    <a:pt x="1962" y="319"/>
                  </a:cubicBezTo>
                  <a:cubicBezTo>
                    <a:pt x="1700" y="71"/>
                    <a:pt x="1302" y="0"/>
                    <a:pt x="9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57"/>
            <p:cNvSpPr/>
            <p:nvPr/>
          </p:nvSpPr>
          <p:spPr>
            <a:xfrm>
              <a:off x="2152925" y="2932625"/>
              <a:ext cx="154325" cy="199000"/>
            </a:xfrm>
            <a:custGeom>
              <a:rect b="b" l="l" r="r" t="t"/>
              <a:pathLst>
                <a:path extrusionOk="0" h="7960" w="6173">
                  <a:moveTo>
                    <a:pt x="1158" y="547"/>
                  </a:moveTo>
                  <a:cubicBezTo>
                    <a:pt x="1459" y="547"/>
                    <a:pt x="1789" y="603"/>
                    <a:pt x="1988" y="769"/>
                  </a:cubicBezTo>
                  <a:lnTo>
                    <a:pt x="1988" y="769"/>
                  </a:lnTo>
                  <a:cubicBezTo>
                    <a:pt x="2106" y="1047"/>
                    <a:pt x="2609" y="2207"/>
                    <a:pt x="3087" y="3022"/>
                  </a:cubicBezTo>
                  <a:cubicBezTo>
                    <a:pt x="3376" y="3504"/>
                    <a:pt x="3730" y="3858"/>
                    <a:pt x="4051" y="4179"/>
                  </a:cubicBezTo>
                  <a:cubicBezTo>
                    <a:pt x="4212" y="4308"/>
                    <a:pt x="4340" y="4469"/>
                    <a:pt x="4437" y="4597"/>
                  </a:cubicBezTo>
                  <a:cubicBezTo>
                    <a:pt x="4533" y="4726"/>
                    <a:pt x="4597" y="4822"/>
                    <a:pt x="4597" y="4919"/>
                  </a:cubicBezTo>
                  <a:cubicBezTo>
                    <a:pt x="4630" y="5111"/>
                    <a:pt x="4726" y="5369"/>
                    <a:pt x="4822" y="5690"/>
                  </a:cubicBezTo>
                  <a:cubicBezTo>
                    <a:pt x="4999" y="6166"/>
                    <a:pt x="5223" y="6747"/>
                    <a:pt x="5390" y="7176"/>
                  </a:cubicBezTo>
                  <a:lnTo>
                    <a:pt x="5390" y="7176"/>
                  </a:lnTo>
                  <a:cubicBezTo>
                    <a:pt x="5028" y="6998"/>
                    <a:pt x="4537" y="6740"/>
                    <a:pt x="4019" y="6429"/>
                  </a:cubicBezTo>
                  <a:cubicBezTo>
                    <a:pt x="3183" y="5947"/>
                    <a:pt x="2315" y="5304"/>
                    <a:pt x="1769" y="4597"/>
                  </a:cubicBezTo>
                  <a:cubicBezTo>
                    <a:pt x="1190" y="3858"/>
                    <a:pt x="869" y="2829"/>
                    <a:pt x="708" y="1993"/>
                  </a:cubicBezTo>
                  <a:cubicBezTo>
                    <a:pt x="595" y="1385"/>
                    <a:pt x="562" y="871"/>
                    <a:pt x="552" y="596"/>
                  </a:cubicBezTo>
                  <a:lnTo>
                    <a:pt x="552" y="596"/>
                  </a:lnTo>
                  <a:cubicBezTo>
                    <a:pt x="704" y="570"/>
                    <a:pt x="925" y="547"/>
                    <a:pt x="1158" y="547"/>
                  </a:cubicBezTo>
                  <a:close/>
                  <a:moveTo>
                    <a:pt x="1158" y="1"/>
                  </a:moveTo>
                  <a:cubicBezTo>
                    <a:pt x="644" y="1"/>
                    <a:pt x="226" y="129"/>
                    <a:pt x="194" y="129"/>
                  </a:cubicBezTo>
                  <a:cubicBezTo>
                    <a:pt x="97" y="161"/>
                    <a:pt x="33" y="226"/>
                    <a:pt x="1" y="322"/>
                  </a:cubicBezTo>
                  <a:lnTo>
                    <a:pt x="1" y="386"/>
                  </a:lnTo>
                  <a:cubicBezTo>
                    <a:pt x="1" y="483"/>
                    <a:pt x="1" y="1190"/>
                    <a:pt x="162" y="2090"/>
                  </a:cubicBezTo>
                  <a:cubicBezTo>
                    <a:pt x="354" y="2990"/>
                    <a:pt x="676" y="4083"/>
                    <a:pt x="1351" y="4951"/>
                  </a:cubicBezTo>
                  <a:cubicBezTo>
                    <a:pt x="2058" y="5819"/>
                    <a:pt x="3151" y="6558"/>
                    <a:pt x="4083" y="7104"/>
                  </a:cubicBezTo>
                  <a:cubicBezTo>
                    <a:pt x="5015" y="7619"/>
                    <a:pt x="5787" y="7940"/>
                    <a:pt x="5787" y="7940"/>
                  </a:cubicBezTo>
                  <a:cubicBezTo>
                    <a:pt x="5822" y="7952"/>
                    <a:pt x="5857" y="7959"/>
                    <a:pt x="5893" y="7959"/>
                  </a:cubicBezTo>
                  <a:cubicBezTo>
                    <a:pt x="5954" y="7959"/>
                    <a:pt x="6015" y="7937"/>
                    <a:pt x="6076" y="7876"/>
                  </a:cubicBezTo>
                  <a:cubicBezTo>
                    <a:pt x="6140" y="7812"/>
                    <a:pt x="6173" y="7683"/>
                    <a:pt x="6140" y="7587"/>
                  </a:cubicBezTo>
                  <a:cubicBezTo>
                    <a:pt x="6140" y="7587"/>
                    <a:pt x="5915" y="7040"/>
                    <a:pt x="5690" y="6429"/>
                  </a:cubicBezTo>
                  <a:cubicBezTo>
                    <a:pt x="5562" y="6108"/>
                    <a:pt x="5433" y="5787"/>
                    <a:pt x="5337" y="5497"/>
                  </a:cubicBezTo>
                  <a:cubicBezTo>
                    <a:pt x="5240" y="5208"/>
                    <a:pt x="5144" y="4951"/>
                    <a:pt x="5144" y="4822"/>
                  </a:cubicBezTo>
                  <a:cubicBezTo>
                    <a:pt x="5080" y="4597"/>
                    <a:pt x="4983" y="4436"/>
                    <a:pt x="4855" y="4244"/>
                  </a:cubicBezTo>
                  <a:cubicBezTo>
                    <a:pt x="4469" y="3761"/>
                    <a:pt x="3890" y="3376"/>
                    <a:pt x="3537" y="2765"/>
                  </a:cubicBezTo>
                  <a:cubicBezTo>
                    <a:pt x="3280" y="2315"/>
                    <a:pt x="3022" y="1768"/>
                    <a:pt x="2829" y="1286"/>
                  </a:cubicBezTo>
                  <a:cubicBezTo>
                    <a:pt x="2701" y="1061"/>
                    <a:pt x="2637" y="868"/>
                    <a:pt x="2572" y="708"/>
                  </a:cubicBezTo>
                  <a:cubicBezTo>
                    <a:pt x="2508" y="579"/>
                    <a:pt x="2476" y="483"/>
                    <a:pt x="2476" y="483"/>
                  </a:cubicBezTo>
                  <a:lnTo>
                    <a:pt x="2412" y="386"/>
                  </a:lnTo>
                  <a:cubicBezTo>
                    <a:pt x="2026" y="65"/>
                    <a:pt x="1544" y="1"/>
                    <a:pt x="11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57"/>
            <p:cNvSpPr/>
            <p:nvPr/>
          </p:nvSpPr>
          <p:spPr>
            <a:xfrm>
              <a:off x="2144100" y="3174525"/>
              <a:ext cx="314225" cy="554975"/>
            </a:xfrm>
            <a:custGeom>
              <a:rect b="b" l="l" r="r" t="t"/>
              <a:pathLst>
                <a:path extrusionOk="0" h="22199" w="12569">
                  <a:moveTo>
                    <a:pt x="7683" y="0"/>
                  </a:moveTo>
                  <a:lnTo>
                    <a:pt x="0" y="6815"/>
                  </a:lnTo>
                  <a:cubicBezTo>
                    <a:pt x="0" y="6815"/>
                    <a:pt x="3118" y="11861"/>
                    <a:pt x="4565" y="14754"/>
                  </a:cubicBezTo>
                  <a:cubicBezTo>
                    <a:pt x="6043" y="17679"/>
                    <a:pt x="8004" y="21923"/>
                    <a:pt x="9676" y="22180"/>
                  </a:cubicBezTo>
                  <a:cubicBezTo>
                    <a:pt x="9758" y="22192"/>
                    <a:pt x="9839" y="22198"/>
                    <a:pt x="9918" y="22198"/>
                  </a:cubicBezTo>
                  <a:cubicBezTo>
                    <a:pt x="11474" y="22198"/>
                    <a:pt x="12380" y="19885"/>
                    <a:pt x="12472" y="18997"/>
                  </a:cubicBezTo>
                  <a:cubicBezTo>
                    <a:pt x="12569" y="18065"/>
                    <a:pt x="11186" y="16297"/>
                    <a:pt x="10640" y="12504"/>
                  </a:cubicBezTo>
                  <a:cubicBezTo>
                    <a:pt x="10061" y="8711"/>
                    <a:pt x="8872" y="1382"/>
                    <a:pt x="8872" y="1382"/>
                  </a:cubicBezTo>
                  <a:lnTo>
                    <a:pt x="768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57"/>
            <p:cNvSpPr/>
            <p:nvPr/>
          </p:nvSpPr>
          <p:spPr>
            <a:xfrm>
              <a:off x="2144100" y="3245225"/>
              <a:ext cx="167175" cy="374525"/>
            </a:xfrm>
            <a:custGeom>
              <a:rect b="b" l="l" r="r" t="t"/>
              <a:pathLst>
                <a:path extrusionOk="0" h="14981" w="6687">
                  <a:moveTo>
                    <a:pt x="4533" y="1"/>
                  </a:moveTo>
                  <a:lnTo>
                    <a:pt x="0" y="3987"/>
                  </a:lnTo>
                  <a:cubicBezTo>
                    <a:pt x="0" y="3987"/>
                    <a:pt x="418" y="4662"/>
                    <a:pt x="1029" y="5658"/>
                  </a:cubicBezTo>
                  <a:lnTo>
                    <a:pt x="1415" y="5240"/>
                  </a:lnTo>
                  <a:lnTo>
                    <a:pt x="6686" y="14980"/>
                  </a:lnTo>
                  <a:cubicBezTo>
                    <a:pt x="6686" y="14980"/>
                    <a:pt x="5143" y="5690"/>
                    <a:pt x="45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57"/>
            <p:cNvSpPr/>
            <p:nvPr/>
          </p:nvSpPr>
          <p:spPr>
            <a:xfrm>
              <a:off x="2169800" y="3376225"/>
              <a:ext cx="141475" cy="243525"/>
            </a:xfrm>
            <a:custGeom>
              <a:rect b="b" l="l" r="r" t="t"/>
              <a:pathLst>
                <a:path extrusionOk="0" h="9741" w="5659">
                  <a:moveTo>
                    <a:pt x="5658" y="9740"/>
                  </a:moveTo>
                  <a:lnTo>
                    <a:pt x="387" y="0"/>
                  </a:lnTo>
                  <a:lnTo>
                    <a:pt x="1" y="418"/>
                  </a:lnTo>
                  <a:lnTo>
                    <a:pt x="1" y="418"/>
                  </a:lnTo>
                  <a:lnTo>
                    <a:pt x="387" y="0"/>
                  </a:lnTo>
                  <a:lnTo>
                    <a:pt x="5658" y="9740"/>
                  </a:lnTo>
                  <a:lnTo>
                    <a:pt x="5658" y="974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57"/>
            <p:cNvSpPr/>
            <p:nvPr/>
          </p:nvSpPr>
          <p:spPr>
            <a:xfrm>
              <a:off x="2144100" y="3245225"/>
              <a:ext cx="167175" cy="374525"/>
            </a:xfrm>
            <a:custGeom>
              <a:rect b="b" l="l" r="r" t="t"/>
              <a:pathLst>
                <a:path extrusionOk="0" h="14981" w="6687">
                  <a:moveTo>
                    <a:pt x="4533" y="1"/>
                  </a:moveTo>
                  <a:lnTo>
                    <a:pt x="0" y="3987"/>
                  </a:lnTo>
                  <a:cubicBezTo>
                    <a:pt x="32" y="4019"/>
                    <a:pt x="418" y="4662"/>
                    <a:pt x="997" y="5626"/>
                  </a:cubicBezTo>
                  <a:cubicBezTo>
                    <a:pt x="997" y="5626"/>
                    <a:pt x="997" y="5626"/>
                    <a:pt x="1029" y="5658"/>
                  </a:cubicBezTo>
                  <a:lnTo>
                    <a:pt x="1415" y="5240"/>
                  </a:lnTo>
                  <a:lnTo>
                    <a:pt x="6686" y="14980"/>
                  </a:lnTo>
                  <a:cubicBezTo>
                    <a:pt x="6686" y="14980"/>
                    <a:pt x="5143" y="5690"/>
                    <a:pt x="45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57"/>
            <p:cNvSpPr/>
            <p:nvPr/>
          </p:nvSpPr>
          <p:spPr>
            <a:xfrm>
              <a:off x="2136850" y="3167975"/>
              <a:ext cx="325500" cy="568300"/>
            </a:xfrm>
            <a:custGeom>
              <a:rect b="b" l="l" r="r" t="t"/>
              <a:pathLst>
                <a:path extrusionOk="0" h="22732" w="13020">
                  <a:moveTo>
                    <a:pt x="7975" y="0"/>
                  </a:moveTo>
                  <a:cubicBezTo>
                    <a:pt x="7915" y="0"/>
                    <a:pt x="7857" y="24"/>
                    <a:pt x="7812" y="69"/>
                  </a:cubicBezTo>
                  <a:cubicBezTo>
                    <a:pt x="7683" y="166"/>
                    <a:pt x="7683" y="326"/>
                    <a:pt x="7780" y="455"/>
                  </a:cubicBezTo>
                  <a:lnTo>
                    <a:pt x="8920" y="1785"/>
                  </a:lnTo>
                  <a:lnTo>
                    <a:pt x="8920" y="1785"/>
                  </a:lnTo>
                  <a:cubicBezTo>
                    <a:pt x="8946" y="1967"/>
                    <a:pt x="9005" y="2366"/>
                    <a:pt x="9098" y="2898"/>
                  </a:cubicBezTo>
                  <a:cubicBezTo>
                    <a:pt x="9451" y="5148"/>
                    <a:pt x="10223" y="9970"/>
                    <a:pt x="10641" y="12798"/>
                  </a:cubicBezTo>
                  <a:cubicBezTo>
                    <a:pt x="10930" y="14663"/>
                    <a:pt x="11412" y="16045"/>
                    <a:pt x="11798" y="17074"/>
                  </a:cubicBezTo>
                  <a:cubicBezTo>
                    <a:pt x="11991" y="17588"/>
                    <a:pt x="12184" y="18038"/>
                    <a:pt x="12280" y="18359"/>
                  </a:cubicBezTo>
                  <a:cubicBezTo>
                    <a:pt x="12409" y="18713"/>
                    <a:pt x="12505" y="19002"/>
                    <a:pt x="12505" y="19163"/>
                  </a:cubicBezTo>
                  <a:lnTo>
                    <a:pt x="12473" y="19227"/>
                  </a:lnTo>
                  <a:cubicBezTo>
                    <a:pt x="12441" y="19613"/>
                    <a:pt x="12216" y="20384"/>
                    <a:pt x="11798" y="21060"/>
                  </a:cubicBezTo>
                  <a:cubicBezTo>
                    <a:pt x="11605" y="21381"/>
                    <a:pt x="11348" y="21670"/>
                    <a:pt x="11091" y="21863"/>
                  </a:cubicBezTo>
                  <a:cubicBezTo>
                    <a:pt x="10834" y="22088"/>
                    <a:pt x="10544" y="22185"/>
                    <a:pt x="10223" y="22185"/>
                  </a:cubicBezTo>
                  <a:lnTo>
                    <a:pt x="10030" y="22185"/>
                  </a:lnTo>
                  <a:cubicBezTo>
                    <a:pt x="9709" y="22152"/>
                    <a:pt x="9291" y="21863"/>
                    <a:pt x="8873" y="21413"/>
                  </a:cubicBezTo>
                  <a:cubicBezTo>
                    <a:pt x="8230" y="20706"/>
                    <a:pt x="7555" y="19645"/>
                    <a:pt x="6912" y="18456"/>
                  </a:cubicBezTo>
                  <a:cubicBezTo>
                    <a:pt x="6269" y="17266"/>
                    <a:pt x="5658" y="16013"/>
                    <a:pt x="5112" y="14920"/>
                  </a:cubicBezTo>
                  <a:cubicBezTo>
                    <a:pt x="3633" y="11963"/>
                    <a:pt x="547" y="6948"/>
                    <a:pt x="547" y="6948"/>
                  </a:cubicBezTo>
                  <a:cubicBezTo>
                    <a:pt x="483" y="6862"/>
                    <a:pt x="390" y="6819"/>
                    <a:pt x="297" y="6819"/>
                  </a:cubicBezTo>
                  <a:cubicBezTo>
                    <a:pt x="251" y="6819"/>
                    <a:pt x="204" y="6830"/>
                    <a:pt x="162" y="6852"/>
                  </a:cubicBezTo>
                  <a:cubicBezTo>
                    <a:pt x="33" y="6916"/>
                    <a:pt x="1" y="7109"/>
                    <a:pt x="65" y="7237"/>
                  </a:cubicBezTo>
                  <a:cubicBezTo>
                    <a:pt x="65" y="7237"/>
                    <a:pt x="258" y="7527"/>
                    <a:pt x="580" y="8041"/>
                  </a:cubicBezTo>
                  <a:cubicBezTo>
                    <a:pt x="1512" y="9616"/>
                    <a:pt x="3537" y="12991"/>
                    <a:pt x="4630" y="15145"/>
                  </a:cubicBezTo>
                  <a:cubicBezTo>
                    <a:pt x="5369" y="16591"/>
                    <a:pt x="6205" y="18392"/>
                    <a:pt x="7105" y="19870"/>
                  </a:cubicBezTo>
                  <a:cubicBezTo>
                    <a:pt x="7555" y="20609"/>
                    <a:pt x="8005" y="21285"/>
                    <a:pt x="8487" y="21767"/>
                  </a:cubicBezTo>
                  <a:cubicBezTo>
                    <a:pt x="8937" y="22281"/>
                    <a:pt x="9419" y="22635"/>
                    <a:pt x="9934" y="22699"/>
                  </a:cubicBezTo>
                  <a:cubicBezTo>
                    <a:pt x="10030" y="22731"/>
                    <a:pt x="10126" y="22731"/>
                    <a:pt x="10223" y="22731"/>
                  </a:cubicBezTo>
                  <a:cubicBezTo>
                    <a:pt x="10673" y="22731"/>
                    <a:pt x="11091" y="22570"/>
                    <a:pt x="11412" y="22313"/>
                  </a:cubicBezTo>
                  <a:cubicBezTo>
                    <a:pt x="11926" y="21895"/>
                    <a:pt x="12312" y="21349"/>
                    <a:pt x="12569" y="20770"/>
                  </a:cubicBezTo>
                  <a:cubicBezTo>
                    <a:pt x="12827" y="20192"/>
                    <a:pt x="12987" y="19645"/>
                    <a:pt x="13019" y="19292"/>
                  </a:cubicBezTo>
                  <a:lnTo>
                    <a:pt x="13019" y="19163"/>
                  </a:lnTo>
                  <a:cubicBezTo>
                    <a:pt x="13019" y="18874"/>
                    <a:pt x="12923" y="18552"/>
                    <a:pt x="12794" y="18199"/>
                  </a:cubicBezTo>
                  <a:cubicBezTo>
                    <a:pt x="12409" y="17074"/>
                    <a:pt x="11605" y="15434"/>
                    <a:pt x="11187" y="12734"/>
                  </a:cubicBezTo>
                  <a:cubicBezTo>
                    <a:pt x="10609" y="8941"/>
                    <a:pt x="9419" y="1612"/>
                    <a:pt x="9419" y="1612"/>
                  </a:cubicBezTo>
                  <a:cubicBezTo>
                    <a:pt x="9419" y="1548"/>
                    <a:pt x="9387" y="1516"/>
                    <a:pt x="9355" y="1484"/>
                  </a:cubicBezTo>
                  <a:lnTo>
                    <a:pt x="8166" y="101"/>
                  </a:lnTo>
                  <a:cubicBezTo>
                    <a:pt x="8114" y="32"/>
                    <a:pt x="8044" y="0"/>
                    <a:pt x="79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57"/>
            <p:cNvSpPr/>
            <p:nvPr/>
          </p:nvSpPr>
          <p:spPr>
            <a:xfrm>
              <a:off x="2314450" y="3589175"/>
              <a:ext cx="147900" cy="140325"/>
            </a:xfrm>
            <a:custGeom>
              <a:rect b="b" l="l" r="r" t="t"/>
              <a:pathLst>
                <a:path extrusionOk="0" h="5613" w="5916">
                  <a:moveTo>
                    <a:pt x="4983" y="1"/>
                  </a:moveTo>
                  <a:cubicBezTo>
                    <a:pt x="4501" y="547"/>
                    <a:pt x="3762" y="1158"/>
                    <a:pt x="2605" y="1672"/>
                  </a:cubicBezTo>
                  <a:cubicBezTo>
                    <a:pt x="1544" y="2154"/>
                    <a:pt x="644" y="2379"/>
                    <a:pt x="1" y="2476"/>
                  </a:cubicBezTo>
                  <a:cubicBezTo>
                    <a:pt x="965" y="4147"/>
                    <a:pt x="1962" y="5465"/>
                    <a:pt x="2862" y="5594"/>
                  </a:cubicBezTo>
                  <a:cubicBezTo>
                    <a:pt x="2944" y="5606"/>
                    <a:pt x="3025" y="5612"/>
                    <a:pt x="3104" y="5612"/>
                  </a:cubicBezTo>
                  <a:cubicBezTo>
                    <a:pt x="4660" y="5612"/>
                    <a:pt x="5566" y="3299"/>
                    <a:pt x="5658" y="2411"/>
                  </a:cubicBezTo>
                  <a:cubicBezTo>
                    <a:pt x="5690" y="1865"/>
                    <a:pt x="5915" y="290"/>
                    <a:pt x="49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57"/>
            <p:cNvSpPr/>
            <p:nvPr/>
          </p:nvSpPr>
          <p:spPr>
            <a:xfrm>
              <a:off x="2307225" y="3582450"/>
              <a:ext cx="156725" cy="153825"/>
            </a:xfrm>
            <a:custGeom>
              <a:rect b="b" l="l" r="r" t="t"/>
              <a:pathLst>
                <a:path extrusionOk="0" h="6153" w="6269">
                  <a:moveTo>
                    <a:pt x="5359" y="606"/>
                  </a:moveTo>
                  <a:cubicBezTo>
                    <a:pt x="5470" y="689"/>
                    <a:pt x="5548" y="817"/>
                    <a:pt x="5594" y="977"/>
                  </a:cubicBezTo>
                  <a:cubicBezTo>
                    <a:pt x="5690" y="1202"/>
                    <a:pt x="5722" y="1523"/>
                    <a:pt x="5722" y="1813"/>
                  </a:cubicBezTo>
                  <a:cubicBezTo>
                    <a:pt x="5722" y="2166"/>
                    <a:pt x="5690" y="2455"/>
                    <a:pt x="5658" y="2648"/>
                  </a:cubicBezTo>
                  <a:cubicBezTo>
                    <a:pt x="5626" y="3034"/>
                    <a:pt x="5401" y="3805"/>
                    <a:pt x="4983" y="4481"/>
                  </a:cubicBezTo>
                  <a:cubicBezTo>
                    <a:pt x="4790" y="4802"/>
                    <a:pt x="4533" y="5091"/>
                    <a:pt x="4276" y="5284"/>
                  </a:cubicBezTo>
                  <a:cubicBezTo>
                    <a:pt x="4019" y="5509"/>
                    <a:pt x="3729" y="5606"/>
                    <a:pt x="3408" y="5606"/>
                  </a:cubicBezTo>
                  <a:lnTo>
                    <a:pt x="3215" y="5606"/>
                  </a:lnTo>
                  <a:cubicBezTo>
                    <a:pt x="2861" y="5541"/>
                    <a:pt x="2411" y="5252"/>
                    <a:pt x="1929" y="4706"/>
                  </a:cubicBezTo>
                  <a:cubicBezTo>
                    <a:pt x="1540" y="4233"/>
                    <a:pt x="1126" y="3615"/>
                    <a:pt x="709" y="2936"/>
                  </a:cubicBezTo>
                  <a:lnTo>
                    <a:pt x="709" y="2936"/>
                  </a:lnTo>
                  <a:cubicBezTo>
                    <a:pt x="1328" y="2816"/>
                    <a:pt x="2094" y="2593"/>
                    <a:pt x="2990" y="2198"/>
                  </a:cubicBezTo>
                  <a:cubicBezTo>
                    <a:pt x="4077" y="1728"/>
                    <a:pt x="4842" y="1123"/>
                    <a:pt x="5359" y="606"/>
                  </a:cubicBezTo>
                  <a:close/>
                  <a:moveTo>
                    <a:pt x="5292" y="0"/>
                  </a:moveTo>
                  <a:cubicBezTo>
                    <a:pt x="5212" y="0"/>
                    <a:pt x="5128" y="37"/>
                    <a:pt x="5079" y="109"/>
                  </a:cubicBezTo>
                  <a:cubicBezTo>
                    <a:pt x="4629" y="591"/>
                    <a:pt x="3922" y="1202"/>
                    <a:pt x="2765" y="1716"/>
                  </a:cubicBezTo>
                  <a:cubicBezTo>
                    <a:pt x="1736" y="2166"/>
                    <a:pt x="868" y="2391"/>
                    <a:pt x="258" y="2488"/>
                  </a:cubicBezTo>
                  <a:cubicBezTo>
                    <a:pt x="161" y="2488"/>
                    <a:pt x="97" y="2552"/>
                    <a:pt x="33" y="2648"/>
                  </a:cubicBezTo>
                  <a:cubicBezTo>
                    <a:pt x="1" y="2713"/>
                    <a:pt x="1" y="2809"/>
                    <a:pt x="65" y="2873"/>
                  </a:cubicBezTo>
                  <a:cubicBezTo>
                    <a:pt x="547" y="3709"/>
                    <a:pt x="1029" y="4481"/>
                    <a:pt x="1543" y="5059"/>
                  </a:cubicBezTo>
                  <a:cubicBezTo>
                    <a:pt x="2026" y="5638"/>
                    <a:pt x="2540" y="6056"/>
                    <a:pt x="3119" y="6120"/>
                  </a:cubicBezTo>
                  <a:cubicBezTo>
                    <a:pt x="3215" y="6152"/>
                    <a:pt x="3311" y="6152"/>
                    <a:pt x="3408" y="6152"/>
                  </a:cubicBezTo>
                  <a:cubicBezTo>
                    <a:pt x="3858" y="6152"/>
                    <a:pt x="4276" y="5991"/>
                    <a:pt x="4597" y="5734"/>
                  </a:cubicBezTo>
                  <a:cubicBezTo>
                    <a:pt x="5111" y="5316"/>
                    <a:pt x="5497" y="4770"/>
                    <a:pt x="5754" y="4191"/>
                  </a:cubicBezTo>
                  <a:cubicBezTo>
                    <a:pt x="6012" y="3613"/>
                    <a:pt x="6172" y="3066"/>
                    <a:pt x="6204" y="2713"/>
                  </a:cubicBezTo>
                  <a:cubicBezTo>
                    <a:pt x="6237" y="2520"/>
                    <a:pt x="6269" y="2198"/>
                    <a:pt x="6269" y="1813"/>
                  </a:cubicBezTo>
                  <a:cubicBezTo>
                    <a:pt x="6269" y="1491"/>
                    <a:pt x="6237" y="1137"/>
                    <a:pt x="6108" y="784"/>
                  </a:cubicBezTo>
                  <a:cubicBezTo>
                    <a:pt x="5979" y="462"/>
                    <a:pt x="5754" y="141"/>
                    <a:pt x="5369" y="12"/>
                  </a:cubicBezTo>
                  <a:cubicBezTo>
                    <a:pt x="5345" y="4"/>
                    <a:pt x="5318" y="0"/>
                    <a:pt x="52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57"/>
            <p:cNvSpPr/>
            <p:nvPr/>
          </p:nvSpPr>
          <p:spPr>
            <a:xfrm>
              <a:off x="2013100" y="2523650"/>
              <a:ext cx="178425" cy="93975"/>
            </a:xfrm>
            <a:custGeom>
              <a:rect b="b" l="l" r="r" t="t"/>
              <a:pathLst>
                <a:path extrusionOk="0" h="3759" w="7137">
                  <a:moveTo>
                    <a:pt x="4044" y="1"/>
                  </a:moveTo>
                  <a:cubicBezTo>
                    <a:pt x="2559" y="1"/>
                    <a:pt x="781" y="285"/>
                    <a:pt x="611" y="769"/>
                  </a:cubicBezTo>
                  <a:cubicBezTo>
                    <a:pt x="483" y="1155"/>
                    <a:pt x="1" y="2312"/>
                    <a:pt x="1254" y="3759"/>
                  </a:cubicBezTo>
                  <a:cubicBezTo>
                    <a:pt x="2144" y="3303"/>
                    <a:pt x="3430" y="2832"/>
                    <a:pt x="4904" y="2832"/>
                  </a:cubicBezTo>
                  <a:cubicBezTo>
                    <a:pt x="5613" y="2832"/>
                    <a:pt x="6365" y="2941"/>
                    <a:pt x="7137" y="3212"/>
                  </a:cubicBezTo>
                  <a:cubicBezTo>
                    <a:pt x="6847" y="1734"/>
                    <a:pt x="6622" y="544"/>
                    <a:pt x="6622" y="544"/>
                  </a:cubicBezTo>
                  <a:cubicBezTo>
                    <a:pt x="6622" y="544"/>
                    <a:pt x="6783" y="384"/>
                    <a:pt x="5337" y="94"/>
                  </a:cubicBezTo>
                  <a:cubicBezTo>
                    <a:pt x="4981" y="31"/>
                    <a:pt x="4528" y="1"/>
                    <a:pt x="40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57"/>
            <p:cNvSpPr/>
            <p:nvPr/>
          </p:nvSpPr>
          <p:spPr>
            <a:xfrm>
              <a:off x="2013100" y="2524400"/>
              <a:ext cx="86025" cy="93225"/>
            </a:xfrm>
            <a:custGeom>
              <a:rect b="b" l="l" r="r" t="t"/>
              <a:pathLst>
                <a:path extrusionOk="0" h="3729" w="3441">
                  <a:moveTo>
                    <a:pt x="3440" y="0"/>
                  </a:moveTo>
                  <a:lnTo>
                    <a:pt x="3440" y="0"/>
                  </a:lnTo>
                  <a:cubicBezTo>
                    <a:pt x="2122" y="64"/>
                    <a:pt x="772" y="322"/>
                    <a:pt x="611" y="739"/>
                  </a:cubicBezTo>
                  <a:cubicBezTo>
                    <a:pt x="483" y="1125"/>
                    <a:pt x="1" y="2282"/>
                    <a:pt x="1254" y="3729"/>
                  </a:cubicBezTo>
                  <a:cubicBezTo>
                    <a:pt x="1833" y="3440"/>
                    <a:pt x="2572" y="3118"/>
                    <a:pt x="3440" y="2957"/>
                  </a:cubicBezTo>
                  <a:cubicBezTo>
                    <a:pt x="3440" y="2668"/>
                    <a:pt x="3408" y="2379"/>
                    <a:pt x="3408" y="2154"/>
                  </a:cubicBezTo>
                  <a:cubicBezTo>
                    <a:pt x="3376" y="1607"/>
                    <a:pt x="3408" y="868"/>
                    <a:pt x="34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57"/>
            <p:cNvSpPr/>
            <p:nvPr/>
          </p:nvSpPr>
          <p:spPr>
            <a:xfrm>
              <a:off x="2023550" y="2524400"/>
              <a:ext cx="75575" cy="93225"/>
            </a:xfrm>
            <a:custGeom>
              <a:rect b="b" l="l" r="r" t="t"/>
              <a:pathLst>
                <a:path extrusionOk="0" h="3729" w="3023">
                  <a:moveTo>
                    <a:pt x="3022" y="0"/>
                  </a:moveTo>
                  <a:lnTo>
                    <a:pt x="3022" y="0"/>
                  </a:lnTo>
                  <a:cubicBezTo>
                    <a:pt x="1704" y="64"/>
                    <a:pt x="386" y="322"/>
                    <a:pt x="193" y="739"/>
                  </a:cubicBezTo>
                  <a:cubicBezTo>
                    <a:pt x="129" y="932"/>
                    <a:pt x="1" y="1286"/>
                    <a:pt x="1" y="1736"/>
                  </a:cubicBezTo>
                  <a:cubicBezTo>
                    <a:pt x="1" y="2218"/>
                    <a:pt x="129" y="2797"/>
                    <a:pt x="611" y="3407"/>
                  </a:cubicBezTo>
                  <a:cubicBezTo>
                    <a:pt x="676" y="3504"/>
                    <a:pt x="772" y="3632"/>
                    <a:pt x="836" y="3729"/>
                  </a:cubicBezTo>
                  <a:cubicBezTo>
                    <a:pt x="1061" y="3632"/>
                    <a:pt x="1254" y="3536"/>
                    <a:pt x="1479" y="3440"/>
                  </a:cubicBezTo>
                  <a:lnTo>
                    <a:pt x="1511" y="3440"/>
                  </a:lnTo>
                  <a:cubicBezTo>
                    <a:pt x="1961" y="3247"/>
                    <a:pt x="2444" y="3086"/>
                    <a:pt x="3022" y="2957"/>
                  </a:cubicBezTo>
                  <a:cubicBezTo>
                    <a:pt x="3022" y="2668"/>
                    <a:pt x="2990" y="2379"/>
                    <a:pt x="2990" y="2154"/>
                  </a:cubicBezTo>
                  <a:cubicBezTo>
                    <a:pt x="2990" y="1961"/>
                    <a:pt x="2990" y="1736"/>
                    <a:pt x="2990" y="1511"/>
                  </a:cubicBezTo>
                  <a:cubicBezTo>
                    <a:pt x="2990" y="1093"/>
                    <a:pt x="2990" y="547"/>
                    <a:pt x="30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57"/>
            <p:cNvSpPr/>
            <p:nvPr/>
          </p:nvSpPr>
          <p:spPr>
            <a:xfrm>
              <a:off x="2016325" y="2517150"/>
              <a:ext cx="182450" cy="106975"/>
            </a:xfrm>
            <a:custGeom>
              <a:rect b="b" l="l" r="r" t="t"/>
              <a:pathLst>
                <a:path extrusionOk="0" h="4279" w="7298">
                  <a:moveTo>
                    <a:pt x="3922" y="515"/>
                  </a:moveTo>
                  <a:cubicBezTo>
                    <a:pt x="4404" y="515"/>
                    <a:pt x="4822" y="547"/>
                    <a:pt x="5175" y="612"/>
                  </a:cubicBezTo>
                  <a:cubicBezTo>
                    <a:pt x="5722" y="740"/>
                    <a:pt x="6043" y="837"/>
                    <a:pt x="6172" y="901"/>
                  </a:cubicBezTo>
                  <a:lnTo>
                    <a:pt x="6247" y="926"/>
                  </a:lnTo>
                  <a:lnTo>
                    <a:pt x="6247" y="926"/>
                  </a:lnTo>
                  <a:cubicBezTo>
                    <a:pt x="6289" y="1149"/>
                    <a:pt x="6451" y="1999"/>
                    <a:pt x="6660" y="3074"/>
                  </a:cubicBezTo>
                  <a:lnTo>
                    <a:pt x="6660" y="3074"/>
                  </a:lnTo>
                  <a:cubicBezTo>
                    <a:pt x="6008" y="2894"/>
                    <a:pt x="5367" y="2830"/>
                    <a:pt x="4790" y="2830"/>
                  </a:cubicBezTo>
                  <a:cubicBezTo>
                    <a:pt x="3359" y="2830"/>
                    <a:pt x="2121" y="3244"/>
                    <a:pt x="1231" y="3689"/>
                  </a:cubicBezTo>
                  <a:lnTo>
                    <a:pt x="1231" y="3689"/>
                  </a:lnTo>
                  <a:cubicBezTo>
                    <a:pt x="687" y="3040"/>
                    <a:pt x="547" y="2477"/>
                    <a:pt x="547" y="2026"/>
                  </a:cubicBezTo>
                  <a:cubicBezTo>
                    <a:pt x="547" y="1608"/>
                    <a:pt x="675" y="1319"/>
                    <a:pt x="740" y="1126"/>
                  </a:cubicBezTo>
                  <a:cubicBezTo>
                    <a:pt x="740" y="1094"/>
                    <a:pt x="868" y="997"/>
                    <a:pt x="1061" y="933"/>
                  </a:cubicBezTo>
                  <a:cubicBezTo>
                    <a:pt x="1350" y="804"/>
                    <a:pt x="1800" y="708"/>
                    <a:pt x="2315" y="644"/>
                  </a:cubicBezTo>
                  <a:cubicBezTo>
                    <a:pt x="2829" y="579"/>
                    <a:pt x="3375" y="515"/>
                    <a:pt x="3922" y="515"/>
                  </a:cubicBezTo>
                  <a:close/>
                  <a:moveTo>
                    <a:pt x="3922" y="1"/>
                  </a:moveTo>
                  <a:cubicBezTo>
                    <a:pt x="3150" y="1"/>
                    <a:pt x="2315" y="65"/>
                    <a:pt x="1640" y="194"/>
                  </a:cubicBezTo>
                  <a:cubicBezTo>
                    <a:pt x="1318" y="290"/>
                    <a:pt x="1029" y="354"/>
                    <a:pt x="772" y="483"/>
                  </a:cubicBezTo>
                  <a:cubicBezTo>
                    <a:pt x="643" y="515"/>
                    <a:pt x="547" y="579"/>
                    <a:pt x="450" y="644"/>
                  </a:cubicBezTo>
                  <a:cubicBezTo>
                    <a:pt x="354" y="740"/>
                    <a:pt x="290" y="837"/>
                    <a:pt x="225" y="933"/>
                  </a:cubicBezTo>
                  <a:cubicBezTo>
                    <a:pt x="161" y="1126"/>
                    <a:pt x="32" y="1512"/>
                    <a:pt x="32" y="2026"/>
                  </a:cubicBezTo>
                  <a:cubicBezTo>
                    <a:pt x="0" y="2637"/>
                    <a:pt x="225" y="3408"/>
                    <a:pt x="932" y="4212"/>
                  </a:cubicBezTo>
                  <a:cubicBezTo>
                    <a:pt x="992" y="4251"/>
                    <a:pt x="1064" y="4279"/>
                    <a:pt x="1133" y="4279"/>
                  </a:cubicBezTo>
                  <a:cubicBezTo>
                    <a:pt x="1176" y="4279"/>
                    <a:pt x="1217" y="4268"/>
                    <a:pt x="1254" y="4244"/>
                  </a:cubicBezTo>
                  <a:cubicBezTo>
                    <a:pt x="2122" y="3826"/>
                    <a:pt x="3343" y="3376"/>
                    <a:pt x="4790" y="3376"/>
                  </a:cubicBezTo>
                  <a:cubicBezTo>
                    <a:pt x="5465" y="3376"/>
                    <a:pt x="6172" y="3472"/>
                    <a:pt x="6943" y="3730"/>
                  </a:cubicBezTo>
                  <a:cubicBezTo>
                    <a:pt x="6961" y="3738"/>
                    <a:pt x="6983" y="3742"/>
                    <a:pt x="7006" y="3742"/>
                  </a:cubicBezTo>
                  <a:cubicBezTo>
                    <a:pt x="7072" y="3742"/>
                    <a:pt x="7154" y="3712"/>
                    <a:pt x="7201" y="3665"/>
                  </a:cubicBezTo>
                  <a:cubicBezTo>
                    <a:pt x="7265" y="3601"/>
                    <a:pt x="7297" y="3505"/>
                    <a:pt x="7265" y="3408"/>
                  </a:cubicBezTo>
                  <a:cubicBezTo>
                    <a:pt x="6976" y="1929"/>
                    <a:pt x="6751" y="772"/>
                    <a:pt x="6751" y="772"/>
                  </a:cubicBezTo>
                  <a:lnTo>
                    <a:pt x="6749" y="772"/>
                  </a:lnTo>
                  <a:lnTo>
                    <a:pt x="6749" y="772"/>
                  </a:lnTo>
                  <a:cubicBezTo>
                    <a:pt x="6740" y="660"/>
                    <a:pt x="6681" y="577"/>
                    <a:pt x="6622" y="547"/>
                  </a:cubicBezTo>
                  <a:cubicBezTo>
                    <a:pt x="6526" y="451"/>
                    <a:pt x="6429" y="387"/>
                    <a:pt x="6204" y="322"/>
                  </a:cubicBezTo>
                  <a:cubicBezTo>
                    <a:pt x="6011" y="258"/>
                    <a:pt x="5722" y="194"/>
                    <a:pt x="5272" y="97"/>
                  </a:cubicBezTo>
                  <a:cubicBezTo>
                    <a:pt x="4886" y="33"/>
                    <a:pt x="4404" y="1"/>
                    <a:pt x="3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57"/>
            <p:cNvSpPr/>
            <p:nvPr/>
          </p:nvSpPr>
          <p:spPr>
            <a:xfrm>
              <a:off x="2067750" y="3353725"/>
              <a:ext cx="137450" cy="96575"/>
            </a:xfrm>
            <a:custGeom>
              <a:rect b="b" l="l" r="r" t="t"/>
              <a:pathLst>
                <a:path extrusionOk="0" h="3863" w="5498">
                  <a:moveTo>
                    <a:pt x="315" y="0"/>
                  </a:moveTo>
                  <a:cubicBezTo>
                    <a:pt x="222" y="0"/>
                    <a:pt x="129" y="43"/>
                    <a:pt x="65" y="129"/>
                  </a:cubicBezTo>
                  <a:cubicBezTo>
                    <a:pt x="0" y="257"/>
                    <a:pt x="65" y="418"/>
                    <a:pt x="193" y="515"/>
                  </a:cubicBezTo>
                  <a:cubicBezTo>
                    <a:pt x="1640" y="1318"/>
                    <a:pt x="2829" y="2122"/>
                    <a:pt x="3697" y="2765"/>
                  </a:cubicBezTo>
                  <a:cubicBezTo>
                    <a:pt x="4115" y="3054"/>
                    <a:pt x="4436" y="3311"/>
                    <a:pt x="4661" y="3504"/>
                  </a:cubicBezTo>
                  <a:cubicBezTo>
                    <a:pt x="4790" y="3600"/>
                    <a:pt x="4854" y="3665"/>
                    <a:pt x="4919" y="3729"/>
                  </a:cubicBezTo>
                  <a:cubicBezTo>
                    <a:pt x="4983" y="3761"/>
                    <a:pt x="5015" y="3793"/>
                    <a:pt x="5015" y="3793"/>
                  </a:cubicBezTo>
                  <a:cubicBezTo>
                    <a:pt x="5060" y="3838"/>
                    <a:pt x="5125" y="3862"/>
                    <a:pt x="5192" y="3862"/>
                  </a:cubicBezTo>
                  <a:cubicBezTo>
                    <a:pt x="5270" y="3862"/>
                    <a:pt x="5349" y="3830"/>
                    <a:pt x="5401" y="3761"/>
                  </a:cubicBezTo>
                  <a:cubicBezTo>
                    <a:pt x="5497" y="3665"/>
                    <a:pt x="5465" y="3472"/>
                    <a:pt x="5369" y="3375"/>
                  </a:cubicBezTo>
                  <a:cubicBezTo>
                    <a:pt x="5369" y="3375"/>
                    <a:pt x="3376" y="1672"/>
                    <a:pt x="451" y="32"/>
                  </a:cubicBezTo>
                  <a:cubicBezTo>
                    <a:pt x="408" y="11"/>
                    <a:pt x="361" y="0"/>
                    <a:pt x="3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57"/>
            <p:cNvSpPr/>
            <p:nvPr/>
          </p:nvSpPr>
          <p:spPr>
            <a:xfrm>
              <a:off x="2120800" y="2560950"/>
              <a:ext cx="365650" cy="417475"/>
            </a:xfrm>
            <a:custGeom>
              <a:rect b="b" l="l" r="r" t="t"/>
              <a:pathLst>
                <a:path extrusionOk="0" h="16699" w="14626">
                  <a:moveTo>
                    <a:pt x="9268" y="1"/>
                  </a:moveTo>
                  <a:cubicBezTo>
                    <a:pt x="8970" y="1"/>
                    <a:pt x="8666" y="38"/>
                    <a:pt x="8358" y="113"/>
                  </a:cubicBezTo>
                  <a:cubicBezTo>
                    <a:pt x="6011" y="660"/>
                    <a:pt x="6429" y="1978"/>
                    <a:pt x="6429" y="1978"/>
                  </a:cubicBezTo>
                  <a:cubicBezTo>
                    <a:pt x="6429" y="1978"/>
                    <a:pt x="6018" y="1876"/>
                    <a:pt x="5450" y="1876"/>
                  </a:cubicBezTo>
                  <a:cubicBezTo>
                    <a:pt x="4661" y="1876"/>
                    <a:pt x="3571" y="2072"/>
                    <a:pt x="2861" y="3006"/>
                  </a:cubicBezTo>
                  <a:cubicBezTo>
                    <a:pt x="1639" y="4613"/>
                    <a:pt x="2475" y="6221"/>
                    <a:pt x="2475" y="6221"/>
                  </a:cubicBezTo>
                  <a:cubicBezTo>
                    <a:pt x="2475" y="6221"/>
                    <a:pt x="868" y="7539"/>
                    <a:pt x="418" y="9821"/>
                  </a:cubicBezTo>
                  <a:cubicBezTo>
                    <a:pt x="0" y="12103"/>
                    <a:pt x="3279" y="16218"/>
                    <a:pt x="4050" y="16603"/>
                  </a:cubicBezTo>
                  <a:cubicBezTo>
                    <a:pt x="4169" y="16670"/>
                    <a:pt x="4292" y="16699"/>
                    <a:pt x="4414" y="16699"/>
                  </a:cubicBezTo>
                  <a:cubicBezTo>
                    <a:pt x="5055" y="16699"/>
                    <a:pt x="5690" y="15928"/>
                    <a:pt x="5690" y="15928"/>
                  </a:cubicBezTo>
                  <a:cubicBezTo>
                    <a:pt x="5690" y="15928"/>
                    <a:pt x="4982" y="13614"/>
                    <a:pt x="5561" y="13453"/>
                  </a:cubicBezTo>
                  <a:cubicBezTo>
                    <a:pt x="5599" y="13441"/>
                    <a:pt x="5638" y="13435"/>
                    <a:pt x="5680" y="13435"/>
                  </a:cubicBezTo>
                  <a:cubicBezTo>
                    <a:pt x="6269" y="13435"/>
                    <a:pt x="7168" y="14643"/>
                    <a:pt x="7168" y="14643"/>
                  </a:cubicBezTo>
                  <a:cubicBezTo>
                    <a:pt x="7168" y="14643"/>
                    <a:pt x="7303" y="14828"/>
                    <a:pt x="7499" y="14828"/>
                  </a:cubicBezTo>
                  <a:cubicBezTo>
                    <a:pt x="7686" y="14828"/>
                    <a:pt x="7929" y="14659"/>
                    <a:pt x="8165" y="14000"/>
                  </a:cubicBezTo>
                  <a:cubicBezTo>
                    <a:pt x="8647" y="12617"/>
                    <a:pt x="8679" y="11107"/>
                    <a:pt x="8679" y="11107"/>
                  </a:cubicBezTo>
                  <a:cubicBezTo>
                    <a:pt x="8679" y="11107"/>
                    <a:pt x="14626" y="8471"/>
                    <a:pt x="13726" y="4838"/>
                  </a:cubicBezTo>
                  <a:cubicBezTo>
                    <a:pt x="12970" y="1677"/>
                    <a:pt x="11265" y="1"/>
                    <a:pt x="92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57"/>
            <p:cNvSpPr/>
            <p:nvPr/>
          </p:nvSpPr>
          <p:spPr>
            <a:xfrm>
              <a:off x="2124000" y="2554125"/>
              <a:ext cx="348800" cy="430975"/>
            </a:xfrm>
            <a:custGeom>
              <a:rect b="b" l="l" r="r" t="t"/>
              <a:pathLst>
                <a:path extrusionOk="0" h="17239" w="13952">
                  <a:moveTo>
                    <a:pt x="9130" y="547"/>
                  </a:moveTo>
                  <a:cubicBezTo>
                    <a:pt x="10062" y="547"/>
                    <a:pt x="10898" y="933"/>
                    <a:pt x="11637" y="1672"/>
                  </a:cubicBezTo>
                  <a:cubicBezTo>
                    <a:pt x="12376" y="2443"/>
                    <a:pt x="12955" y="3601"/>
                    <a:pt x="13341" y="5176"/>
                  </a:cubicBezTo>
                  <a:cubicBezTo>
                    <a:pt x="13405" y="5401"/>
                    <a:pt x="13437" y="5626"/>
                    <a:pt x="13437" y="5851"/>
                  </a:cubicBezTo>
                  <a:cubicBezTo>
                    <a:pt x="13437" y="6590"/>
                    <a:pt x="13148" y="7297"/>
                    <a:pt x="12665" y="7940"/>
                  </a:cubicBezTo>
                  <a:cubicBezTo>
                    <a:pt x="11990" y="8872"/>
                    <a:pt x="10930" y="9708"/>
                    <a:pt x="10030" y="10255"/>
                  </a:cubicBezTo>
                  <a:cubicBezTo>
                    <a:pt x="9612" y="10544"/>
                    <a:pt x="9194" y="10769"/>
                    <a:pt x="8905" y="10897"/>
                  </a:cubicBezTo>
                  <a:cubicBezTo>
                    <a:pt x="8776" y="10994"/>
                    <a:pt x="8647" y="11026"/>
                    <a:pt x="8583" y="11090"/>
                  </a:cubicBezTo>
                  <a:cubicBezTo>
                    <a:pt x="8487" y="11122"/>
                    <a:pt x="8455" y="11122"/>
                    <a:pt x="8455" y="11122"/>
                  </a:cubicBezTo>
                  <a:cubicBezTo>
                    <a:pt x="8358" y="11187"/>
                    <a:pt x="8294" y="11251"/>
                    <a:pt x="8294" y="11380"/>
                  </a:cubicBezTo>
                  <a:lnTo>
                    <a:pt x="8294" y="11444"/>
                  </a:lnTo>
                  <a:cubicBezTo>
                    <a:pt x="8262" y="11733"/>
                    <a:pt x="8197" y="13019"/>
                    <a:pt x="7780" y="14176"/>
                  </a:cubicBezTo>
                  <a:cubicBezTo>
                    <a:pt x="7683" y="14498"/>
                    <a:pt x="7555" y="14658"/>
                    <a:pt x="7490" y="14755"/>
                  </a:cubicBezTo>
                  <a:cubicBezTo>
                    <a:pt x="7394" y="14851"/>
                    <a:pt x="7362" y="14851"/>
                    <a:pt x="7362" y="14851"/>
                  </a:cubicBezTo>
                  <a:lnTo>
                    <a:pt x="7297" y="14819"/>
                  </a:lnTo>
                  <a:lnTo>
                    <a:pt x="7265" y="14787"/>
                  </a:lnTo>
                  <a:cubicBezTo>
                    <a:pt x="7233" y="14755"/>
                    <a:pt x="7008" y="14465"/>
                    <a:pt x="6687" y="14112"/>
                  </a:cubicBezTo>
                  <a:cubicBezTo>
                    <a:pt x="6526" y="13951"/>
                    <a:pt x="6365" y="13790"/>
                    <a:pt x="6172" y="13662"/>
                  </a:cubicBezTo>
                  <a:cubicBezTo>
                    <a:pt x="5979" y="13533"/>
                    <a:pt x="5754" y="13437"/>
                    <a:pt x="5529" y="13437"/>
                  </a:cubicBezTo>
                  <a:cubicBezTo>
                    <a:pt x="5465" y="13437"/>
                    <a:pt x="5401" y="13437"/>
                    <a:pt x="5337" y="13469"/>
                  </a:cubicBezTo>
                  <a:cubicBezTo>
                    <a:pt x="5240" y="13501"/>
                    <a:pt x="5176" y="13533"/>
                    <a:pt x="5112" y="13598"/>
                  </a:cubicBezTo>
                  <a:cubicBezTo>
                    <a:pt x="5015" y="13694"/>
                    <a:pt x="4983" y="13823"/>
                    <a:pt x="4951" y="13919"/>
                  </a:cubicBezTo>
                  <a:cubicBezTo>
                    <a:pt x="4951" y="14048"/>
                    <a:pt x="4919" y="14176"/>
                    <a:pt x="4919" y="14305"/>
                  </a:cubicBezTo>
                  <a:cubicBezTo>
                    <a:pt x="4919" y="14690"/>
                    <a:pt x="5015" y="15173"/>
                    <a:pt x="5112" y="15591"/>
                  </a:cubicBezTo>
                  <a:cubicBezTo>
                    <a:pt x="5169" y="15821"/>
                    <a:pt x="5227" y="16016"/>
                    <a:pt x="5264" y="16137"/>
                  </a:cubicBezTo>
                  <a:lnTo>
                    <a:pt x="5264" y="16137"/>
                  </a:lnTo>
                  <a:cubicBezTo>
                    <a:pt x="5196" y="16208"/>
                    <a:pt x="5085" y="16312"/>
                    <a:pt x="4951" y="16426"/>
                  </a:cubicBezTo>
                  <a:cubicBezTo>
                    <a:pt x="4726" y="16587"/>
                    <a:pt x="4469" y="16716"/>
                    <a:pt x="4276" y="16716"/>
                  </a:cubicBezTo>
                  <a:cubicBezTo>
                    <a:pt x="4179" y="16716"/>
                    <a:pt x="4115" y="16683"/>
                    <a:pt x="4019" y="16651"/>
                  </a:cubicBezTo>
                  <a:cubicBezTo>
                    <a:pt x="3986" y="16619"/>
                    <a:pt x="3858" y="16555"/>
                    <a:pt x="3729" y="16426"/>
                  </a:cubicBezTo>
                  <a:cubicBezTo>
                    <a:pt x="3247" y="15944"/>
                    <a:pt x="2411" y="14948"/>
                    <a:pt x="1736" y="13823"/>
                  </a:cubicBezTo>
                  <a:cubicBezTo>
                    <a:pt x="1061" y="12730"/>
                    <a:pt x="515" y="11476"/>
                    <a:pt x="547" y="10544"/>
                  </a:cubicBezTo>
                  <a:cubicBezTo>
                    <a:pt x="547" y="10415"/>
                    <a:pt x="547" y="10287"/>
                    <a:pt x="579" y="10158"/>
                  </a:cubicBezTo>
                  <a:cubicBezTo>
                    <a:pt x="772" y="9065"/>
                    <a:pt x="1254" y="8197"/>
                    <a:pt x="1704" y="7587"/>
                  </a:cubicBezTo>
                  <a:cubicBezTo>
                    <a:pt x="1929" y="7297"/>
                    <a:pt x="2122" y="7072"/>
                    <a:pt x="2283" y="6912"/>
                  </a:cubicBezTo>
                  <a:cubicBezTo>
                    <a:pt x="2379" y="6847"/>
                    <a:pt x="2444" y="6783"/>
                    <a:pt x="2476" y="6751"/>
                  </a:cubicBezTo>
                  <a:lnTo>
                    <a:pt x="2508" y="6687"/>
                  </a:lnTo>
                  <a:lnTo>
                    <a:pt x="2540" y="6687"/>
                  </a:lnTo>
                  <a:cubicBezTo>
                    <a:pt x="2636" y="6622"/>
                    <a:pt x="2669" y="6461"/>
                    <a:pt x="2604" y="6365"/>
                  </a:cubicBezTo>
                  <a:cubicBezTo>
                    <a:pt x="2572" y="6301"/>
                    <a:pt x="2347" y="5851"/>
                    <a:pt x="2347" y="5176"/>
                  </a:cubicBezTo>
                  <a:cubicBezTo>
                    <a:pt x="2347" y="4661"/>
                    <a:pt x="2476" y="4083"/>
                    <a:pt x="2958" y="3440"/>
                  </a:cubicBezTo>
                  <a:cubicBezTo>
                    <a:pt x="3247" y="3022"/>
                    <a:pt x="3665" y="2765"/>
                    <a:pt x="4083" y="2604"/>
                  </a:cubicBezTo>
                  <a:cubicBezTo>
                    <a:pt x="4501" y="2476"/>
                    <a:pt x="4951" y="2411"/>
                    <a:pt x="5304" y="2411"/>
                  </a:cubicBezTo>
                  <a:cubicBezTo>
                    <a:pt x="5594" y="2411"/>
                    <a:pt x="5819" y="2443"/>
                    <a:pt x="5979" y="2476"/>
                  </a:cubicBezTo>
                  <a:cubicBezTo>
                    <a:pt x="6076" y="2476"/>
                    <a:pt x="6140" y="2476"/>
                    <a:pt x="6172" y="2508"/>
                  </a:cubicBezTo>
                  <a:lnTo>
                    <a:pt x="6237" y="2508"/>
                  </a:lnTo>
                  <a:cubicBezTo>
                    <a:pt x="6262" y="2516"/>
                    <a:pt x="6288" y="2520"/>
                    <a:pt x="6314" y="2520"/>
                  </a:cubicBezTo>
                  <a:cubicBezTo>
                    <a:pt x="6382" y="2520"/>
                    <a:pt x="6447" y="2490"/>
                    <a:pt x="6494" y="2443"/>
                  </a:cubicBezTo>
                  <a:cubicBezTo>
                    <a:pt x="6558" y="2347"/>
                    <a:pt x="6590" y="2251"/>
                    <a:pt x="6558" y="2154"/>
                  </a:cubicBezTo>
                  <a:cubicBezTo>
                    <a:pt x="6558" y="2154"/>
                    <a:pt x="6526" y="2090"/>
                    <a:pt x="6526" y="2026"/>
                  </a:cubicBezTo>
                  <a:cubicBezTo>
                    <a:pt x="6526" y="1865"/>
                    <a:pt x="6590" y="1640"/>
                    <a:pt x="6815" y="1383"/>
                  </a:cubicBezTo>
                  <a:cubicBezTo>
                    <a:pt x="7040" y="1126"/>
                    <a:pt x="7458" y="836"/>
                    <a:pt x="8294" y="643"/>
                  </a:cubicBezTo>
                  <a:cubicBezTo>
                    <a:pt x="8583" y="579"/>
                    <a:pt x="8872" y="547"/>
                    <a:pt x="9130" y="547"/>
                  </a:cubicBezTo>
                  <a:close/>
                  <a:moveTo>
                    <a:pt x="9130" y="0"/>
                  </a:moveTo>
                  <a:cubicBezTo>
                    <a:pt x="8840" y="0"/>
                    <a:pt x="8519" y="33"/>
                    <a:pt x="8197" y="129"/>
                  </a:cubicBezTo>
                  <a:cubicBezTo>
                    <a:pt x="7265" y="322"/>
                    <a:pt x="6719" y="675"/>
                    <a:pt x="6397" y="1029"/>
                  </a:cubicBezTo>
                  <a:cubicBezTo>
                    <a:pt x="6117" y="1338"/>
                    <a:pt x="6032" y="1670"/>
                    <a:pt x="6015" y="1921"/>
                  </a:cubicBezTo>
                  <a:lnTo>
                    <a:pt x="6015" y="1921"/>
                  </a:lnTo>
                  <a:cubicBezTo>
                    <a:pt x="5831" y="1892"/>
                    <a:pt x="5584" y="1865"/>
                    <a:pt x="5304" y="1865"/>
                  </a:cubicBezTo>
                  <a:cubicBezTo>
                    <a:pt x="4887" y="1865"/>
                    <a:pt x="4404" y="1929"/>
                    <a:pt x="3890" y="2122"/>
                  </a:cubicBezTo>
                  <a:cubicBezTo>
                    <a:pt x="3408" y="2283"/>
                    <a:pt x="2894" y="2604"/>
                    <a:pt x="2508" y="3118"/>
                  </a:cubicBezTo>
                  <a:cubicBezTo>
                    <a:pt x="1961" y="3858"/>
                    <a:pt x="1801" y="4597"/>
                    <a:pt x="1801" y="5176"/>
                  </a:cubicBezTo>
                  <a:cubicBezTo>
                    <a:pt x="1801" y="5724"/>
                    <a:pt x="1939" y="6162"/>
                    <a:pt x="2034" y="6407"/>
                  </a:cubicBezTo>
                  <a:lnTo>
                    <a:pt x="2034" y="6407"/>
                  </a:lnTo>
                  <a:cubicBezTo>
                    <a:pt x="1607" y="6815"/>
                    <a:pt x="404" y="8099"/>
                    <a:pt x="33" y="10062"/>
                  </a:cubicBezTo>
                  <a:cubicBezTo>
                    <a:pt x="1" y="10222"/>
                    <a:pt x="1" y="10383"/>
                    <a:pt x="1" y="10544"/>
                  </a:cubicBezTo>
                  <a:cubicBezTo>
                    <a:pt x="1" y="11187"/>
                    <a:pt x="193" y="11862"/>
                    <a:pt x="483" y="12569"/>
                  </a:cubicBezTo>
                  <a:cubicBezTo>
                    <a:pt x="933" y="13598"/>
                    <a:pt x="1608" y="14658"/>
                    <a:pt x="2219" y="15494"/>
                  </a:cubicBezTo>
                  <a:cubicBezTo>
                    <a:pt x="2540" y="15912"/>
                    <a:pt x="2861" y="16266"/>
                    <a:pt x="3119" y="16555"/>
                  </a:cubicBezTo>
                  <a:cubicBezTo>
                    <a:pt x="3376" y="16844"/>
                    <a:pt x="3601" y="17037"/>
                    <a:pt x="3794" y="17133"/>
                  </a:cubicBezTo>
                  <a:cubicBezTo>
                    <a:pt x="3899" y="17186"/>
                    <a:pt x="4046" y="17238"/>
                    <a:pt x="4185" y="17238"/>
                  </a:cubicBezTo>
                  <a:cubicBezTo>
                    <a:pt x="4216" y="17238"/>
                    <a:pt x="4246" y="17236"/>
                    <a:pt x="4276" y="17230"/>
                  </a:cubicBezTo>
                  <a:cubicBezTo>
                    <a:pt x="4694" y="17230"/>
                    <a:pt x="5047" y="17005"/>
                    <a:pt x="5337" y="16812"/>
                  </a:cubicBezTo>
                  <a:cubicBezTo>
                    <a:pt x="5594" y="16587"/>
                    <a:pt x="5754" y="16394"/>
                    <a:pt x="5754" y="16362"/>
                  </a:cubicBezTo>
                  <a:cubicBezTo>
                    <a:pt x="5819" y="16298"/>
                    <a:pt x="5851" y="16201"/>
                    <a:pt x="5819" y="16105"/>
                  </a:cubicBezTo>
                  <a:cubicBezTo>
                    <a:pt x="5819" y="16105"/>
                    <a:pt x="5787" y="16041"/>
                    <a:pt x="5754" y="15944"/>
                  </a:cubicBezTo>
                  <a:cubicBezTo>
                    <a:pt x="5658" y="15591"/>
                    <a:pt x="5465" y="14787"/>
                    <a:pt x="5465" y="14305"/>
                  </a:cubicBezTo>
                  <a:cubicBezTo>
                    <a:pt x="5465" y="14144"/>
                    <a:pt x="5465" y="14048"/>
                    <a:pt x="5497" y="14015"/>
                  </a:cubicBezTo>
                  <a:lnTo>
                    <a:pt x="5513" y="13983"/>
                  </a:lnTo>
                  <a:lnTo>
                    <a:pt x="5529" y="13983"/>
                  </a:lnTo>
                  <a:cubicBezTo>
                    <a:pt x="5541" y="13978"/>
                    <a:pt x="5554" y="13975"/>
                    <a:pt x="5569" y="13975"/>
                  </a:cubicBezTo>
                  <a:cubicBezTo>
                    <a:pt x="5639" y="13975"/>
                    <a:pt x="5745" y="14033"/>
                    <a:pt x="5851" y="14112"/>
                  </a:cubicBezTo>
                  <a:cubicBezTo>
                    <a:pt x="6076" y="14273"/>
                    <a:pt x="6333" y="14498"/>
                    <a:pt x="6526" y="14723"/>
                  </a:cubicBezTo>
                  <a:cubicBezTo>
                    <a:pt x="6622" y="14819"/>
                    <a:pt x="6687" y="14916"/>
                    <a:pt x="6751" y="14980"/>
                  </a:cubicBezTo>
                  <a:lnTo>
                    <a:pt x="6815" y="15076"/>
                  </a:lnTo>
                  <a:cubicBezTo>
                    <a:pt x="6815" y="15108"/>
                    <a:pt x="6879" y="15173"/>
                    <a:pt x="6976" y="15237"/>
                  </a:cubicBezTo>
                  <a:cubicBezTo>
                    <a:pt x="7040" y="15301"/>
                    <a:pt x="7169" y="15366"/>
                    <a:pt x="7362" y="15366"/>
                  </a:cubicBezTo>
                  <a:cubicBezTo>
                    <a:pt x="7555" y="15366"/>
                    <a:pt x="7747" y="15301"/>
                    <a:pt x="7876" y="15108"/>
                  </a:cubicBezTo>
                  <a:cubicBezTo>
                    <a:pt x="8037" y="14948"/>
                    <a:pt x="8165" y="14723"/>
                    <a:pt x="8294" y="14369"/>
                  </a:cubicBezTo>
                  <a:cubicBezTo>
                    <a:pt x="8714" y="13188"/>
                    <a:pt x="8791" y="11964"/>
                    <a:pt x="8822" y="11537"/>
                  </a:cubicBezTo>
                  <a:lnTo>
                    <a:pt x="8822" y="11537"/>
                  </a:lnTo>
                  <a:cubicBezTo>
                    <a:pt x="9193" y="11358"/>
                    <a:pt x="10228" y="10828"/>
                    <a:pt x="11283" y="10030"/>
                  </a:cubicBezTo>
                  <a:cubicBezTo>
                    <a:pt x="11958" y="9547"/>
                    <a:pt x="12601" y="8937"/>
                    <a:pt x="13116" y="8229"/>
                  </a:cubicBezTo>
                  <a:cubicBezTo>
                    <a:pt x="13598" y="7522"/>
                    <a:pt x="13951" y="6719"/>
                    <a:pt x="13951" y="5851"/>
                  </a:cubicBezTo>
                  <a:cubicBezTo>
                    <a:pt x="13951" y="5594"/>
                    <a:pt x="13919" y="5304"/>
                    <a:pt x="13855" y="5047"/>
                  </a:cubicBezTo>
                  <a:cubicBezTo>
                    <a:pt x="13469" y="3408"/>
                    <a:pt x="12826" y="2186"/>
                    <a:pt x="12023" y="1318"/>
                  </a:cubicBezTo>
                  <a:cubicBezTo>
                    <a:pt x="11219" y="450"/>
                    <a:pt x="10223" y="0"/>
                    <a:pt x="91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57"/>
            <p:cNvSpPr/>
            <p:nvPr/>
          </p:nvSpPr>
          <p:spPr>
            <a:xfrm>
              <a:off x="2203550" y="2655875"/>
              <a:ext cx="254775" cy="296875"/>
            </a:xfrm>
            <a:custGeom>
              <a:rect b="b" l="l" r="r" t="t"/>
              <a:pathLst>
                <a:path extrusionOk="0" h="11875" w="10191">
                  <a:moveTo>
                    <a:pt x="9689" y="0"/>
                  </a:moveTo>
                  <a:cubicBezTo>
                    <a:pt x="9641" y="0"/>
                    <a:pt x="9591" y="16"/>
                    <a:pt x="9548" y="45"/>
                  </a:cubicBezTo>
                  <a:cubicBezTo>
                    <a:pt x="9451" y="109"/>
                    <a:pt x="9451" y="238"/>
                    <a:pt x="9516" y="334"/>
                  </a:cubicBezTo>
                  <a:cubicBezTo>
                    <a:pt x="9548" y="366"/>
                    <a:pt x="9805" y="752"/>
                    <a:pt x="9805" y="1363"/>
                  </a:cubicBezTo>
                  <a:cubicBezTo>
                    <a:pt x="9805" y="1909"/>
                    <a:pt x="9580" y="2649"/>
                    <a:pt x="8712" y="3549"/>
                  </a:cubicBezTo>
                  <a:cubicBezTo>
                    <a:pt x="7780" y="4481"/>
                    <a:pt x="6173" y="5188"/>
                    <a:pt x="4662" y="5799"/>
                  </a:cubicBezTo>
                  <a:cubicBezTo>
                    <a:pt x="3923" y="6120"/>
                    <a:pt x="3183" y="6410"/>
                    <a:pt x="2572" y="6667"/>
                  </a:cubicBezTo>
                  <a:cubicBezTo>
                    <a:pt x="1962" y="6956"/>
                    <a:pt x="1447" y="7245"/>
                    <a:pt x="1126" y="7567"/>
                  </a:cubicBezTo>
                  <a:cubicBezTo>
                    <a:pt x="547" y="8178"/>
                    <a:pt x="290" y="9110"/>
                    <a:pt x="129" y="9945"/>
                  </a:cubicBezTo>
                  <a:cubicBezTo>
                    <a:pt x="1" y="10813"/>
                    <a:pt x="1" y="11521"/>
                    <a:pt x="1" y="11649"/>
                  </a:cubicBezTo>
                  <a:lnTo>
                    <a:pt x="1" y="11681"/>
                  </a:lnTo>
                  <a:cubicBezTo>
                    <a:pt x="1" y="11778"/>
                    <a:pt x="97" y="11874"/>
                    <a:pt x="226" y="11874"/>
                  </a:cubicBezTo>
                  <a:cubicBezTo>
                    <a:pt x="322" y="11842"/>
                    <a:pt x="419" y="11746"/>
                    <a:pt x="387" y="11649"/>
                  </a:cubicBezTo>
                  <a:cubicBezTo>
                    <a:pt x="387" y="11521"/>
                    <a:pt x="387" y="10813"/>
                    <a:pt x="547" y="10010"/>
                  </a:cubicBezTo>
                  <a:cubicBezTo>
                    <a:pt x="676" y="9206"/>
                    <a:pt x="933" y="8338"/>
                    <a:pt x="1415" y="7824"/>
                  </a:cubicBezTo>
                  <a:cubicBezTo>
                    <a:pt x="1672" y="7599"/>
                    <a:pt x="2122" y="7310"/>
                    <a:pt x="2733" y="7052"/>
                  </a:cubicBezTo>
                  <a:cubicBezTo>
                    <a:pt x="3633" y="6635"/>
                    <a:pt x="4823" y="6217"/>
                    <a:pt x="5980" y="5702"/>
                  </a:cubicBezTo>
                  <a:cubicBezTo>
                    <a:pt x="7105" y="5188"/>
                    <a:pt x="8230" y="4577"/>
                    <a:pt x="9001" y="3838"/>
                  </a:cubicBezTo>
                  <a:cubicBezTo>
                    <a:pt x="9934" y="2906"/>
                    <a:pt x="10191" y="2006"/>
                    <a:pt x="10191" y="1363"/>
                  </a:cubicBezTo>
                  <a:cubicBezTo>
                    <a:pt x="10191" y="591"/>
                    <a:pt x="9837" y="109"/>
                    <a:pt x="9837" y="77"/>
                  </a:cubicBezTo>
                  <a:cubicBezTo>
                    <a:pt x="9802" y="24"/>
                    <a:pt x="9747" y="0"/>
                    <a:pt x="96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57"/>
            <p:cNvSpPr/>
            <p:nvPr/>
          </p:nvSpPr>
          <p:spPr>
            <a:xfrm>
              <a:off x="2254175" y="2833475"/>
              <a:ext cx="89250" cy="68800"/>
            </a:xfrm>
            <a:custGeom>
              <a:rect b="b" l="l" r="r" t="t"/>
              <a:pathLst>
                <a:path extrusionOk="0" h="2752" w="3570">
                  <a:moveTo>
                    <a:pt x="3356" y="1"/>
                  </a:moveTo>
                  <a:cubicBezTo>
                    <a:pt x="3330" y="1"/>
                    <a:pt x="3304" y="5"/>
                    <a:pt x="3280" y="13"/>
                  </a:cubicBezTo>
                  <a:cubicBezTo>
                    <a:pt x="3280" y="13"/>
                    <a:pt x="2540" y="334"/>
                    <a:pt x="1769" y="784"/>
                  </a:cubicBezTo>
                  <a:cubicBezTo>
                    <a:pt x="1383" y="1009"/>
                    <a:pt x="997" y="1266"/>
                    <a:pt x="676" y="1556"/>
                  </a:cubicBezTo>
                  <a:cubicBezTo>
                    <a:pt x="355" y="1845"/>
                    <a:pt x="97" y="2134"/>
                    <a:pt x="1" y="2488"/>
                  </a:cubicBezTo>
                  <a:cubicBezTo>
                    <a:pt x="1" y="2616"/>
                    <a:pt x="65" y="2713"/>
                    <a:pt x="162" y="2745"/>
                  </a:cubicBezTo>
                  <a:cubicBezTo>
                    <a:pt x="179" y="2749"/>
                    <a:pt x="196" y="2751"/>
                    <a:pt x="212" y="2751"/>
                  </a:cubicBezTo>
                  <a:cubicBezTo>
                    <a:pt x="315" y="2751"/>
                    <a:pt x="391" y="2668"/>
                    <a:pt x="419" y="2584"/>
                  </a:cubicBezTo>
                  <a:cubicBezTo>
                    <a:pt x="451" y="2391"/>
                    <a:pt x="644" y="2102"/>
                    <a:pt x="933" y="1845"/>
                  </a:cubicBezTo>
                  <a:cubicBezTo>
                    <a:pt x="1383" y="1459"/>
                    <a:pt x="1994" y="1106"/>
                    <a:pt x="2508" y="816"/>
                  </a:cubicBezTo>
                  <a:cubicBezTo>
                    <a:pt x="2765" y="688"/>
                    <a:pt x="2990" y="591"/>
                    <a:pt x="3151" y="495"/>
                  </a:cubicBezTo>
                  <a:cubicBezTo>
                    <a:pt x="3344" y="431"/>
                    <a:pt x="3440" y="398"/>
                    <a:pt x="3440" y="398"/>
                  </a:cubicBezTo>
                  <a:cubicBezTo>
                    <a:pt x="3537" y="334"/>
                    <a:pt x="3569" y="238"/>
                    <a:pt x="3537" y="109"/>
                  </a:cubicBezTo>
                  <a:cubicBezTo>
                    <a:pt x="3513" y="37"/>
                    <a:pt x="3434" y="1"/>
                    <a:pt x="33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57"/>
            <p:cNvSpPr/>
            <p:nvPr/>
          </p:nvSpPr>
          <p:spPr>
            <a:xfrm>
              <a:off x="1974675" y="4962550"/>
              <a:ext cx="249000" cy="116775"/>
            </a:xfrm>
            <a:custGeom>
              <a:rect b="b" l="l" r="r" t="t"/>
              <a:pathLst>
                <a:path extrusionOk="0" h="4671" w="9960">
                  <a:moveTo>
                    <a:pt x="3691" y="1"/>
                  </a:moveTo>
                  <a:lnTo>
                    <a:pt x="413" y="804"/>
                  </a:lnTo>
                  <a:lnTo>
                    <a:pt x="91" y="3311"/>
                  </a:lnTo>
                  <a:cubicBezTo>
                    <a:pt x="1" y="4033"/>
                    <a:pt x="558" y="4671"/>
                    <a:pt x="1288" y="4671"/>
                  </a:cubicBezTo>
                  <a:cubicBezTo>
                    <a:pt x="1339" y="4671"/>
                    <a:pt x="1390" y="4668"/>
                    <a:pt x="1441" y="4661"/>
                  </a:cubicBezTo>
                  <a:lnTo>
                    <a:pt x="9509" y="3890"/>
                  </a:lnTo>
                  <a:cubicBezTo>
                    <a:pt x="9863" y="3858"/>
                    <a:pt x="9959" y="3344"/>
                    <a:pt x="9638" y="3183"/>
                  </a:cubicBezTo>
                  <a:lnTo>
                    <a:pt x="369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57"/>
            <p:cNvSpPr/>
            <p:nvPr/>
          </p:nvSpPr>
          <p:spPr>
            <a:xfrm>
              <a:off x="1969700" y="4955525"/>
              <a:ext cx="258000" cy="130800"/>
            </a:xfrm>
            <a:custGeom>
              <a:rect b="b" l="l" r="r" t="t"/>
              <a:pathLst>
                <a:path extrusionOk="0" h="5232" w="10320">
                  <a:moveTo>
                    <a:pt x="3864" y="561"/>
                  </a:moveTo>
                  <a:lnTo>
                    <a:pt x="9708" y="3689"/>
                  </a:lnTo>
                  <a:lnTo>
                    <a:pt x="9773" y="3785"/>
                  </a:lnTo>
                  <a:lnTo>
                    <a:pt x="9741" y="3882"/>
                  </a:lnTo>
                  <a:lnTo>
                    <a:pt x="9676" y="3914"/>
                  </a:lnTo>
                  <a:lnTo>
                    <a:pt x="1608" y="4685"/>
                  </a:lnTo>
                  <a:lnTo>
                    <a:pt x="1512" y="4685"/>
                  </a:lnTo>
                  <a:cubicBezTo>
                    <a:pt x="1255" y="4685"/>
                    <a:pt x="997" y="4589"/>
                    <a:pt x="837" y="4396"/>
                  </a:cubicBezTo>
                  <a:cubicBezTo>
                    <a:pt x="644" y="4235"/>
                    <a:pt x="547" y="4010"/>
                    <a:pt x="547" y="3753"/>
                  </a:cubicBezTo>
                  <a:lnTo>
                    <a:pt x="547" y="3625"/>
                  </a:lnTo>
                  <a:lnTo>
                    <a:pt x="869" y="1310"/>
                  </a:lnTo>
                  <a:lnTo>
                    <a:pt x="3864" y="561"/>
                  </a:lnTo>
                  <a:close/>
                  <a:moveTo>
                    <a:pt x="3922" y="0"/>
                  </a:moveTo>
                  <a:cubicBezTo>
                    <a:pt x="3890" y="0"/>
                    <a:pt x="3858" y="8"/>
                    <a:pt x="3826" y="24"/>
                  </a:cubicBezTo>
                  <a:lnTo>
                    <a:pt x="547" y="828"/>
                  </a:lnTo>
                  <a:cubicBezTo>
                    <a:pt x="451" y="860"/>
                    <a:pt x="354" y="924"/>
                    <a:pt x="354" y="1053"/>
                  </a:cubicBezTo>
                  <a:lnTo>
                    <a:pt x="33" y="3528"/>
                  </a:lnTo>
                  <a:cubicBezTo>
                    <a:pt x="33" y="3592"/>
                    <a:pt x="1" y="3689"/>
                    <a:pt x="1" y="3753"/>
                  </a:cubicBezTo>
                  <a:cubicBezTo>
                    <a:pt x="1" y="4557"/>
                    <a:pt x="676" y="5232"/>
                    <a:pt x="1512" y="5232"/>
                  </a:cubicBezTo>
                  <a:lnTo>
                    <a:pt x="1640" y="5232"/>
                  </a:lnTo>
                  <a:lnTo>
                    <a:pt x="9708" y="4428"/>
                  </a:lnTo>
                  <a:cubicBezTo>
                    <a:pt x="9901" y="4428"/>
                    <a:pt x="10062" y="4332"/>
                    <a:pt x="10158" y="4203"/>
                  </a:cubicBezTo>
                  <a:cubicBezTo>
                    <a:pt x="10255" y="4107"/>
                    <a:pt x="10319" y="3946"/>
                    <a:pt x="10319" y="3785"/>
                  </a:cubicBezTo>
                  <a:cubicBezTo>
                    <a:pt x="10319" y="3592"/>
                    <a:pt x="10191" y="3335"/>
                    <a:pt x="9966" y="3239"/>
                  </a:cubicBezTo>
                  <a:lnTo>
                    <a:pt x="4019" y="24"/>
                  </a:lnTo>
                  <a:cubicBezTo>
                    <a:pt x="3987" y="8"/>
                    <a:pt x="3955" y="0"/>
                    <a:pt x="39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57"/>
            <p:cNvSpPr/>
            <p:nvPr/>
          </p:nvSpPr>
          <p:spPr>
            <a:xfrm>
              <a:off x="1977750" y="5042900"/>
              <a:ext cx="245925" cy="36350"/>
            </a:xfrm>
            <a:custGeom>
              <a:rect b="b" l="l" r="r" t="t"/>
              <a:pathLst>
                <a:path extrusionOk="0" h="1454" w="9837">
                  <a:moveTo>
                    <a:pt x="9579" y="1"/>
                  </a:moveTo>
                  <a:lnTo>
                    <a:pt x="9579" y="1"/>
                  </a:lnTo>
                  <a:cubicBezTo>
                    <a:pt x="7683" y="226"/>
                    <a:pt x="4758" y="33"/>
                    <a:pt x="2733" y="355"/>
                  </a:cubicBezTo>
                  <a:cubicBezTo>
                    <a:pt x="1924" y="502"/>
                    <a:pt x="1305" y="554"/>
                    <a:pt x="833" y="554"/>
                  </a:cubicBezTo>
                  <a:cubicBezTo>
                    <a:pt x="479" y="554"/>
                    <a:pt x="207" y="524"/>
                    <a:pt x="0" y="483"/>
                  </a:cubicBezTo>
                  <a:lnTo>
                    <a:pt x="0" y="483"/>
                  </a:lnTo>
                  <a:cubicBezTo>
                    <a:pt x="120" y="1052"/>
                    <a:pt x="603" y="1454"/>
                    <a:pt x="1188" y="1454"/>
                  </a:cubicBezTo>
                  <a:cubicBezTo>
                    <a:pt x="1231" y="1454"/>
                    <a:pt x="1274" y="1452"/>
                    <a:pt x="1318" y="1447"/>
                  </a:cubicBezTo>
                  <a:lnTo>
                    <a:pt x="9386" y="676"/>
                  </a:lnTo>
                  <a:cubicBezTo>
                    <a:pt x="9740" y="644"/>
                    <a:pt x="9836" y="194"/>
                    <a:pt x="95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57"/>
            <p:cNvSpPr/>
            <p:nvPr/>
          </p:nvSpPr>
          <p:spPr>
            <a:xfrm>
              <a:off x="1970525" y="5036475"/>
              <a:ext cx="257175" cy="49850"/>
            </a:xfrm>
            <a:custGeom>
              <a:rect b="b" l="l" r="r" t="t"/>
              <a:pathLst>
                <a:path extrusionOk="0" h="1994" w="10287">
                  <a:moveTo>
                    <a:pt x="9732" y="532"/>
                  </a:moveTo>
                  <a:lnTo>
                    <a:pt x="9740" y="547"/>
                  </a:lnTo>
                  <a:lnTo>
                    <a:pt x="9708" y="644"/>
                  </a:lnTo>
                  <a:lnTo>
                    <a:pt x="9643" y="676"/>
                  </a:lnTo>
                  <a:lnTo>
                    <a:pt x="1575" y="1447"/>
                  </a:lnTo>
                  <a:lnTo>
                    <a:pt x="1479" y="1447"/>
                  </a:lnTo>
                  <a:cubicBezTo>
                    <a:pt x="1176" y="1447"/>
                    <a:pt x="903" y="1302"/>
                    <a:pt x="727" y="1081"/>
                  </a:cubicBezTo>
                  <a:lnTo>
                    <a:pt x="727" y="1081"/>
                  </a:lnTo>
                  <a:cubicBezTo>
                    <a:pt x="840" y="1089"/>
                    <a:pt x="962" y="1094"/>
                    <a:pt x="1093" y="1094"/>
                  </a:cubicBezTo>
                  <a:cubicBezTo>
                    <a:pt x="1607" y="1094"/>
                    <a:pt x="2250" y="1029"/>
                    <a:pt x="3086" y="901"/>
                  </a:cubicBezTo>
                  <a:cubicBezTo>
                    <a:pt x="4050" y="740"/>
                    <a:pt x="5272" y="676"/>
                    <a:pt x="6493" y="676"/>
                  </a:cubicBezTo>
                  <a:cubicBezTo>
                    <a:pt x="7658" y="645"/>
                    <a:pt x="8793" y="644"/>
                    <a:pt x="9732" y="532"/>
                  </a:cubicBezTo>
                  <a:close/>
                  <a:moveTo>
                    <a:pt x="9836" y="1"/>
                  </a:moveTo>
                  <a:cubicBezTo>
                    <a:pt x="8904" y="97"/>
                    <a:pt x="7715" y="97"/>
                    <a:pt x="6493" y="129"/>
                  </a:cubicBezTo>
                  <a:cubicBezTo>
                    <a:pt x="5272" y="162"/>
                    <a:pt x="4018" y="194"/>
                    <a:pt x="2989" y="354"/>
                  </a:cubicBezTo>
                  <a:cubicBezTo>
                    <a:pt x="2186" y="483"/>
                    <a:pt x="1543" y="547"/>
                    <a:pt x="1093" y="547"/>
                  </a:cubicBezTo>
                  <a:cubicBezTo>
                    <a:pt x="771" y="547"/>
                    <a:pt x="514" y="515"/>
                    <a:pt x="321" y="483"/>
                  </a:cubicBezTo>
                  <a:cubicBezTo>
                    <a:pt x="257" y="483"/>
                    <a:pt x="161" y="483"/>
                    <a:pt x="96" y="547"/>
                  </a:cubicBezTo>
                  <a:cubicBezTo>
                    <a:pt x="32" y="612"/>
                    <a:pt x="0" y="708"/>
                    <a:pt x="32" y="804"/>
                  </a:cubicBezTo>
                  <a:cubicBezTo>
                    <a:pt x="161" y="1479"/>
                    <a:pt x="739" y="1994"/>
                    <a:pt x="1479" y="1994"/>
                  </a:cubicBezTo>
                  <a:lnTo>
                    <a:pt x="1607" y="1994"/>
                  </a:lnTo>
                  <a:lnTo>
                    <a:pt x="9675" y="1190"/>
                  </a:lnTo>
                  <a:cubicBezTo>
                    <a:pt x="9868" y="1190"/>
                    <a:pt x="10029" y="1094"/>
                    <a:pt x="10125" y="965"/>
                  </a:cubicBezTo>
                  <a:cubicBezTo>
                    <a:pt x="10222" y="869"/>
                    <a:pt x="10286" y="708"/>
                    <a:pt x="10286" y="547"/>
                  </a:cubicBezTo>
                  <a:cubicBezTo>
                    <a:pt x="10286" y="387"/>
                    <a:pt x="10190" y="162"/>
                    <a:pt x="10029" y="33"/>
                  </a:cubicBezTo>
                  <a:cubicBezTo>
                    <a:pt x="9965" y="1"/>
                    <a:pt x="9900" y="1"/>
                    <a:pt x="98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57"/>
            <p:cNvSpPr/>
            <p:nvPr/>
          </p:nvSpPr>
          <p:spPr>
            <a:xfrm>
              <a:off x="1259325" y="4948900"/>
              <a:ext cx="232650" cy="183350"/>
            </a:xfrm>
            <a:custGeom>
              <a:rect b="b" l="l" r="r" t="t"/>
              <a:pathLst>
                <a:path extrusionOk="0" h="7334" w="9306">
                  <a:moveTo>
                    <a:pt x="2379" y="0"/>
                  </a:moveTo>
                  <a:lnTo>
                    <a:pt x="450" y="1929"/>
                  </a:lnTo>
                  <a:cubicBezTo>
                    <a:pt x="0" y="2379"/>
                    <a:pt x="0" y="3086"/>
                    <a:pt x="450" y="3536"/>
                  </a:cubicBezTo>
                  <a:lnTo>
                    <a:pt x="4018" y="6943"/>
                  </a:lnTo>
                  <a:lnTo>
                    <a:pt x="8390" y="7329"/>
                  </a:lnTo>
                  <a:cubicBezTo>
                    <a:pt x="8415" y="7332"/>
                    <a:pt x="8439" y="7333"/>
                    <a:pt x="8463" y="7333"/>
                  </a:cubicBezTo>
                  <a:cubicBezTo>
                    <a:pt x="8997" y="7333"/>
                    <a:pt x="9306" y="6667"/>
                    <a:pt x="8936" y="6236"/>
                  </a:cubicBezTo>
                  <a:lnTo>
                    <a:pt x="6461" y="3279"/>
                  </a:lnTo>
                  <a:lnTo>
                    <a:pt x="5465" y="1157"/>
                  </a:lnTo>
                  <a:lnTo>
                    <a:pt x="237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57"/>
            <p:cNvSpPr/>
            <p:nvPr/>
          </p:nvSpPr>
          <p:spPr>
            <a:xfrm>
              <a:off x="1255300" y="4942425"/>
              <a:ext cx="238700" cy="196150"/>
            </a:xfrm>
            <a:custGeom>
              <a:rect b="b" l="l" r="r" t="t"/>
              <a:pathLst>
                <a:path extrusionOk="0" h="7846" w="9548">
                  <a:moveTo>
                    <a:pt x="2607" y="578"/>
                  </a:moveTo>
                  <a:lnTo>
                    <a:pt x="5433" y="1641"/>
                  </a:lnTo>
                  <a:lnTo>
                    <a:pt x="6397" y="3634"/>
                  </a:lnTo>
                  <a:lnTo>
                    <a:pt x="6429" y="3699"/>
                  </a:lnTo>
                  <a:lnTo>
                    <a:pt x="8905" y="6688"/>
                  </a:lnTo>
                  <a:cubicBezTo>
                    <a:pt x="8969" y="6752"/>
                    <a:pt x="9001" y="6849"/>
                    <a:pt x="9001" y="6913"/>
                  </a:cubicBezTo>
                  <a:cubicBezTo>
                    <a:pt x="9001" y="7009"/>
                    <a:pt x="8969" y="7138"/>
                    <a:pt x="8872" y="7202"/>
                  </a:cubicBezTo>
                  <a:cubicBezTo>
                    <a:pt x="8808" y="7267"/>
                    <a:pt x="8712" y="7331"/>
                    <a:pt x="8615" y="7331"/>
                  </a:cubicBezTo>
                  <a:lnTo>
                    <a:pt x="8583" y="7331"/>
                  </a:lnTo>
                  <a:lnTo>
                    <a:pt x="4308" y="6945"/>
                  </a:lnTo>
                  <a:lnTo>
                    <a:pt x="804" y="3602"/>
                  </a:lnTo>
                  <a:cubicBezTo>
                    <a:pt x="643" y="3409"/>
                    <a:pt x="547" y="3216"/>
                    <a:pt x="547" y="2991"/>
                  </a:cubicBezTo>
                  <a:cubicBezTo>
                    <a:pt x="547" y="2766"/>
                    <a:pt x="643" y="2573"/>
                    <a:pt x="804" y="2381"/>
                  </a:cubicBezTo>
                  <a:lnTo>
                    <a:pt x="2607" y="578"/>
                  </a:lnTo>
                  <a:close/>
                  <a:moveTo>
                    <a:pt x="2526" y="1"/>
                  </a:moveTo>
                  <a:cubicBezTo>
                    <a:pt x="2457" y="1"/>
                    <a:pt x="2389" y="36"/>
                    <a:pt x="2347" y="98"/>
                  </a:cubicBezTo>
                  <a:lnTo>
                    <a:pt x="418" y="2027"/>
                  </a:lnTo>
                  <a:cubicBezTo>
                    <a:pt x="161" y="2284"/>
                    <a:pt x="1" y="2638"/>
                    <a:pt x="1" y="2991"/>
                  </a:cubicBezTo>
                  <a:cubicBezTo>
                    <a:pt x="1" y="3345"/>
                    <a:pt x="161" y="3699"/>
                    <a:pt x="451" y="3988"/>
                  </a:cubicBezTo>
                  <a:lnTo>
                    <a:pt x="3986" y="7395"/>
                  </a:lnTo>
                  <a:cubicBezTo>
                    <a:pt x="4051" y="7427"/>
                    <a:pt x="4083" y="7459"/>
                    <a:pt x="4147" y="7459"/>
                  </a:cubicBezTo>
                  <a:lnTo>
                    <a:pt x="8519" y="7845"/>
                  </a:lnTo>
                  <a:lnTo>
                    <a:pt x="8615" y="7845"/>
                  </a:lnTo>
                  <a:cubicBezTo>
                    <a:pt x="8872" y="7845"/>
                    <a:pt x="9130" y="7749"/>
                    <a:pt x="9290" y="7556"/>
                  </a:cubicBezTo>
                  <a:cubicBezTo>
                    <a:pt x="9451" y="7395"/>
                    <a:pt x="9547" y="7170"/>
                    <a:pt x="9547" y="6913"/>
                  </a:cubicBezTo>
                  <a:cubicBezTo>
                    <a:pt x="9547" y="6720"/>
                    <a:pt x="9451" y="6495"/>
                    <a:pt x="9322" y="6334"/>
                  </a:cubicBezTo>
                  <a:lnTo>
                    <a:pt x="6847" y="3377"/>
                  </a:lnTo>
                  <a:lnTo>
                    <a:pt x="5851" y="1320"/>
                  </a:lnTo>
                  <a:cubicBezTo>
                    <a:pt x="5819" y="1256"/>
                    <a:pt x="5787" y="1191"/>
                    <a:pt x="5722" y="1191"/>
                  </a:cubicBezTo>
                  <a:lnTo>
                    <a:pt x="2636" y="34"/>
                  </a:lnTo>
                  <a:cubicBezTo>
                    <a:pt x="2602" y="11"/>
                    <a:pt x="2564" y="1"/>
                    <a:pt x="25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57"/>
            <p:cNvSpPr/>
            <p:nvPr/>
          </p:nvSpPr>
          <p:spPr>
            <a:xfrm>
              <a:off x="1259325" y="4995500"/>
              <a:ext cx="227450" cy="136700"/>
            </a:xfrm>
            <a:custGeom>
              <a:rect b="b" l="l" r="r" t="t"/>
              <a:pathLst>
                <a:path extrusionOk="0" h="5468" w="9098">
                  <a:moveTo>
                    <a:pt x="515" y="0"/>
                  </a:moveTo>
                  <a:lnTo>
                    <a:pt x="450" y="65"/>
                  </a:lnTo>
                  <a:cubicBezTo>
                    <a:pt x="0" y="515"/>
                    <a:pt x="0" y="1222"/>
                    <a:pt x="450" y="1672"/>
                  </a:cubicBezTo>
                  <a:lnTo>
                    <a:pt x="4018" y="5079"/>
                  </a:lnTo>
                  <a:lnTo>
                    <a:pt x="8390" y="5465"/>
                  </a:lnTo>
                  <a:cubicBezTo>
                    <a:pt x="8410" y="5467"/>
                    <a:pt x="8430" y="5468"/>
                    <a:pt x="8450" y="5468"/>
                  </a:cubicBezTo>
                  <a:cubicBezTo>
                    <a:pt x="8776" y="5468"/>
                    <a:pt x="9036" y="5224"/>
                    <a:pt x="9097" y="4951"/>
                  </a:cubicBezTo>
                  <a:cubicBezTo>
                    <a:pt x="7554" y="4565"/>
                    <a:pt x="5175" y="4019"/>
                    <a:pt x="4533" y="3954"/>
                  </a:cubicBezTo>
                  <a:cubicBezTo>
                    <a:pt x="3761" y="3858"/>
                    <a:pt x="1382" y="1029"/>
                    <a:pt x="5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57"/>
            <p:cNvSpPr/>
            <p:nvPr/>
          </p:nvSpPr>
          <p:spPr>
            <a:xfrm>
              <a:off x="1255300" y="4989075"/>
              <a:ext cx="238700" cy="149500"/>
            </a:xfrm>
            <a:custGeom>
              <a:rect b="b" l="l" r="r" t="t"/>
              <a:pathLst>
                <a:path extrusionOk="0" h="5980" w="9548">
                  <a:moveTo>
                    <a:pt x="689" y="671"/>
                  </a:moveTo>
                  <a:cubicBezTo>
                    <a:pt x="1135" y="1219"/>
                    <a:pt x="1826" y="2051"/>
                    <a:pt x="2540" y="2765"/>
                  </a:cubicBezTo>
                  <a:cubicBezTo>
                    <a:pt x="2926" y="3183"/>
                    <a:pt x="3344" y="3600"/>
                    <a:pt x="3697" y="3890"/>
                  </a:cubicBezTo>
                  <a:cubicBezTo>
                    <a:pt x="3858" y="4051"/>
                    <a:pt x="4051" y="4179"/>
                    <a:pt x="4211" y="4276"/>
                  </a:cubicBezTo>
                  <a:cubicBezTo>
                    <a:pt x="4372" y="4372"/>
                    <a:pt x="4501" y="4436"/>
                    <a:pt x="4661" y="4468"/>
                  </a:cubicBezTo>
                  <a:cubicBezTo>
                    <a:pt x="4951" y="4501"/>
                    <a:pt x="5722" y="4661"/>
                    <a:pt x="6590" y="4854"/>
                  </a:cubicBezTo>
                  <a:cubicBezTo>
                    <a:pt x="7330" y="5019"/>
                    <a:pt x="8140" y="5206"/>
                    <a:pt x="8841" y="5378"/>
                  </a:cubicBezTo>
                  <a:lnTo>
                    <a:pt x="8841" y="5378"/>
                  </a:lnTo>
                  <a:cubicBezTo>
                    <a:pt x="8780" y="5431"/>
                    <a:pt x="8704" y="5465"/>
                    <a:pt x="8615" y="5465"/>
                  </a:cubicBezTo>
                  <a:lnTo>
                    <a:pt x="8583" y="5465"/>
                  </a:lnTo>
                  <a:lnTo>
                    <a:pt x="4308" y="5079"/>
                  </a:lnTo>
                  <a:lnTo>
                    <a:pt x="804" y="1736"/>
                  </a:lnTo>
                  <a:cubicBezTo>
                    <a:pt x="643" y="1543"/>
                    <a:pt x="547" y="1350"/>
                    <a:pt x="547" y="1125"/>
                  </a:cubicBezTo>
                  <a:cubicBezTo>
                    <a:pt x="547" y="961"/>
                    <a:pt x="598" y="814"/>
                    <a:pt x="689" y="671"/>
                  </a:cubicBezTo>
                  <a:close/>
                  <a:moveTo>
                    <a:pt x="708" y="0"/>
                  </a:moveTo>
                  <a:cubicBezTo>
                    <a:pt x="611" y="0"/>
                    <a:pt x="547" y="0"/>
                    <a:pt x="483" y="65"/>
                  </a:cubicBezTo>
                  <a:lnTo>
                    <a:pt x="418" y="161"/>
                  </a:lnTo>
                  <a:cubicBezTo>
                    <a:pt x="161" y="418"/>
                    <a:pt x="1" y="772"/>
                    <a:pt x="1" y="1125"/>
                  </a:cubicBezTo>
                  <a:cubicBezTo>
                    <a:pt x="1" y="1479"/>
                    <a:pt x="161" y="1833"/>
                    <a:pt x="451" y="2122"/>
                  </a:cubicBezTo>
                  <a:lnTo>
                    <a:pt x="3986" y="5529"/>
                  </a:lnTo>
                  <a:cubicBezTo>
                    <a:pt x="4051" y="5561"/>
                    <a:pt x="4083" y="5593"/>
                    <a:pt x="4147" y="5593"/>
                  </a:cubicBezTo>
                  <a:lnTo>
                    <a:pt x="8519" y="5979"/>
                  </a:lnTo>
                  <a:lnTo>
                    <a:pt x="8615" y="5979"/>
                  </a:lnTo>
                  <a:cubicBezTo>
                    <a:pt x="9065" y="5979"/>
                    <a:pt x="9419" y="5658"/>
                    <a:pt x="9515" y="5272"/>
                  </a:cubicBezTo>
                  <a:cubicBezTo>
                    <a:pt x="9547" y="5111"/>
                    <a:pt x="9451" y="4983"/>
                    <a:pt x="9322" y="4951"/>
                  </a:cubicBezTo>
                  <a:cubicBezTo>
                    <a:pt x="8551" y="4758"/>
                    <a:pt x="7554" y="4533"/>
                    <a:pt x="6687" y="4340"/>
                  </a:cubicBezTo>
                  <a:cubicBezTo>
                    <a:pt x="5819" y="4147"/>
                    <a:pt x="5079" y="3986"/>
                    <a:pt x="4726" y="3954"/>
                  </a:cubicBezTo>
                  <a:cubicBezTo>
                    <a:pt x="4694" y="3922"/>
                    <a:pt x="4597" y="3890"/>
                    <a:pt x="4469" y="3825"/>
                  </a:cubicBezTo>
                  <a:cubicBezTo>
                    <a:pt x="4051" y="3536"/>
                    <a:pt x="3311" y="2829"/>
                    <a:pt x="2604" y="2090"/>
                  </a:cubicBezTo>
                  <a:cubicBezTo>
                    <a:pt x="1929" y="1318"/>
                    <a:pt x="1254" y="547"/>
                    <a:pt x="901" y="97"/>
                  </a:cubicBezTo>
                  <a:cubicBezTo>
                    <a:pt x="836" y="32"/>
                    <a:pt x="772" y="0"/>
                    <a:pt x="7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57"/>
            <p:cNvSpPr/>
            <p:nvPr/>
          </p:nvSpPr>
          <p:spPr>
            <a:xfrm>
              <a:off x="1608075" y="3506400"/>
              <a:ext cx="458900" cy="1476275"/>
            </a:xfrm>
            <a:custGeom>
              <a:rect b="b" l="l" r="r" t="t"/>
              <a:pathLst>
                <a:path extrusionOk="0" h="59051" w="18356">
                  <a:moveTo>
                    <a:pt x="4983" y="1"/>
                  </a:moveTo>
                  <a:cubicBezTo>
                    <a:pt x="4983" y="1"/>
                    <a:pt x="740" y="4822"/>
                    <a:pt x="354" y="7490"/>
                  </a:cubicBezTo>
                  <a:cubicBezTo>
                    <a:pt x="322" y="7812"/>
                    <a:pt x="290" y="8133"/>
                    <a:pt x="258" y="8455"/>
                  </a:cubicBezTo>
                  <a:cubicBezTo>
                    <a:pt x="1" y="11637"/>
                    <a:pt x="644" y="14851"/>
                    <a:pt x="1994" y="17777"/>
                  </a:cubicBezTo>
                  <a:lnTo>
                    <a:pt x="9966" y="35006"/>
                  </a:lnTo>
                  <a:lnTo>
                    <a:pt x="15077" y="59050"/>
                  </a:lnTo>
                  <a:lnTo>
                    <a:pt x="18355" y="58247"/>
                  </a:lnTo>
                  <a:lnTo>
                    <a:pt x="17295" y="32692"/>
                  </a:lnTo>
                  <a:lnTo>
                    <a:pt x="11123" y="13084"/>
                  </a:lnTo>
                  <a:lnTo>
                    <a:pt x="14787" y="6912"/>
                  </a:lnTo>
                  <a:lnTo>
                    <a:pt x="498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57"/>
            <p:cNvSpPr/>
            <p:nvPr/>
          </p:nvSpPr>
          <p:spPr>
            <a:xfrm>
              <a:off x="1606475" y="3499650"/>
              <a:ext cx="466925" cy="1489450"/>
            </a:xfrm>
            <a:custGeom>
              <a:rect b="b" l="l" r="r" t="t"/>
              <a:pathLst>
                <a:path extrusionOk="0" h="59578" w="18677">
                  <a:moveTo>
                    <a:pt x="5084" y="635"/>
                  </a:moveTo>
                  <a:lnTo>
                    <a:pt x="14497" y="7270"/>
                  </a:lnTo>
                  <a:lnTo>
                    <a:pt x="14497" y="7270"/>
                  </a:lnTo>
                  <a:lnTo>
                    <a:pt x="10962" y="13225"/>
                  </a:lnTo>
                  <a:cubicBezTo>
                    <a:pt x="10930" y="13289"/>
                    <a:pt x="10898" y="13354"/>
                    <a:pt x="10930" y="13418"/>
                  </a:cubicBezTo>
                  <a:lnTo>
                    <a:pt x="17069" y="33026"/>
                  </a:lnTo>
                  <a:lnTo>
                    <a:pt x="18130" y="58292"/>
                  </a:lnTo>
                  <a:lnTo>
                    <a:pt x="15366" y="58999"/>
                  </a:lnTo>
                  <a:lnTo>
                    <a:pt x="10287" y="35212"/>
                  </a:lnTo>
                  <a:lnTo>
                    <a:pt x="10287" y="35180"/>
                  </a:lnTo>
                  <a:lnTo>
                    <a:pt x="2283" y="17918"/>
                  </a:lnTo>
                  <a:cubicBezTo>
                    <a:pt x="1158" y="15475"/>
                    <a:pt x="515" y="12775"/>
                    <a:pt x="515" y="10075"/>
                  </a:cubicBezTo>
                  <a:cubicBezTo>
                    <a:pt x="515" y="9625"/>
                    <a:pt x="547" y="9175"/>
                    <a:pt x="579" y="8725"/>
                  </a:cubicBezTo>
                  <a:cubicBezTo>
                    <a:pt x="611" y="8403"/>
                    <a:pt x="644" y="8114"/>
                    <a:pt x="676" y="7825"/>
                  </a:cubicBezTo>
                  <a:cubicBezTo>
                    <a:pt x="772" y="7182"/>
                    <a:pt x="1094" y="6410"/>
                    <a:pt x="1544" y="5607"/>
                  </a:cubicBezTo>
                  <a:cubicBezTo>
                    <a:pt x="2186" y="4353"/>
                    <a:pt x="3119" y="3067"/>
                    <a:pt x="3890" y="2103"/>
                  </a:cubicBezTo>
                  <a:cubicBezTo>
                    <a:pt x="4276" y="1621"/>
                    <a:pt x="4597" y="1203"/>
                    <a:pt x="4854" y="914"/>
                  </a:cubicBezTo>
                  <a:cubicBezTo>
                    <a:pt x="4926" y="794"/>
                    <a:pt x="5016" y="710"/>
                    <a:pt x="5084" y="635"/>
                  </a:cubicBezTo>
                  <a:close/>
                  <a:moveTo>
                    <a:pt x="5019" y="1"/>
                  </a:moveTo>
                  <a:cubicBezTo>
                    <a:pt x="4948" y="1"/>
                    <a:pt x="4875" y="25"/>
                    <a:pt x="4822" y="78"/>
                  </a:cubicBezTo>
                  <a:cubicBezTo>
                    <a:pt x="4822" y="110"/>
                    <a:pt x="3762" y="1299"/>
                    <a:pt x="2636" y="2842"/>
                  </a:cubicBezTo>
                  <a:cubicBezTo>
                    <a:pt x="2090" y="3646"/>
                    <a:pt x="1511" y="4482"/>
                    <a:pt x="1061" y="5350"/>
                  </a:cubicBezTo>
                  <a:cubicBezTo>
                    <a:pt x="611" y="6185"/>
                    <a:pt x="258" y="7021"/>
                    <a:pt x="161" y="7728"/>
                  </a:cubicBezTo>
                  <a:cubicBezTo>
                    <a:pt x="97" y="8050"/>
                    <a:pt x="65" y="8371"/>
                    <a:pt x="33" y="8693"/>
                  </a:cubicBezTo>
                  <a:cubicBezTo>
                    <a:pt x="1" y="9143"/>
                    <a:pt x="1" y="9625"/>
                    <a:pt x="1" y="10075"/>
                  </a:cubicBezTo>
                  <a:cubicBezTo>
                    <a:pt x="1" y="12871"/>
                    <a:pt x="644" y="15604"/>
                    <a:pt x="1801" y="18143"/>
                  </a:cubicBezTo>
                  <a:lnTo>
                    <a:pt x="9773" y="35372"/>
                  </a:lnTo>
                  <a:lnTo>
                    <a:pt x="14883" y="59384"/>
                  </a:lnTo>
                  <a:cubicBezTo>
                    <a:pt x="14916" y="59449"/>
                    <a:pt x="14948" y="59513"/>
                    <a:pt x="15012" y="59545"/>
                  </a:cubicBezTo>
                  <a:cubicBezTo>
                    <a:pt x="15076" y="59577"/>
                    <a:pt x="15141" y="59577"/>
                    <a:pt x="15205" y="59577"/>
                  </a:cubicBezTo>
                  <a:lnTo>
                    <a:pt x="18484" y="58774"/>
                  </a:lnTo>
                  <a:cubicBezTo>
                    <a:pt x="18612" y="58742"/>
                    <a:pt x="18676" y="58613"/>
                    <a:pt x="18676" y="58484"/>
                  </a:cubicBezTo>
                  <a:lnTo>
                    <a:pt x="17616" y="32962"/>
                  </a:lnTo>
                  <a:lnTo>
                    <a:pt x="17616" y="32897"/>
                  </a:lnTo>
                  <a:lnTo>
                    <a:pt x="11476" y="13386"/>
                  </a:lnTo>
                  <a:lnTo>
                    <a:pt x="15076" y="7342"/>
                  </a:lnTo>
                  <a:cubicBezTo>
                    <a:pt x="15141" y="7214"/>
                    <a:pt x="15108" y="7053"/>
                    <a:pt x="15012" y="6989"/>
                  </a:cubicBezTo>
                  <a:lnTo>
                    <a:pt x="5176" y="46"/>
                  </a:lnTo>
                  <a:cubicBezTo>
                    <a:pt x="5133" y="17"/>
                    <a:pt x="5076" y="1"/>
                    <a:pt x="50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57"/>
            <p:cNvSpPr/>
            <p:nvPr/>
          </p:nvSpPr>
          <p:spPr>
            <a:xfrm>
              <a:off x="1318775" y="3717750"/>
              <a:ext cx="634875" cy="1260100"/>
            </a:xfrm>
            <a:custGeom>
              <a:rect b="b" l="l" r="r" t="t"/>
              <a:pathLst>
                <a:path extrusionOk="0" h="50404" w="25395">
                  <a:moveTo>
                    <a:pt x="25395" y="1"/>
                  </a:moveTo>
                  <a:lnTo>
                    <a:pt x="14048" y="4822"/>
                  </a:lnTo>
                  <a:lnTo>
                    <a:pt x="15398" y="7330"/>
                  </a:lnTo>
                  <a:lnTo>
                    <a:pt x="12505" y="26938"/>
                  </a:lnTo>
                  <a:lnTo>
                    <a:pt x="1" y="49246"/>
                  </a:lnTo>
                  <a:lnTo>
                    <a:pt x="3087" y="50403"/>
                  </a:lnTo>
                  <a:lnTo>
                    <a:pt x="19995" y="29252"/>
                  </a:lnTo>
                  <a:lnTo>
                    <a:pt x="24045" y="5787"/>
                  </a:lnTo>
                  <a:lnTo>
                    <a:pt x="2539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57"/>
            <p:cNvSpPr/>
            <p:nvPr/>
          </p:nvSpPr>
          <p:spPr>
            <a:xfrm>
              <a:off x="1311550" y="3711175"/>
              <a:ext cx="649350" cy="1273425"/>
            </a:xfrm>
            <a:custGeom>
              <a:rect b="b" l="l" r="r" t="t"/>
              <a:pathLst>
                <a:path extrusionOk="0" h="50937" w="25974">
                  <a:moveTo>
                    <a:pt x="25687" y="0"/>
                  </a:moveTo>
                  <a:cubicBezTo>
                    <a:pt x="25555" y="0"/>
                    <a:pt x="25455" y="88"/>
                    <a:pt x="25427" y="199"/>
                  </a:cubicBezTo>
                  <a:lnTo>
                    <a:pt x="24077" y="5985"/>
                  </a:lnTo>
                  <a:lnTo>
                    <a:pt x="20027" y="29387"/>
                  </a:lnTo>
                  <a:lnTo>
                    <a:pt x="3279" y="50345"/>
                  </a:lnTo>
                  <a:lnTo>
                    <a:pt x="676" y="49380"/>
                  </a:lnTo>
                  <a:lnTo>
                    <a:pt x="13019" y="27329"/>
                  </a:lnTo>
                  <a:lnTo>
                    <a:pt x="13051" y="27233"/>
                  </a:lnTo>
                  <a:lnTo>
                    <a:pt x="15944" y="7625"/>
                  </a:lnTo>
                  <a:cubicBezTo>
                    <a:pt x="15944" y="7560"/>
                    <a:pt x="15944" y="7496"/>
                    <a:pt x="15912" y="7464"/>
                  </a:cubicBezTo>
                  <a:lnTo>
                    <a:pt x="14562" y="4957"/>
                  </a:lnTo>
                  <a:cubicBezTo>
                    <a:pt x="14519" y="4871"/>
                    <a:pt x="14433" y="4814"/>
                    <a:pt x="14343" y="4814"/>
                  </a:cubicBezTo>
                  <a:cubicBezTo>
                    <a:pt x="14298" y="4814"/>
                    <a:pt x="14251" y="4828"/>
                    <a:pt x="14208" y="4860"/>
                  </a:cubicBezTo>
                  <a:cubicBezTo>
                    <a:pt x="14080" y="4925"/>
                    <a:pt x="14016" y="5085"/>
                    <a:pt x="14080" y="5214"/>
                  </a:cubicBezTo>
                  <a:lnTo>
                    <a:pt x="15398" y="7625"/>
                  </a:lnTo>
                  <a:lnTo>
                    <a:pt x="12537" y="27104"/>
                  </a:lnTo>
                  <a:lnTo>
                    <a:pt x="65" y="49380"/>
                  </a:lnTo>
                  <a:cubicBezTo>
                    <a:pt x="1" y="49445"/>
                    <a:pt x="1" y="49541"/>
                    <a:pt x="33" y="49606"/>
                  </a:cubicBezTo>
                  <a:cubicBezTo>
                    <a:pt x="65" y="49702"/>
                    <a:pt x="129" y="49734"/>
                    <a:pt x="193" y="49766"/>
                  </a:cubicBezTo>
                  <a:lnTo>
                    <a:pt x="3279" y="50923"/>
                  </a:lnTo>
                  <a:cubicBezTo>
                    <a:pt x="3305" y="50932"/>
                    <a:pt x="3333" y="50936"/>
                    <a:pt x="3362" y="50936"/>
                  </a:cubicBezTo>
                  <a:cubicBezTo>
                    <a:pt x="3440" y="50936"/>
                    <a:pt x="3522" y="50906"/>
                    <a:pt x="3569" y="50859"/>
                  </a:cubicBezTo>
                  <a:lnTo>
                    <a:pt x="20509" y="29676"/>
                  </a:lnTo>
                  <a:lnTo>
                    <a:pt x="20541" y="29547"/>
                  </a:lnTo>
                  <a:lnTo>
                    <a:pt x="24591" y="6082"/>
                  </a:lnTo>
                  <a:lnTo>
                    <a:pt x="25941" y="328"/>
                  </a:lnTo>
                  <a:cubicBezTo>
                    <a:pt x="25973" y="199"/>
                    <a:pt x="25877" y="39"/>
                    <a:pt x="25748" y="7"/>
                  </a:cubicBezTo>
                  <a:cubicBezTo>
                    <a:pt x="25727" y="2"/>
                    <a:pt x="25707" y="0"/>
                    <a:pt x="256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57"/>
            <p:cNvSpPr/>
            <p:nvPr/>
          </p:nvSpPr>
          <p:spPr>
            <a:xfrm>
              <a:off x="1848375" y="3941000"/>
              <a:ext cx="67525" cy="394925"/>
            </a:xfrm>
            <a:custGeom>
              <a:rect b="b" l="l" r="r" t="t"/>
              <a:pathLst>
                <a:path extrusionOk="0" h="15797" w="2701">
                  <a:moveTo>
                    <a:pt x="2490" y="1"/>
                  </a:moveTo>
                  <a:cubicBezTo>
                    <a:pt x="2387" y="1"/>
                    <a:pt x="2314" y="84"/>
                    <a:pt x="2314" y="168"/>
                  </a:cubicBezTo>
                  <a:lnTo>
                    <a:pt x="32" y="15565"/>
                  </a:lnTo>
                  <a:cubicBezTo>
                    <a:pt x="0" y="15661"/>
                    <a:pt x="97" y="15790"/>
                    <a:pt x="193" y="15790"/>
                  </a:cubicBezTo>
                  <a:cubicBezTo>
                    <a:pt x="206" y="15794"/>
                    <a:pt x="219" y="15796"/>
                    <a:pt x="233" y="15796"/>
                  </a:cubicBezTo>
                  <a:cubicBezTo>
                    <a:pt x="322" y="15796"/>
                    <a:pt x="418" y="15713"/>
                    <a:pt x="418" y="15629"/>
                  </a:cubicBezTo>
                  <a:lnTo>
                    <a:pt x="2700" y="232"/>
                  </a:lnTo>
                  <a:cubicBezTo>
                    <a:pt x="2700" y="135"/>
                    <a:pt x="2636" y="7"/>
                    <a:pt x="2539" y="7"/>
                  </a:cubicBezTo>
                  <a:cubicBezTo>
                    <a:pt x="2522" y="3"/>
                    <a:pt x="2506" y="1"/>
                    <a:pt x="24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57"/>
            <p:cNvSpPr/>
            <p:nvPr/>
          </p:nvSpPr>
          <p:spPr>
            <a:xfrm>
              <a:off x="1633800" y="3761650"/>
              <a:ext cx="54675" cy="233375"/>
            </a:xfrm>
            <a:custGeom>
              <a:rect b="b" l="l" r="r" t="t"/>
              <a:pathLst>
                <a:path extrusionOk="0" h="9335" w="2187">
                  <a:moveTo>
                    <a:pt x="238" y="1"/>
                  </a:moveTo>
                  <a:cubicBezTo>
                    <a:pt x="211" y="1"/>
                    <a:pt x="185" y="5"/>
                    <a:pt x="161" y="13"/>
                  </a:cubicBezTo>
                  <a:cubicBezTo>
                    <a:pt x="65" y="77"/>
                    <a:pt x="1" y="173"/>
                    <a:pt x="65" y="270"/>
                  </a:cubicBezTo>
                  <a:lnTo>
                    <a:pt x="1768" y="4095"/>
                  </a:lnTo>
                  <a:lnTo>
                    <a:pt x="1608" y="9110"/>
                  </a:lnTo>
                  <a:cubicBezTo>
                    <a:pt x="1608" y="9238"/>
                    <a:pt x="1704" y="9335"/>
                    <a:pt x="1801" y="9335"/>
                  </a:cubicBezTo>
                  <a:cubicBezTo>
                    <a:pt x="1929" y="9335"/>
                    <a:pt x="1993" y="9238"/>
                    <a:pt x="2026" y="9142"/>
                  </a:cubicBezTo>
                  <a:lnTo>
                    <a:pt x="2186" y="4063"/>
                  </a:lnTo>
                  <a:lnTo>
                    <a:pt x="2154" y="3966"/>
                  </a:lnTo>
                  <a:lnTo>
                    <a:pt x="418" y="109"/>
                  </a:lnTo>
                  <a:cubicBezTo>
                    <a:pt x="394" y="37"/>
                    <a:pt x="316" y="1"/>
                    <a:pt x="2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57"/>
            <p:cNvSpPr/>
            <p:nvPr/>
          </p:nvSpPr>
          <p:spPr>
            <a:xfrm>
              <a:off x="1827475" y="3665300"/>
              <a:ext cx="123775" cy="93475"/>
            </a:xfrm>
            <a:custGeom>
              <a:rect b="b" l="l" r="r" t="t"/>
              <a:pathLst>
                <a:path extrusionOk="0" h="3739" w="4951">
                  <a:moveTo>
                    <a:pt x="4757" y="1"/>
                  </a:moveTo>
                  <a:cubicBezTo>
                    <a:pt x="4660" y="1"/>
                    <a:pt x="4586" y="59"/>
                    <a:pt x="4533" y="138"/>
                  </a:cubicBezTo>
                  <a:lnTo>
                    <a:pt x="4533" y="170"/>
                  </a:lnTo>
                  <a:cubicBezTo>
                    <a:pt x="4468" y="331"/>
                    <a:pt x="4083" y="1134"/>
                    <a:pt x="3343" y="1874"/>
                  </a:cubicBezTo>
                  <a:cubicBezTo>
                    <a:pt x="2636" y="2645"/>
                    <a:pt x="1575" y="3320"/>
                    <a:pt x="193" y="3320"/>
                  </a:cubicBezTo>
                  <a:cubicBezTo>
                    <a:pt x="65" y="3320"/>
                    <a:pt x="0" y="3417"/>
                    <a:pt x="0" y="3545"/>
                  </a:cubicBezTo>
                  <a:cubicBezTo>
                    <a:pt x="0" y="3642"/>
                    <a:pt x="65" y="3738"/>
                    <a:pt x="193" y="3738"/>
                  </a:cubicBezTo>
                  <a:cubicBezTo>
                    <a:pt x="1833" y="3738"/>
                    <a:pt x="3022" y="2870"/>
                    <a:pt x="3793" y="2002"/>
                  </a:cubicBezTo>
                  <a:cubicBezTo>
                    <a:pt x="4565" y="1134"/>
                    <a:pt x="4918" y="299"/>
                    <a:pt x="4918" y="299"/>
                  </a:cubicBezTo>
                  <a:cubicBezTo>
                    <a:pt x="4951" y="170"/>
                    <a:pt x="4918" y="74"/>
                    <a:pt x="4822" y="9"/>
                  </a:cubicBezTo>
                  <a:cubicBezTo>
                    <a:pt x="4799" y="4"/>
                    <a:pt x="4777" y="1"/>
                    <a:pt x="47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57"/>
            <p:cNvSpPr/>
            <p:nvPr/>
          </p:nvSpPr>
          <p:spPr>
            <a:xfrm>
              <a:off x="1726225" y="3634675"/>
              <a:ext cx="181625" cy="758150"/>
            </a:xfrm>
            <a:custGeom>
              <a:rect b="b" l="l" r="r" t="t"/>
              <a:pathLst>
                <a:path extrusionOk="0" h="30326" w="7265">
                  <a:moveTo>
                    <a:pt x="7025" y="0"/>
                  </a:moveTo>
                  <a:cubicBezTo>
                    <a:pt x="6982" y="0"/>
                    <a:pt x="6940" y="16"/>
                    <a:pt x="6911" y="45"/>
                  </a:cubicBezTo>
                  <a:lnTo>
                    <a:pt x="5143" y="1620"/>
                  </a:lnTo>
                  <a:cubicBezTo>
                    <a:pt x="5111" y="1684"/>
                    <a:pt x="5079" y="1716"/>
                    <a:pt x="5079" y="1781"/>
                  </a:cubicBezTo>
                  <a:lnTo>
                    <a:pt x="5079" y="2938"/>
                  </a:lnTo>
                  <a:lnTo>
                    <a:pt x="2893" y="2456"/>
                  </a:lnTo>
                  <a:cubicBezTo>
                    <a:pt x="2797" y="2456"/>
                    <a:pt x="2732" y="2456"/>
                    <a:pt x="2700" y="2520"/>
                  </a:cubicBezTo>
                  <a:cubicBezTo>
                    <a:pt x="2636" y="2584"/>
                    <a:pt x="2636" y="2649"/>
                    <a:pt x="2636" y="2713"/>
                  </a:cubicBezTo>
                  <a:lnTo>
                    <a:pt x="3857" y="6185"/>
                  </a:lnTo>
                  <a:lnTo>
                    <a:pt x="0" y="30100"/>
                  </a:lnTo>
                  <a:cubicBezTo>
                    <a:pt x="0" y="30196"/>
                    <a:pt x="64" y="30293"/>
                    <a:pt x="193" y="30325"/>
                  </a:cubicBezTo>
                  <a:cubicBezTo>
                    <a:pt x="289" y="30325"/>
                    <a:pt x="386" y="30261"/>
                    <a:pt x="418" y="30164"/>
                  </a:cubicBezTo>
                  <a:lnTo>
                    <a:pt x="4243" y="6185"/>
                  </a:lnTo>
                  <a:lnTo>
                    <a:pt x="4243" y="6088"/>
                  </a:lnTo>
                  <a:lnTo>
                    <a:pt x="3150" y="2938"/>
                  </a:lnTo>
                  <a:lnTo>
                    <a:pt x="5240" y="3388"/>
                  </a:lnTo>
                  <a:cubicBezTo>
                    <a:pt x="5304" y="3388"/>
                    <a:pt x="5368" y="3388"/>
                    <a:pt x="5400" y="3324"/>
                  </a:cubicBezTo>
                  <a:cubicBezTo>
                    <a:pt x="5465" y="3292"/>
                    <a:pt x="5497" y="3259"/>
                    <a:pt x="5497" y="3195"/>
                  </a:cubicBezTo>
                  <a:lnTo>
                    <a:pt x="5497" y="1877"/>
                  </a:lnTo>
                  <a:lnTo>
                    <a:pt x="7168" y="366"/>
                  </a:lnTo>
                  <a:cubicBezTo>
                    <a:pt x="7265" y="270"/>
                    <a:pt x="7265" y="141"/>
                    <a:pt x="7168" y="77"/>
                  </a:cubicBezTo>
                  <a:cubicBezTo>
                    <a:pt x="7133" y="24"/>
                    <a:pt x="7078" y="0"/>
                    <a:pt x="70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57"/>
            <p:cNvSpPr/>
            <p:nvPr/>
          </p:nvSpPr>
          <p:spPr>
            <a:xfrm>
              <a:off x="1690850" y="4417675"/>
              <a:ext cx="32975" cy="40550"/>
            </a:xfrm>
            <a:custGeom>
              <a:rect b="b" l="l" r="r" t="t"/>
              <a:pathLst>
                <a:path extrusionOk="0" h="1622" w="1319">
                  <a:moveTo>
                    <a:pt x="1112" y="0"/>
                  </a:moveTo>
                  <a:cubicBezTo>
                    <a:pt x="1043" y="0"/>
                    <a:pt x="974" y="36"/>
                    <a:pt x="933" y="98"/>
                  </a:cubicBezTo>
                  <a:lnTo>
                    <a:pt x="65" y="1319"/>
                  </a:lnTo>
                  <a:cubicBezTo>
                    <a:pt x="1" y="1384"/>
                    <a:pt x="33" y="1512"/>
                    <a:pt x="97" y="1577"/>
                  </a:cubicBezTo>
                  <a:cubicBezTo>
                    <a:pt x="141" y="1606"/>
                    <a:pt x="190" y="1621"/>
                    <a:pt x="238" y="1621"/>
                  </a:cubicBezTo>
                  <a:cubicBezTo>
                    <a:pt x="296" y="1621"/>
                    <a:pt x="351" y="1598"/>
                    <a:pt x="387" y="1544"/>
                  </a:cubicBezTo>
                  <a:lnTo>
                    <a:pt x="1254" y="323"/>
                  </a:lnTo>
                  <a:cubicBezTo>
                    <a:pt x="1319" y="227"/>
                    <a:pt x="1319" y="98"/>
                    <a:pt x="1222" y="34"/>
                  </a:cubicBezTo>
                  <a:cubicBezTo>
                    <a:pt x="1188" y="11"/>
                    <a:pt x="1150" y="0"/>
                    <a:pt x="11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748" name="Google Shape;2748;p57"/>
          <p:cNvPicPr preferRelativeResize="0"/>
          <p:nvPr/>
        </p:nvPicPr>
        <p:blipFill>
          <a:blip r:embed="rId3">
            <a:alphaModFix/>
          </a:blip>
          <a:stretch>
            <a:fillRect/>
          </a:stretch>
        </p:blipFill>
        <p:spPr>
          <a:xfrm>
            <a:off x="4847575" y="1676925"/>
            <a:ext cx="2360374" cy="14091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