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handoutMasterIdLst>
    <p:handoutMasterId r:id="rId7"/>
  </p:handoutMasterIdLst>
  <p:sldIdLst>
    <p:sldId id="273" r:id="rId2"/>
    <p:sldId id="276" r:id="rId3"/>
    <p:sldId id="274" r:id="rId4"/>
    <p:sldId id="275" r:id="rId5"/>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180">
          <p15:clr>
            <a:srgbClr val="A4A3A4"/>
          </p15:clr>
        </p15:guide>
        <p15:guide id="3" orient="horz" pos="139">
          <p15:clr>
            <a:srgbClr val="A4A3A4"/>
          </p15:clr>
        </p15:guide>
        <p15:guide id="4" pos="3839">
          <p15:clr>
            <a:srgbClr val="A4A3A4"/>
          </p15:clr>
        </p15:guide>
        <p15:guide id="5" pos="162">
          <p15:clr>
            <a:srgbClr val="A4A3A4"/>
          </p15:clr>
        </p15:guide>
        <p15:guide id="6" pos="75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A9"/>
    <a:srgbClr val="0D6498"/>
    <a:srgbClr val="666666"/>
    <a:srgbClr val="00789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20" autoAdjust="0"/>
    <p:restoredTop sz="76485" autoAdjust="0"/>
  </p:normalViewPr>
  <p:slideViewPr>
    <p:cSldViewPr snapToGrid="0" snapToObjects="1">
      <p:cViewPr varScale="1">
        <p:scale>
          <a:sx n="44" d="100"/>
          <a:sy n="44" d="100"/>
        </p:scale>
        <p:origin x="1282" y="53"/>
      </p:cViewPr>
      <p:guideLst>
        <p:guide orient="horz" pos="2160"/>
        <p:guide orient="horz" pos="4180"/>
        <p:guide orient="horz" pos="139"/>
        <p:guide pos="3839"/>
        <p:guide pos="162"/>
        <p:guide pos="751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showGuides="1">
      <p:cViewPr varScale="1">
        <p:scale>
          <a:sx n="140" d="100"/>
          <a:sy n="140" d="100"/>
        </p:scale>
        <p:origin x="-4528"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E33E814-AD7E-4026-B607-2FC79F7004B4}" type="datetime9">
              <a:rPr lang="en-US" smtClean="0">
                <a:latin typeface="Arial"/>
              </a:rPr>
              <a:t>9/2/2021 6:46:31 AM</a:t>
            </a:fld>
            <a:endParaRPr lang="en-US" dirty="0">
              <a:latin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9804E7-8FD6-B940-92E8-B861F73EDC79}" type="slidenum">
              <a:rPr lang="en-US" smtClean="0">
                <a:latin typeface="Arial"/>
              </a:rPr>
              <a:t>‹#›</a:t>
            </a:fld>
            <a:endParaRPr lang="en-US" dirty="0">
              <a:latin typeface="Arial"/>
            </a:endParaRPr>
          </a:p>
        </p:txBody>
      </p:sp>
    </p:spTree>
    <p:extLst>
      <p:ext uri="{BB962C8B-B14F-4D97-AF65-F5344CB8AC3E}">
        <p14:creationId xmlns:p14="http://schemas.microsoft.com/office/powerpoint/2010/main" val="165753607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0D9DCC40-2B36-41BE-8FF5-D1DD497198BA}" type="datetime9">
              <a:rPr lang="en-US" smtClean="0"/>
              <a:t>9/2/2021 6:46:31 AM</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3499" y="4343400"/>
            <a:ext cx="6712857" cy="441053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62785"/>
            <a:ext cx="2971800" cy="279628"/>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862785"/>
            <a:ext cx="2971800" cy="279627"/>
          </a:xfrm>
          <a:prstGeom prst="rect">
            <a:avLst/>
          </a:prstGeom>
        </p:spPr>
        <p:txBody>
          <a:bodyPr vert="horz" lIns="91440" tIns="45720" rIns="91440" bIns="45720" rtlCol="0" anchor="b"/>
          <a:lstStyle>
            <a:lvl1pPr algn="r">
              <a:defRPr sz="1200">
                <a:latin typeface="Arial"/>
              </a:defRPr>
            </a:lvl1pPr>
          </a:lstStyle>
          <a:p>
            <a:fld id="{611B7F05-7B39-E647-A9E3-967587119697}" type="slidenum">
              <a:rPr lang="en-US" smtClean="0"/>
              <a:pPr/>
              <a:t>‹#›</a:t>
            </a:fld>
            <a:endParaRPr lang="en-US" dirty="0"/>
          </a:p>
        </p:txBody>
      </p:sp>
    </p:spTree>
    <p:extLst>
      <p:ext uri="{BB962C8B-B14F-4D97-AF65-F5344CB8AC3E}">
        <p14:creationId xmlns:p14="http://schemas.microsoft.com/office/powerpoint/2010/main" val="3474353967"/>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C8019EE-0509-4E3D-8B1F-FBE789D72366}" type="datetime9">
              <a:rPr lang="en-US" smtClean="0"/>
              <a:t>9/2/2021 6:46:31 AM</a:t>
            </a:fld>
            <a:endParaRPr lang="en-US" dirty="0"/>
          </a:p>
        </p:txBody>
      </p:sp>
      <p:sp>
        <p:nvSpPr>
          <p:cNvPr id="5" name="Slide Number Placeholder 4"/>
          <p:cNvSpPr>
            <a:spLocks noGrp="1"/>
          </p:cNvSpPr>
          <p:nvPr>
            <p:ph type="sldNum" sz="quarter" idx="11"/>
          </p:nvPr>
        </p:nvSpPr>
        <p:spPr/>
        <p:txBody>
          <a:bodyPr/>
          <a:lstStyle/>
          <a:p>
            <a:fld id="{611B7F05-7B39-E647-A9E3-967587119697}" type="slidenum">
              <a:rPr lang="en-US" smtClean="0"/>
              <a:pPr/>
              <a:t>1</a:t>
            </a:fld>
            <a:endParaRPr lang="en-US" dirty="0"/>
          </a:p>
        </p:txBody>
      </p:sp>
    </p:spTree>
    <p:extLst>
      <p:ext uri="{BB962C8B-B14F-4D97-AF65-F5344CB8AC3E}">
        <p14:creationId xmlns:p14="http://schemas.microsoft.com/office/powerpoint/2010/main" val="1860284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a:ea typeface="+mn-ea"/>
                <a:cs typeface="+mn-cs"/>
              </a:rPr>
              <a:t>PPG Industries, Inc. is an American Fortune 500 company and global supplier of paints, coatings, and specialty materials. With headquarters in Pittsburgh, Pennsylvania, PPG operates in more than 70 countries around the globe. By revenue it is the largest coatings company in the world </a:t>
            </a:r>
            <a:endParaRPr lang="en-US" dirty="0"/>
          </a:p>
        </p:txBody>
      </p:sp>
      <p:sp>
        <p:nvSpPr>
          <p:cNvPr id="4" name="Date Placeholder 3"/>
          <p:cNvSpPr>
            <a:spLocks noGrp="1"/>
          </p:cNvSpPr>
          <p:nvPr>
            <p:ph type="dt" idx="10"/>
          </p:nvPr>
        </p:nvSpPr>
        <p:spPr/>
        <p:txBody>
          <a:bodyPr/>
          <a:lstStyle/>
          <a:p>
            <a:fld id="{0C40664D-6258-48A4-991B-2D4C35D1BF05}" type="datetime9">
              <a:rPr lang="en-US" smtClean="0"/>
              <a:t>9/2/2021 6:46:31 AM</a:t>
            </a:fld>
            <a:endParaRPr lang="en-US" dirty="0"/>
          </a:p>
        </p:txBody>
      </p:sp>
      <p:sp>
        <p:nvSpPr>
          <p:cNvPr id="5" name="Slide Number Placeholder 4"/>
          <p:cNvSpPr>
            <a:spLocks noGrp="1"/>
          </p:cNvSpPr>
          <p:nvPr>
            <p:ph type="sldNum" sz="quarter" idx="11"/>
          </p:nvPr>
        </p:nvSpPr>
        <p:spPr/>
        <p:txBody>
          <a:bodyPr/>
          <a:lstStyle/>
          <a:p>
            <a:fld id="{611B7F05-7B39-E647-A9E3-967587119697}" type="slidenum">
              <a:rPr lang="en-US" smtClean="0"/>
              <a:pPr/>
              <a:t>2</a:t>
            </a:fld>
            <a:endParaRPr lang="en-US" dirty="0"/>
          </a:p>
        </p:txBody>
      </p:sp>
    </p:spTree>
    <p:extLst>
      <p:ext uri="{BB962C8B-B14F-4D97-AF65-F5344CB8AC3E}">
        <p14:creationId xmlns:p14="http://schemas.microsoft.com/office/powerpoint/2010/main" val="3948213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How to define churn</a:t>
            </a:r>
          </a:p>
        </p:txBody>
      </p:sp>
      <p:sp>
        <p:nvSpPr>
          <p:cNvPr id="4" name="Date Placeholder 3"/>
          <p:cNvSpPr>
            <a:spLocks noGrp="1"/>
          </p:cNvSpPr>
          <p:nvPr>
            <p:ph type="dt" idx="10"/>
          </p:nvPr>
        </p:nvSpPr>
        <p:spPr/>
        <p:txBody>
          <a:bodyPr/>
          <a:lstStyle/>
          <a:p>
            <a:fld id="{0D9DCC40-2B36-41BE-8FF5-D1DD497198BA}" type="datetime9">
              <a:rPr lang="en-US" smtClean="0"/>
              <a:t>9/2/2021 6:46:31 AM</a:t>
            </a:fld>
            <a:endParaRPr lang="en-US" dirty="0"/>
          </a:p>
        </p:txBody>
      </p:sp>
      <p:sp>
        <p:nvSpPr>
          <p:cNvPr id="5" name="Slide Number Placeholder 4"/>
          <p:cNvSpPr>
            <a:spLocks noGrp="1"/>
          </p:cNvSpPr>
          <p:nvPr>
            <p:ph type="sldNum" sz="quarter" idx="11"/>
          </p:nvPr>
        </p:nvSpPr>
        <p:spPr/>
        <p:txBody>
          <a:bodyPr/>
          <a:lstStyle/>
          <a:p>
            <a:fld id="{611B7F05-7B39-E647-A9E3-967587119697}" type="slidenum">
              <a:rPr lang="en-US" smtClean="0"/>
              <a:pPr/>
              <a:t>3</a:t>
            </a:fld>
            <a:endParaRPr lang="en-US" dirty="0"/>
          </a:p>
        </p:txBody>
      </p:sp>
    </p:spTree>
    <p:extLst>
      <p:ext uri="{BB962C8B-B14F-4D97-AF65-F5344CB8AC3E}">
        <p14:creationId xmlns:p14="http://schemas.microsoft.com/office/powerpoint/2010/main" val="173970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0D9DCC40-2B36-41BE-8FF5-D1DD497198BA}" type="datetime9">
              <a:rPr lang="en-US" smtClean="0"/>
              <a:t>9/2/2021 7:27:12 PM</a:t>
            </a:fld>
            <a:endParaRPr lang="en-US" dirty="0"/>
          </a:p>
        </p:txBody>
      </p:sp>
      <p:sp>
        <p:nvSpPr>
          <p:cNvPr id="5" name="Slide Number Placeholder 4"/>
          <p:cNvSpPr>
            <a:spLocks noGrp="1"/>
          </p:cNvSpPr>
          <p:nvPr>
            <p:ph type="sldNum" sz="quarter" idx="11"/>
          </p:nvPr>
        </p:nvSpPr>
        <p:spPr/>
        <p:txBody>
          <a:bodyPr/>
          <a:lstStyle/>
          <a:p>
            <a:fld id="{611B7F05-7B39-E647-A9E3-967587119697}" type="slidenum">
              <a:rPr lang="en-US" smtClean="0"/>
              <a:pPr/>
              <a:t>4</a:t>
            </a:fld>
            <a:endParaRPr lang="en-US" dirty="0"/>
          </a:p>
        </p:txBody>
      </p:sp>
    </p:spTree>
    <p:extLst>
      <p:ext uri="{BB962C8B-B14F-4D97-AF65-F5344CB8AC3E}">
        <p14:creationId xmlns:p14="http://schemas.microsoft.com/office/powerpoint/2010/main" val="1783563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2801" y="2947134"/>
            <a:ext cx="8455769" cy="984333"/>
          </a:xfrm>
        </p:spPr>
        <p:txBody>
          <a:bodyPr anchor="b">
            <a:normAutofit/>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312801" y="3999202"/>
            <a:ext cx="8455769" cy="640767"/>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312801" y="4779106"/>
            <a:ext cx="3303002" cy="365125"/>
          </a:xfrm>
          <a:prstGeom prst="rect">
            <a:avLst/>
          </a:prstGeom>
        </p:spPr>
        <p:txBody>
          <a:bodyPr lIns="0" tIns="0" rIns="0" bIns="0">
            <a:normAutofit/>
          </a:bodyPr>
          <a:lstStyle>
            <a:lvl1pPr>
              <a:defRPr sz="1000">
                <a:solidFill>
                  <a:schemeClr val="tx1"/>
                </a:solidFill>
                <a:latin typeface="+mn-lt"/>
                <a:cs typeface="Arial"/>
              </a:defRPr>
            </a:lvl1pPr>
          </a:lstStyle>
          <a:p>
            <a:endParaRPr lang="en-US" dirty="0"/>
          </a:p>
        </p:txBody>
      </p:sp>
      <p:pic>
        <p:nvPicPr>
          <p:cNvPr id="14" name="Picture 13">
            <a:extLst>
              <a:ext uri="{FF2B5EF4-FFF2-40B4-BE49-F238E27FC236}">
                <a16:creationId xmlns:a16="http://schemas.microsoft.com/office/drawing/2014/main" id="{038F46E6-B30F-4BB4-8F82-08AD4C6EA8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71200" y="5851211"/>
            <a:ext cx="1060449" cy="822309"/>
          </a:xfrm>
          <a:prstGeom prst="rect">
            <a:avLst/>
          </a:prstGeom>
        </p:spPr>
      </p:pic>
      <p:sp>
        <p:nvSpPr>
          <p:cNvPr id="12" name="Rectangle 11">
            <a:extLst>
              <a:ext uri="{FF2B5EF4-FFF2-40B4-BE49-F238E27FC236}">
                <a16:creationId xmlns:a16="http://schemas.microsoft.com/office/drawing/2014/main" id="{0737FA42-C06C-4BE0-AE35-B6EF2728CBF5}"/>
              </a:ext>
            </a:extLst>
          </p:cNvPr>
          <p:cNvSpPr/>
          <p:nvPr userDrawn="1"/>
        </p:nvSpPr>
        <p:spPr>
          <a:xfrm>
            <a:off x="8483628" y="0"/>
            <a:ext cx="3705197" cy="482127"/>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Rectangle 3">
            <a:extLst>
              <a:ext uri="{FF2B5EF4-FFF2-40B4-BE49-F238E27FC236}">
                <a16:creationId xmlns:a16="http://schemas.microsoft.com/office/drawing/2014/main" id="{9FCFEBA5-E832-4F45-9A7E-E488F4C2670A}"/>
              </a:ext>
            </a:extLst>
          </p:cNvPr>
          <p:cNvSpPr/>
          <p:nvPr userDrawn="1"/>
        </p:nvSpPr>
        <p:spPr>
          <a:xfrm>
            <a:off x="0" y="316"/>
            <a:ext cx="9074878" cy="482776"/>
          </a:xfrm>
          <a:custGeom>
            <a:avLst/>
            <a:gdLst>
              <a:gd name="connsiteX0" fmla="*/ 0 w 6709251"/>
              <a:gd name="connsiteY0" fmla="*/ 0 h 182880"/>
              <a:gd name="connsiteX1" fmla="*/ 6709251 w 6709251"/>
              <a:gd name="connsiteY1" fmla="*/ 0 h 182880"/>
              <a:gd name="connsiteX2" fmla="*/ 6709251 w 6709251"/>
              <a:gd name="connsiteY2" fmla="*/ 182880 h 182880"/>
              <a:gd name="connsiteX3" fmla="*/ 0 w 6709251"/>
              <a:gd name="connsiteY3" fmla="*/ 182880 h 182880"/>
              <a:gd name="connsiteX4" fmla="*/ 0 w 6709251"/>
              <a:gd name="connsiteY4" fmla="*/ 0 h 182880"/>
              <a:gd name="connsiteX0" fmla="*/ 0 w 7073510"/>
              <a:gd name="connsiteY0" fmla="*/ 0 h 182880"/>
              <a:gd name="connsiteX1" fmla="*/ 7073510 w 7073510"/>
              <a:gd name="connsiteY1" fmla="*/ 0 h 182880"/>
              <a:gd name="connsiteX2" fmla="*/ 6709251 w 7073510"/>
              <a:gd name="connsiteY2" fmla="*/ 182880 h 182880"/>
              <a:gd name="connsiteX3" fmla="*/ 0 w 7073510"/>
              <a:gd name="connsiteY3" fmla="*/ 182880 h 182880"/>
              <a:gd name="connsiteX4" fmla="*/ 0 w 7073510"/>
              <a:gd name="connsiteY4" fmla="*/ 0 h 182880"/>
              <a:gd name="connsiteX0" fmla="*/ 0 w 8678702"/>
              <a:gd name="connsiteY0" fmla="*/ 0 h 182880"/>
              <a:gd name="connsiteX1" fmla="*/ 8678702 w 8678702"/>
              <a:gd name="connsiteY1" fmla="*/ 0 h 182880"/>
              <a:gd name="connsiteX2" fmla="*/ 8314443 w 8678702"/>
              <a:gd name="connsiteY2" fmla="*/ 182880 h 182880"/>
              <a:gd name="connsiteX3" fmla="*/ 1605192 w 8678702"/>
              <a:gd name="connsiteY3" fmla="*/ 182880 h 182880"/>
              <a:gd name="connsiteX4" fmla="*/ 0 w 8678702"/>
              <a:gd name="connsiteY4" fmla="*/ 0 h 182880"/>
              <a:gd name="connsiteX0" fmla="*/ 0 w 8678702"/>
              <a:gd name="connsiteY0" fmla="*/ 0 h 186220"/>
              <a:gd name="connsiteX1" fmla="*/ 8678702 w 8678702"/>
              <a:gd name="connsiteY1" fmla="*/ 0 h 186220"/>
              <a:gd name="connsiteX2" fmla="*/ 8314443 w 8678702"/>
              <a:gd name="connsiteY2" fmla="*/ 182880 h 186220"/>
              <a:gd name="connsiteX3" fmla="*/ 6661 w 8678702"/>
              <a:gd name="connsiteY3" fmla="*/ 186220 h 186220"/>
              <a:gd name="connsiteX4" fmla="*/ 0 w 8678702"/>
              <a:gd name="connsiteY4" fmla="*/ 0 h 186220"/>
              <a:gd name="connsiteX0" fmla="*/ 133211 w 8672041"/>
              <a:gd name="connsiteY0" fmla="*/ 50097 h 186220"/>
              <a:gd name="connsiteX1" fmla="*/ 8672041 w 8672041"/>
              <a:gd name="connsiteY1" fmla="*/ 0 h 186220"/>
              <a:gd name="connsiteX2" fmla="*/ 8307782 w 8672041"/>
              <a:gd name="connsiteY2" fmla="*/ 182880 h 186220"/>
              <a:gd name="connsiteX3" fmla="*/ 0 w 8672041"/>
              <a:gd name="connsiteY3" fmla="*/ 186220 h 186220"/>
              <a:gd name="connsiteX4" fmla="*/ 133211 w 8672041"/>
              <a:gd name="connsiteY4" fmla="*/ 50097 h 186220"/>
              <a:gd name="connsiteX0" fmla="*/ 3330 w 8672041"/>
              <a:gd name="connsiteY0" fmla="*/ 3340 h 186220"/>
              <a:gd name="connsiteX1" fmla="*/ 8672041 w 8672041"/>
              <a:gd name="connsiteY1" fmla="*/ 0 h 186220"/>
              <a:gd name="connsiteX2" fmla="*/ 8307782 w 8672041"/>
              <a:gd name="connsiteY2" fmla="*/ 182880 h 186220"/>
              <a:gd name="connsiteX3" fmla="*/ 0 w 8672041"/>
              <a:gd name="connsiteY3" fmla="*/ 186220 h 186220"/>
              <a:gd name="connsiteX4" fmla="*/ 3330 w 8672041"/>
              <a:gd name="connsiteY4" fmla="*/ 3340 h 186220"/>
              <a:gd name="connsiteX0" fmla="*/ 3330 w 8672041"/>
              <a:gd name="connsiteY0" fmla="*/ 3340 h 186220"/>
              <a:gd name="connsiteX1" fmla="*/ 8672041 w 8672041"/>
              <a:gd name="connsiteY1" fmla="*/ 0 h 186220"/>
              <a:gd name="connsiteX2" fmla="*/ 8307782 w 8672041"/>
              <a:gd name="connsiteY2" fmla="*/ 182880 h 186220"/>
              <a:gd name="connsiteX3" fmla="*/ 0 w 8672041"/>
              <a:gd name="connsiteY3" fmla="*/ 186220 h 186220"/>
              <a:gd name="connsiteX4" fmla="*/ 3330 w 8672041"/>
              <a:gd name="connsiteY4" fmla="*/ 3340 h 186220"/>
              <a:gd name="connsiteX0" fmla="*/ 0 w 8674979"/>
              <a:gd name="connsiteY0" fmla="*/ 3340 h 186220"/>
              <a:gd name="connsiteX1" fmla="*/ 8674979 w 8674979"/>
              <a:gd name="connsiteY1" fmla="*/ 0 h 186220"/>
              <a:gd name="connsiteX2" fmla="*/ 8310720 w 8674979"/>
              <a:gd name="connsiteY2" fmla="*/ 182880 h 186220"/>
              <a:gd name="connsiteX3" fmla="*/ 2938 w 8674979"/>
              <a:gd name="connsiteY3" fmla="*/ 186220 h 186220"/>
              <a:gd name="connsiteX4" fmla="*/ 0 w 8674979"/>
              <a:gd name="connsiteY4" fmla="*/ 3340 h 186220"/>
              <a:gd name="connsiteX0" fmla="*/ 0 w 8674979"/>
              <a:gd name="connsiteY0" fmla="*/ 0 h 189166"/>
              <a:gd name="connsiteX1" fmla="*/ 8674979 w 8674979"/>
              <a:gd name="connsiteY1" fmla="*/ 2946 h 189166"/>
              <a:gd name="connsiteX2" fmla="*/ 8310720 w 8674979"/>
              <a:gd name="connsiteY2" fmla="*/ 185826 h 189166"/>
              <a:gd name="connsiteX3" fmla="*/ 2938 w 8674979"/>
              <a:gd name="connsiteY3" fmla="*/ 189166 h 189166"/>
              <a:gd name="connsiteX4" fmla="*/ 0 w 8674979"/>
              <a:gd name="connsiteY4" fmla="*/ 0 h 189166"/>
              <a:gd name="connsiteX0" fmla="*/ 0 w 8674979"/>
              <a:gd name="connsiteY0" fmla="*/ 444 h 189610"/>
              <a:gd name="connsiteX1" fmla="*/ 8674979 w 8674979"/>
              <a:gd name="connsiteY1" fmla="*/ 0 h 189610"/>
              <a:gd name="connsiteX2" fmla="*/ 8310720 w 8674979"/>
              <a:gd name="connsiteY2" fmla="*/ 186270 h 189610"/>
              <a:gd name="connsiteX3" fmla="*/ 2938 w 8674979"/>
              <a:gd name="connsiteY3" fmla="*/ 189610 h 189610"/>
              <a:gd name="connsiteX4" fmla="*/ 0 w 8674979"/>
              <a:gd name="connsiteY4" fmla="*/ 444 h 189610"/>
              <a:gd name="connsiteX0" fmla="*/ 0 w 8674979"/>
              <a:gd name="connsiteY0" fmla="*/ 444 h 189660"/>
              <a:gd name="connsiteX1" fmla="*/ 8674979 w 8674979"/>
              <a:gd name="connsiteY1" fmla="*/ 0 h 189660"/>
              <a:gd name="connsiteX2" fmla="*/ 8310720 w 8674979"/>
              <a:gd name="connsiteY2" fmla="*/ 189660 h 189660"/>
              <a:gd name="connsiteX3" fmla="*/ 2938 w 8674979"/>
              <a:gd name="connsiteY3" fmla="*/ 189610 h 189660"/>
              <a:gd name="connsiteX4" fmla="*/ 0 w 8674979"/>
              <a:gd name="connsiteY4" fmla="*/ 444 h 189660"/>
              <a:gd name="connsiteX0" fmla="*/ 0 w 10119577"/>
              <a:gd name="connsiteY0" fmla="*/ 0 h 189216"/>
              <a:gd name="connsiteX1" fmla="*/ 10119577 w 10119577"/>
              <a:gd name="connsiteY1" fmla="*/ 686 h 189216"/>
              <a:gd name="connsiteX2" fmla="*/ 8310720 w 10119577"/>
              <a:gd name="connsiteY2" fmla="*/ 189216 h 189216"/>
              <a:gd name="connsiteX3" fmla="*/ 2938 w 10119577"/>
              <a:gd name="connsiteY3" fmla="*/ 189166 h 189216"/>
              <a:gd name="connsiteX4" fmla="*/ 0 w 10119577"/>
              <a:gd name="connsiteY4" fmla="*/ 0 h 189216"/>
              <a:gd name="connsiteX0" fmla="*/ 0 w 10119577"/>
              <a:gd name="connsiteY0" fmla="*/ 173 h 189389"/>
              <a:gd name="connsiteX1" fmla="*/ 10119577 w 10119577"/>
              <a:gd name="connsiteY1" fmla="*/ 0 h 189389"/>
              <a:gd name="connsiteX2" fmla="*/ 8310720 w 10119577"/>
              <a:gd name="connsiteY2" fmla="*/ 189389 h 189389"/>
              <a:gd name="connsiteX3" fmla="*/ 2938 w 10119577"/>
              <a:gd name="connsiteY3" fmla="*/ 189339 h 189389"/>
              <a:gd name="connsiteX4" fmla="*/ 0 w 10119577"/>
              <a:gd name="connsiteY4" fmla="*/ 173 h 189389"/>
              <a:gd name="connsiteX0" fmla="*/ 10004 w 10129581"/>
              <a:gd name="connsiteY0" fmla="*/ 173 h 189389"/>
              <a:gd name="connsiteX1" fmla="*/ 10129581 w 10129581"/>
              <a:gd name="connsiteY1" fmla="*/ 0 h 189389"/>
              <a:gd name="connsiteX2" fmla="*/ 8320724 w 10129581"/>
              <a:gd name="connsiteY2" fmla="*/ 189389 h 189389"/>
              <a:gd name="connsiteX3" fmla="*/ 57 w 10129581"/>
              <a:gd name="connsiteY3" fmla="*/ 189339 h 189389"/>
              <a:gd name="connsiteX4" fmla="*/ 10004 w 10129581"/>
              <a:gd name="connsiteY4" fmla="*/ 173 h 189389"/>
              <a:gd name="connsiteX0" fmla="*/ 9947 w 10129524"/>
              <a:gd name="connsiteY0" fmla="*/ 173 h 189389"/>
              <a:gd name="connsiteX1" fmla="*/ 10129524 w 10129524"/>
              <a:gd name="connsiteY1" fmla="*/ 0 h 189389"/>
              <a:gd name="connsiteX2" fmla="*/ 8320667 w 10129524"/>
              <a:gd name="connsiteY2" fmla="*/ 189389 h 189389"/>
              <a:gd name="connsiteX3" fmla="*/ 0 w 10129524"/>
              <a:gd name="connsiteY3" fmla="*/ 189339 h 189389"/>
              <a:gd name="connsiteX4" fmla="*/ 9947 w 10129524"/>
              <a:gd name="connsiteY4" fmla="*/ 173 h 189389"/>
              <a:gd name="connsiteX0" fmla="*/ 9947 w 10129524"/>
              <a:gd name="connsiteY0" fmla="*/ 173 h 189389"/>
              <a:gd name="connsiteX1" fmla="*/ 10129524 w 10129524"/>
              <a:gd name="connsiteY1" fmla="*/ 0 h 189389"/>
              <a:gd name="connsiteX2" fmla="*/ 8320667 w 10129524"/>
              <a:gd name="connsiteY2" fmla="*/ 189389 h 189389"/>
              <a:gd name="connsiteX3" fmla="*/ 0 w 10129524"/>
              <a:gd name="connsiteY3" fmla="*/ 189339 h 189389"/>
              <a:gd name="connsiteX4" fmla="*/ 9947 w 10129524"/>
              <a:gd name="connsiteY4" fmla="*/ 173 h 189389"/>
              <a:gd name="connsiteX0" fmla="*/ 0 w 10119577"/>
              <a:gd name="connsiteY0" fmla="*/ 173 h 189389"/>
              <a:gd name="connsiteX1" fmla="*/ 10119577 w 10119577"/>
              <a:gd name="connsiteY1" fmla="*/ 0 h 189389"/>
              <a:gd name="connsiteX2" fmla="*/ 8310720 w 10119577"/>
              <a:gd name="connsiteY2" fmla="*/ 189389 h 189389"/>
              <a:gd name="connsiteX3" fmla="*/ 15823 w 10119577"/>
              <a:gd name="connsiteY3" fmla="*/ 189339 h 189389"/>
              <a:gd name="connsiteX4" fmla="*/ 0 w 10119577"/>
              <a:gd name="connsiteY4" fmla="*/ 173 h 189389"/>
              <a:gd name="connsiteX0" fmla="*/ 0 w 10119577"/>
              <a:gd name="connsiteY0" fmla="*/ 173 h 189389"/>
              <a:gd name="connsiteX1" fmla="*/ 10119577 w 10119577"/>
              <a:gd name="connsiteY1" fmla="*/ 0 h 189389"/>
              <a:gd name="connsiteX2" fmla="*/ 8310720 w 10119577"/>
              <a:gd name="connsiteY2" fmla="*/ 189389 h 189389"/>
              <a:gd name="connsiteX3" fmla="*/ 2938 w 10119577"/>
              <a:gd name="connsiteY3" fmla="*/ 189339 h 189389"/>
              <a:gd name="connsiteX4" fmla="*/ 0 w 10119577"/>
              <a:gd name="connsiteY4" fmla="*/ 173 h 189389"/>
              <a:gd name="connsiteX0" fmla="*/ 0 w 21540281"/>
              <a:gd name="connsiteY0" fmla="*/ 9120 h 189389"/>
              <a:gd name="connsiteX1" fmla="*/ 21540281 w 21540281"/>
              <a:gd name="connsiteY1" fmla="*/ 0 h 189389"/>
              <a:gd name="connsiteX2" fmla="*/ 19731424 w 21540281"/>
              <a:gd name="connsiteY2" fmla="*/ 189389 h 189389"/>
              <a:gd name="connsiteX3" fmla="*/ 11423642 w 21540281"/>
              <a:gd name="connsiteY3" fmla="*/ 189339 h 189389"/>
              <a:gd name="connsiteX4" fmla="*/ 0 w 21540281"/>
              <a:gd name="connsiteY4" fmla="*/ 9120 h 189389"/>
              <a:gd name="connsiteX0" fmla="*/ 0 w 21540281"/>
              <a:gd name="connsiteY0" fmla="*/ 9120 h 192321"/>
              <a:gd name="connsiteX1" fmla="*/ 21540281 w 21540281"/>
              <a:gd name="connsiteY1" fmla="*/ 0 h 192321"/>
              <a:gd name="connsiteX2" fmla="*/ 19731424 w 21540281"/>
              <a:gd name="connsiteY2" fmla="*/ 189389 h 192321"/>
              <a:gd name="connsiteX3" fmla="*/ 2942 w 21540281"/>
              <a:gd name="connsiteY3" fmla="*/ 192321 h 192321"/>
              <a:gd name="connsiteX4" fmla="*/ 0 w 21540281"/>
              <a:gd name="connsiteY4" fmla="*/ 9120 h 192321"/>
              <a:gd name="connsiteX0" fmla="*/ 0 w 21540281"/>
              <a:gd name="connsiteY0" fmla="*/ 6138 h 192321"/>
              <a:gd name="connsiteX1" fmla="*/ 21540281 w 21540281"/>
              <a:gd name="connsiteY1" fmla="*/ 0 h 192321"/>
              <a:gd name="connsiteX2" fmla="*/ 19731424 w 21540281"/>
              <a:gd name="connsiteY2" fmla="*/ 189389 h 192321"/>
              <a:gd name="connsiteX3" fmla="*/ 2942 w 21540281"/>
              <a:gd name="connsiteY3" fmla="*/ 192321 h 192321"/>
              <a:gd name="connsiteX4" fmla="*/ 0 w 21540281"/>
              <a:gd name="connsiteY4" fmla="*/ 6138 h 192321"/>
              <a:gd name="connsiteX0" fmla="*/ 2579162 w 24119443"/>
              <a:gd name="connsiteY0" fmla="*/ 6138 h 192321"/>
              <a:gd name="connsiteX1" fmla="*/ 24119443 w 24119443"/>
              <a:gd name="connsiteY1" fmla="*/ 0 h 192321"/>
              <a:gd name="connsiteX2" fmla="*/ 22310586 w 24119443"/>
              <a:gd name="connsiteY2" fmla="*/ 189389 h 192321"/>
              <a:gd name="connsiteX3" fmla="*/ 2582104 w 24119443"/>
              <a:gd name="connsiteY3" fmla="*/ 192321 h 192321"/>
              <a:gd name="connsiteX4" fmla="*/ 2579162 w 24119443"/>
              <a:gd name="connsiteY4" fmla="*/ 6138 h 192321"/>
              <a:gd name="connsiteX0" fmla="*/ 1459081 w 22999362"/>
              <a:gd name="connsiteY0" fmla="*/ 6138 h 192321"/>
              <a:gd name="connsiteX1" fmla="*/ 22999362 w 22999362"/>
              <a:gd name="connsiteY1" fmla="*/ 0 h 192321"/>
              <a:gd name="connsiteX2" fmla="*/ 21190505 w 22999362"/>
              <a:gd name="connsiteY2" fmla="*/ 189389 h 192321"/>
              <a:gd name="connsiteX3" fmla="*/ 1462023 w 22999362"/>
              <a:gd name="connsiteY3" fmla="*/ 192321 h 192321"/>
              <a:gd name="connsiteX4" fmla="*/ 1459081 w 22999362"/>
              <a:gd name="connsiteY4" fmla="*/ 6138 h 192321"/>
              <a:gd name="connsiteX0" fmla="*/ 2579108 w 24119389"/>
              <a:gd name="connsiteY0" fmla="*/ 6138 h 192321"/>
              <a:gd name="connsiteX1" fmla="*/ 24119389 w 24119389"/>
              <a:gd name="connsiteY1" fmla="*/ 0 h 192321"/>
              <a:gd name="connsiteX2" fmla="*/ 22310532 w 24119389"/>
              <a:gd name="connsiteY2" fmla="*/ 189389 h 192321"/>
              <a:gd name="connsiteX3" fmla="*/ 2582050 w 24119389"/>
              <a:gd name="connsiteY3" fmla="*/ 192321 h 192321"/>
              <a:gd name="connsiteX4" fmla="*/ 2579108 w 24119389"/>
              <a:gd name="connsiteY4" fmla="*/ 6138 h 192321"/>
              <a:gd name="connsiteX0" fmla="*/ 1594923 w 23135204"/>
              <a:gd name="connsiteY0" fmla="*/ 6138 h 192321"/>
              <a:gd name="connsiteX1" fmla="*/ 23135204 w 23135204"/>
              <a:gd name="connsiteY1" fmla="*/ 0 h 192321"/>
              <a:gd name="connsiteX2" fmla="*/ 21326347 w 23135204"/>
              <a:gd name="connsiteY2" fmla="*/ 189389 h 192321"/>
              <a:gd name="connsiteX3" fmla="*/ 1597865 w 23135204"/>
              <a:gd name="connsiteY3" fmla="*/ 192321 h 192321"/>
              <a:gd name="connsiteX4" fmla="*/ 1594923 w 23135204"/>
              <a:gd name="connsiteY4" fmla="*/ 6138 h 192321"/>
              <a:gd name="connsiteX0" fmla="*/ 1 w 21540282"/>
              <a:gd name="connsiteY0" fmla="*/ 6138 h 192321"/>
              <a:gd name="connsiteX1" fmla="*/ 21540282 w 21540282"/>
              <a:gd name="connsiteY1" fmla="*/ 0 h 192321"/>
              <a:gd name="connsiteX2" fmla="*/ 19731425 w 21540282"/>
              <a:gd name="connsiteY2" fmla="*/ 189389 h 192321"/>
              <a:gd name="connsiteX3" fmla="*/ 2943 w 21540282"/>
              <a:gd name="connsiteY3" fmla="*/ 192321 h 192321"/>
              <a:gd name="connsiteX4" fmla="*/ 1 w 21540282"/>
              <a:gd name="connsiteY4" fmla="*/ 6138 h 192321"/>
              <a:gd name="connsiteX0" fmla="*/ 0 w 21540282"/>
              <a:gd name="connsiteY0" fmla="*/ 3156 h 192321"/>
              <a:gd name="connsiteX1" fmla="*/ 21540282 w 21540282"/>
              <a:gd name="connsiteY1" fmla="*/ 0 h 192321"/>
              <a:gd name="connsiteX2" fmla="*/ 19731425 w 21540282"/>
              <a:gd name="connsiteY2" fmla="*/ 189389 h 192321"/>
              <a:gd name="connsiteX3" fmla="*/ 2943 w 21540282"/>
              <a:gd name="connsiteY3" fmla="*/ 192321 h 192321"/>
              <a:gd name="connsiteX4" fmla="*/ 0 w 21540282"/>
              <a:gd name="connsiteY4" fmla="*/ 3156 h 192321"/>
              <a:gd name="connsiteX0" fmla="*/ 0 w 21540282"/>
              <a:gd name="connsiteY0" fmla="*/ 347 h 192321"/>
              <a:gd name="connsiteX1" fmla="*/ 21540282 w 21540282"/>
              <a:gd name="connsiteY1" fmla="*/ 0 h 192321"/>
              <a:gd name="connsiteX2" fmla="*/ 19731425 w 21540282"/>
              <a:gd name="connsiteY2" fmla="*/ 189389 h 192321"/>
              <a:gd name="connsiteX3" fmla="*/ 2943 w 21540282"/>
              <a:gd name="connsiteY3" fmla="*/ 192321 h 192321"/>
              <a:gd name="connsiteX4" fmla="*/ 0 w 21540282"/>
              <a:gd name="connsiteY4" fmla="*/ 347 h 192321"/>
              <a:gd name="connsiteX0" fmla="*/ 0 w 21540282"/>
              <a:gd name="connsiteY0" fmla="*/ 347 h 192321"/>
              <a:gd name="connsiteX1" fmla="*/ 21540282 w 21540282"/>
              <a:gd name="connsiteY1" fmla="*/ 0 h 192321"/>
              <a:gd name="connsiteX2" fmla="*/ 19731425 w 21540282"/>
              <a:gd name="connsiteY2" fmla="*/ 189389 h 192321"/>
              <a:gd name="connsiteX3" fmla="*/ 2942 w 21540282"/>
              <a:gd name="connsiteY3" fmla="*/ 192321 h 192321"/>
              <a:gd name="connsiteX4" fmla="*/ 0 w 21540282"/>
              <a:gd name="connsiteY4" fmla="*/ 347 h 192321"/>
              <a:gd name="connsiteX0" fmla="*/ 0 w 21540282"/>
              <a:gd name="connsiteY0" fmla="*/ 347 h 189512"/>
              <a:gd name="connsiteX1" fmla="*/ 21540282 w 21540282"/>
              <a:gd name="connsiteY1" fmla="*/ 0 h 189512"/>
              <a:gd name="connsiteX2" fmla="*/ 19731425 w 21540282"/>
              <a:gd name="connsiteY2" fmla="*/ 189389 h 189512"/>
              <a:gd name="connsiteX3" fmla="*/ 2942 w 21540282"/>
              <a:gd name="connsiteY3" fmla="*/ 189512 h 189512"/>
              <a:gd name="connsiteX4" fmla="*/ 0 w 21540282"/>
              <a:gd name="connsiteY4" fmla="*/ 347 h 189512"/>
              <a:gd name="connsiteX0" fmla="*/ 0 w 20903501"/>
              <a:gd name="connsiteY0" fmla="*/ 347 h 189512"/>
              <a:gd name="connsiteX1" fmla="*/ 20903501 w 20903501"/>
              <a:gd name="connsiteY1" fmla="*/ 0 h 189512"/>
              <a:gd name="connsiteX2" fmla="*/ 19731425 w 20903501"/>
              <a:gd name="connsiteY2" fmla="*/ 189389 h 189512"/>
              <a:gd name="connsiteX3" fmla="*/ 2942 w 20903501"/>
              <a:gd name="connsiteY3" fmla="*/ 189512 h 189512"/>
              <a:gd name="connsiteX4" fmla="*/ 0 w 20903501"/>
              <a:gd name="connsiteY4" fmla="*/ 347 h 189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03501" h="189512">
                <a:moveTo>
                  <a:pt x="0" y="347"/>
                </a:moveTo>
                <a:lnTo>
                  <a:pt x="20903501" y="0"/>
                </a:lnTo>
                <a:lnTo>
                  <a:pt x="19731425" y="189389"/>
                </a:lnTo>
                <a:lnTo>
                  <a:pt x="2942" y="189512"/>
                </a:lnTo>
                <a:cubicBezTo>
                  <a:pt x="1961" y="125521"/>
                  <a:pt x="981" y="64338"/>
                  <a:pt x="0" y="347"/>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9251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PPG Confidential</a:t>
            </a:r>
            <a:endParaRPr lang="en-US"/>
          </a:p>
        </p:txBody>
      </p:sp>
      <p:sp>
        <p:nvSpPr>
          <p:cNvPr id="5" name="Slide Number Placeholder 4"/>
          <p:cNvSpPr>
            <a:spLocks noGrp="1"/>
          </p:cNvSpPr>
          <p:nvPr>
            <p:ph type="sldNum" sz="quarter" idx="12"/>
          </p:nvPr>
        </p:nvSpPr>
        <p:spPr/>
        <p:txBody>
          <a:bodyPr/>
          <a:lstStyle/>
          <a:p>
            <a:fld id="{FD9C4343-C115-504A-8D4F-0B17318D4A48}" type="slidenum">
              <a:rPr lang="en-US" smtClean="0"/>
              <a:t>‹#›</a:t>
            </a:fld>
            <a:endParaRPr lang="en-US"/>
          </a:p>
        </p:txBody>
      </p:sp>
      <p:sp>
        <p:nvSpPr>
          <p:cNvPr id="3" name="Title 2"/>
          <p:cNvSpPr>
            <a:spLocks noGrp="1"/>
          </p:cNvSpPr>
          <p:nvPr>
            <p:ph type="title"/>
          </p:nvPr>
        </p:nvSpPr>
        <p:spPr>
          <a:xfrm>
            <a:off x="312801" y="323849"/>
            <a:ext cx="11667744" cy="859536"/>
          </a:xfrm>
        </p:spPr>
        <p:txBody>
          <a:bodyPr/>
          <a:lstStyle/>
          <a:p>
            <a:r>
              <a:rPr lang="en-US" dirty="0"/>
              <a:t>Click to edit Master title style</a:t>
            </a:r>
          </a:p>
        </p:txBody>
      </p:sp>
    </p:spTree>
    <p:extLst>
      <p:ext uri="{BB962C8B-B14F-4D97-AF65-F5344CB8AC3E}">
        <p14:creationId xmlns:p14="http://schemas.microsoft.com/office/powerpoint/2010/main" val="1346684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PPG Confidential</a:t>
            </a:r>
            <a:endParaRPr lang="en-US"/>
          </a:p>
        </p:txBody>
      </p:sp>
      <p:sp>
        <p:nvSpPr>
          <p:cNvPr id="4" name="Slide Number Placeholder 3"/>
          <p:cNvSpPr>
            <a:spLocks noGrp="1"/>
          </p:cNvSpPr>
          <p:nvPr>
            <p:ph type="sldNum" sz="quarter" idx="12"/>
          </p:nvPr>
        </p:nvSpPr>
        <p:spPr/>
        <p:txBody>
          <a:bodyPr/>
          <a:lstStyle/>
          <a:p>
            <a:fld id="{FD9C4343-C115-504A-8D4F-0B17318D4A48}" type="slidenum">
              <a:rPr lang="en-US" smtClean="0"/>
              <a:t>‹#›</a:t>
            </a:fld>
            <a:endParaRPr lang="en-US"/>
          </a:p>
        </p:txBody>
      </p:sp>
    </p:spTree>
    <p:extLst>
      <p:ext uri="{BB962C8B-B14F-4D97-AF65-F5344CB8AC3E}">
        <p14:creationId xmlns:p14="http://schemas.microsoft.com/office/powerpoint/2010/main" val="3559963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2801" y="323850"/>
            <a:ext cx="4010039" cy="1162050"/>
          </a:xfrm>
        </p:spPr>
        <p:txBody>
          <a:bodyPr anchor="t" anchorCtr="0">
            <a:normAutofit/>
          </a:bodyPr>
          <a:lstStyle>
            <a:lvl1pPr algn="l">
              <a:defRPr sz="2000" b="1"/>
            </a:lvl1pPr>
          </a:lstStyle>
          <a:p>
            <a:r>
              <a:rPr lang="en-US" dirty="0"/>
              <a:t>Click to edit Master title style</a:t>
            </a:r>
          </a:p>
        </p:txBody>
      </p:sp>
      <p:sp>
        <p:nvSpPr>
          <p:cNvPr id="4" name="Text Placeholder 3"/>
          <p:cNvSpPr>
            <a:spLocks noGrp="1"/>
          </p:cNvSpPr>
          <p:nvPr>
            <p:ph type="body" sz="half" idx="2"/>
          </p:nvPr>
        </p:nvSpPr>
        <p:spPr>
          <a:xfrm>
            <a:off x="312801" y="1530351"/>
            <a:ext cx="4010039" cy="4467226"/>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normAutofit/>
          </a:bodyPr>
          <a:lstStyle/>
          <a:p>
            <a:r>
              <a:rPr lang="en-US" smtClean="0"/>
              <a:t>PPG Confidential</a:t>
            </a:r>
            <a:endParaRPr lang="en-US"/>
          </a:p>
        </p:txBody>
      </p:sp>
      <p:sp>
        <p:nvSpPr>
          <p:cNvPr id="7" name="Slide Number Placeholder 6"/>
          <p:cNvSpPr>
            <a:spLocks noGrp="1"/>
          </p:cNvSpPr>
          <p:nvPr>
            <p:ph type="sldNum" sz="quarter" idx="12"/>
          </p:nvPr>
        </p:nvSpPr>
        <p:spPr/>
        <p:txBody>
          <a:bodyPr>
            <a:normAutofit/>
          </a:bodyPr>
          <a:lstStyle/>
          <a:p>
            <a:fld id="{FD9C4343-C115-504A-8D4F-0B17318D4A48}" type="slidenum">
              <a:rPr lang="en-US" smtClean="0"/>
              <a:t>‹#›</a:t>
            </a:fld>
            <a:endParaRPr lang="en-US"/>
          </a:p>
        </p:txBody>
      </p:sp>
      <p:sp>
        <p:nvSpPr>
          <p:cNvPr id="8" name="Content Placeholder 2"/>
          <p:cNvSpPr>
            <a:spLocks noGrp="1"/>
          </p:cNvSpPr>
          <p:nvPr>
            <p:ph idx="14"/>
          </p:nvPr>
        </p:nvSpPr>
        <p:spPr>
          <a:xfrm>
            <a:off x="4496545" y="323850"/>
            <a:ext cx="7482730" cy="567372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40330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12801" y="5274397"/>
            <a:ext cx="11667744" cy="7231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smtClean="0"/>
              <a:t>PPG Confidential</a:t>
            </a:r>
            <a:endParaRPr lang="en-US"/>
          </a:p>
        </p:txBody>
      </p:sp>
      <p:sp>
        <p:nvSpPr>
          <p:cNvPr id="7" name="Slide Number Placeholder 6"/>
          <p:cNvSpPr>
            <a:spLocks noGrp="1"/>
          </p:cNvSpPr>
          <p:nvPr>
            <p:ph type="sldNum" sz="quarter" idx="12"/>
          </p:nvPr>
        </p:nvSpPr>
        <p:spPr/>
        <p:txBody>
          <a:bodyPr/>
          <a:lstStyle/>
          <a:p>
            <a:fld id="{FD9C4343-C115-504A-8D4F-0B17318D4A48}" type="slidenum">
              <a:rPr lang="en-US" smtClean="0"/>
              <a:t>‹#›</a:t>
            </a:fld>
            <a:endParaRPr lang="en-US"/>
          </a:p>
        </p:txBody>
      </p:sp>
      <p:sp>
        <p:nvSpPr>
          <p:cNvPr id="9" name="Content Placeholder 2"/>
          <p:cNvSpPr>
            <a:spLocks noGrp="1"/>
          </p:cNvSpPr>
          <p:nvPr>
            <p:ph idx="1"/>
          </p:nvPr>
        </p:nvSpPr>
        <p:spPr>
          <a:xfrm>
            <a:off x="312800" y="1274831"/>
            <a:ext cx="11667744" cy="39002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3"/>
          <p:cNvSpPr>
            <a:spLocks noGrp="1"/>
          </p:cNvSpPr>
          <p:nvPr>
            <p:ph type="title"/>
          </p:nvPr>
        </p:nvSpPr>
        <p:spPr>
          <a:xfrm>
            <a:off x="312800" y="323848"/>
            <a:ext cx="11667744" cy="859536"/>
          </a:xfrm>
        </p:spPr>
        <p:txBody>
          <a:bodyPr/>
          <a:lstStyle/>
          <a:p>
            <a:r>
              <a:rPr lang="en-US" dirty="0"/>
              <a:t>Click to edit Master title style</a:t>
            </a:r>
          </a:p>
        </p:txBody>
      </p:sp>
    </p:spTree>
    <p:extLst>
      <p:ext uri="{BB962C8B-B14F-4D97-AF65-F5344CB8AC3E}">
        <p14:creationId xmlns:p14="http://schemas.microsoft.com/office/powerpoint/2010/main" val="3010405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 Photos">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D9D9EF-93A8-4AD0-9293-A912F1609535}"/>
              </a:ext>
            </a:extLst>
          </p:cNvPr>
          <p:cNvSpPr/>
          <p:nvPr userDrawn="1"/>
        </p:nvSpPr>
        <p:spPr>
          <a:xfrm>
            <a:off x="8483628" y="1411869"/>
            <a:ext cx="3705197" cy="482127"/>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3">
            <a:extLst>
              <a:ext uri="{FF2B5EF4-FFF2-40B4-BE49-F238E27FC236}">
                <a16:creationId xmlns:a16="http://schemas.microsoft.com/office/drawing/2014/main" id="{69E79D0B-0FBC-4730-8F48-331668759A21}"/>
              </a:ext>
            </a:extLst>
          </p:cNvPr>
          <p:cNvSpPr/>
          <p:nvPr userDrawn="1"/>
        </p:nvSpPr>
        <p:spPr>
          <a:xfrm>
            <a:off x="0" y="1412185"/>
            <a:ext cx="9074878" cy="482776"/>
          </a:xfrm>
          <a:custGeom>
            <a:avLst/>
            <a:gdLst>
              <a:gd name="connsiteX0" fmla="*/ 0 w 6709251"/>
              <a:gd name="connsiteY0" fmla="*/ 0 h 182880"/>
              <a:gd name="connsiteX1" fmla="*/ 6709251 w 6709251"/>
              <a:gd name="connsiteY1" fmla="*/ 0 h 182880"/>
              <a:gd name="connsiteX2" fmla="*/ 6709251 w 6709251"/>
              <a:gd name="connsiteY2" fmla="*/ 182880 h 182880"/>
              <a:gd name="connsiteX3" fmla="*/ 0 w 6709251"/>
              <a:gd name="connsiteY3" fmla="*/ 182880 h 182880"/>
              <a:gd name="connsiteX4" fmla="*/ 0 w 6709251"/>
              <a:gd name="connsiteY4" fmla="*/ 0 h 182880"/>
              <a:gd name="connsiteX0" fmla="*/ 0 w 7073510"/>
              <a:gd name="connsiteY0" fmla="*/ 0 h 182880"/>
              <a:gd name="connsiteX1" fmla="*/ 7073510 w 7073510"/>
              <a:gd name="connsiteY1" fmla="*/ 0 h 182880"/>
              <a:gd name="connsiteX2" fmla="*/ 6709251 w 7073510"/>
              <a:gd name="connsiteY2" fmla="*/ 182880 h 182880"/>
              <a:gd name="connsiteX3" fmla="*/ 0 w 7073510"/>
              <a:gd name="connsiteY3" fmla="*/ 182880 h 182880"/>
              <a:gd name="connsiteX4" fmla="*/ 0 w 7073510"/>
              <a:gd name="connsiteY4" fmla="*/ 0 h 182880"/>
              <a:gd name="connsiteX0" fmla="*/ 0 w 8678702"/>
              <a:gd name="connsiteY0" fmla="*/ 0 h 182880"/>
              <a:gd name="connsiteX1" fmla="*/ 8678702 w 8678702"/>
              <a:gd name="connsiteY1" fmla="*/ 0 h 182880"/>
              <a:gd name="connsiteX2" fmla="*/ 8314443 w 8678702"/>
              <a:gd name="connsiteY2" fmla="*/ 182880 h 182880"/>
              <a:gd name="connsiteX3" fmla="*/ 1605192 w 8678702"/>
              <a:gd name="connsiteY3" fmla="*/ 182880 h 182880"/>
              <a:gd name="connsiteX4" fmla="*/ 0 w 8678702"/>
              <a:gd name="connsiteY4" fmla="*/ 0 h 182880"/>
              <a:gd name="connsiteX0" fmla="*/ 0 w 8678702"/>
              <a:gd name="connsiteY0" fmla="*/ 0 h 186220"/>
              <a:gd name="connsiteX1" fmla="*/ 8678702 w 8678702"/>
              <a:gd name="connsiteY1" fmla="*/ 0 h 186220"/>
              <a:gd name="connsiteX2" fmla="*/ 8314443 w 8678702"/>
              <a:gd name="connsiteY2" fmla="*/ 182880 h 186220"/>
              <a:gd name="connsiteX3" fmla="*/ 6661 w 8678702"/>
              <a:gd name="connsiteY3" fmla="*/ 186220 h 186220"/>
              <a:gd name="connsiteX4" fmla="*/ 0 w 8678702"/>
              <a:gd name="connsiteY4" fmla="*/ 0 h 186220"/>
              <a:gd name="connsiteX0" fmla="*/ 133211 w 8672041"/>
              <a:gd name="connsiteY0" fmla="*/ 50097 h 186220"/>
              <a:gd name="connsiteX1" fmla="*/ 8672041 w 8672041"/>
              <a:gd name="connsiteY1" fmla="*/ 0 h 186220"/>
              <a:gd name="connsiteX2" fmla="*/ 8307782 w 8672041"/>
              <a:gd name="connsiteY2" fmla="*/ 182880 h 186220"/>
              <a:gd name="connsiteX3" fmla="*/ 0 w 8672041"/>
              <a:gd name="connsiteY3" fmla="*/ 186220 h 186220"/>
              <a:gd name="connsiteX4" fmla="*/ 133211 w 8672041"/>
              <a:gd name="connsiteY4" fmla="*/ 50097 h 186220"/>
              <a:gd name="connsiteX0" fmla="*/ 3330 w 8672041"/>
              <a:gd name="connsiteY0" fmla="*/ 3340 h 186220"/>
              <a:gd name="connsiteX1" fmla="*/ 8672041 w 8672041"/>
              <a:gd name="connsiteY1" fmla="*/ 0 h 186220"/>
              <a:gd name="connsiteX2" fmla="*/ 8307782 w 8672041"/>
              <a:gd name="connsiteY2" fmla="*/ 182880 h 186220"/>
              <a:gd name="connsiteX3" fmla="*/ 0 w 8672041"/>
              <a:gd name="connsiteY3" fmla="*/ 186220 h 186220"/>
              <a:gd name="connsiteX4" fmla="*/ 3330 w 8672041"/>
              <a:gd name="connsiteY4" fmla="*/ 3340 h 186220"/>
              <a:gd name="connsiteX0" fmla="*/ 3330 w 8672041"/>
              <a:gd name="connsiteY0" fmla="*/ 3340 h 186220"/>
              <a:gd name="connsiteX1" fmla="*/ 8672041 w 8672041"/>
              <a:gd name="connsiteY1" fmla="*/ 0 h 186220"/>
              <a:gd name="connsiteX2" fmla="*/ 8307782 w 8672041"/>
              <a:gd name="connsiteY2" fmla="*/ 182880 h 186220"/>
              <a:gd name="connsiteX3" fmla="*/ 0 w 8672041"/>
              <a:gd name="connsiteY3" fmla="*/ 186220 h 186220"/>
              <a:gd name="connsiteX4" fmla="*/ 3330 w 8672041"/>
              <a:gd name="connsiteY4" fmla="*/ 3340 h 186220"/>
              <a:gd name="connsiteX0" fmla="*/ 0 w 8674979"/>
              <a:gd name="connsiteY0" fmla="*/ 3340 h 186220"/>
              <a:gd name="connsiteX1" fmla="*/ 8674979 w 8674979"/>
              <a:gd name="connsiteY1" fmla="*/ 0 h 186220"/>
              <a:gd name="connsiteX2" fmla="*/ 8310720 w 8674979"/>
              <a:gd name="connsiteY2" fmla="*/ 182880 h 186220"/>
              <a:gd name="connsiteX3" fmla="*/ 2938 w 8674979"/>
              <a:gd name="connsiteY3" fmla="*/ 186220 h 186220"/>
              <a:gd name="connsiteX4" fmla="*/ 0 w 8674979"/>
              <a:gd name="connsiteY4" fmla="*/ 3340 h 186220"/>
              <a:gd name="connsiteX0" fmla="*/ 0 w 8674979"/>
              <a:gd name="connsiteY0" fmla="*/ 0 h 189166"/>
              <a:gd name="connsiteX1" fmla="*/ 8674979 w 8674979"/>
              <a:gd name="connsiteY1" fmla="*/ 2946 h 189166"/>
              <a:gd name="connsiteX2" fmla="*/ 8310720 w 8674979"/>
              <a:gd name="connsiteY2" fmla="*/ 185826 h 189166"/>
              <a:gd name="connsiteX3" fmla="*/ 2938 w 8674979"/>
              <a:gd name="connsiteY3" fmla="*/ 189166 h 189166"/>
              <a:gd name="connsiteX4" fmla="*/ 0 w 8674979"/>
              <a:gd name="connsiteY4" fmla="*/ 0 h 189166"/>
              <a:gd name="connsiteX0" fmla="*/ 0 w 8674979"/>
              <a:gd name="connsiteY0" fmla="*/ 444 h 189610"/>
              <a:gd name="connsiteX1" fmla="*/ 8674979 w 8674979"/>
              <a:gd name="connsiteY1" fmla="*/ 0 h 189610"/>
              <a:gd name="connsiteX2" fmla="*/ 8310720 w 8674979"/>
              <a:gd name="connsiteY2" fmla="*/ 186270 h 189610"/>
              <a:gd name="connsiteX3" fmla="*/ 2938 w 8674979"/>
              <a:gd name="connsiteY3" fmla="*/ 189610 h 189610"/>
              <a:gd name="connsiteX4" fmla="*/ 0 w 8674979"/>
              <a:gd name="connsiteY4" fmla="*/ 444 h 189610"/>
              <a:gd name="connsiteX0" fmla="*/ 0 w 8674979"/>
              <a:gd name="connsiteY0" fmla="*/ 444 h 189660"/>
              <a:gd name="connsiteX1" fmla="*/ 8674979 w 8674979"/>
              <a:gd name="connsiteY1" fmla="*/ 0 h 189660"/>
              <a:gd name="connsiteX2" fmla="*/ 8310720 w 8674979"/>
              <a:gd name="connsiteY2" fmla="*/ 189660 h 189660"/>
              <a:gd name="connsiteX3" fmla="*/ 2938 w 8674979"/>
              <a:gd name="connsiteY3" fmla="*/ 189610 h 189660"/>
              <a:gd name="connsiteX4" fmla="*/ 0 w 8674979"/>
              <a:gd name="connsiteY4" fmla="*/ 444 h 189660"/>
              <a:gd name="connsiteX0" fmla="*/ 0 w 10119577"/>
              <a:gd name="connsiteY0" fmla="*/ 0 h 189216"/>
              <a:gd name="connsiteX1" fmla="*/ 10119577 w 10119577"/>
              <a:gd name="connsiteY1" fmla="*/ 686 h 189216"/>
              <a:gd name="connsiteX2" fmla="*/ 8310720 w 10119577"/>
              <a:gd name="connsiteY2" fmla="*/ 189216 h 189216"/>
              <a:gd name="connsiteX3" fmla="*/ 2938 w 10119577"/>
              <a:gd name="connsiteY3" fmla="*/ 189166 h 189216"/>
              <a:gd name="connsiteX4" fmla="*/ 0 w 10119577"/>
              <a:gd name="connsiteY4" fmla="*/ 0 h 189216"/>
              <a:gd name="connsiteX0" fmla="*/ 0 w 10119577"/>
              <a:gd name="connsiteY0" fmla="*/ 173 h 189389"/>
              <a:gd name="connsiteX1" fmla="*/ 10119577 w 10119577"/>
              <a:gd name="connsiteY1" fmla="*/ 0 h 189389"/>
              <a:gd name="connsiteX2" fmla="*/ 8310720 w 10119577"/>
              <a:gd name="connsiteY2" fmla="*/ 189389 h 189389"/>
              <a:gd name="connsiteX3" fmla="*/ 2938 w 10119577"/>
              <a:gd name="connsiteY3" fmla="*/ 189339 h 189389"/>
              <a:gd name="connsiteX4" fmla="*/ 0 w 10119577"/>
              <a:gd name="connsiteY4" fmla="*/ 173 h 189389"/>
              <a:gd name="connsiteX0" fmla="*/ 10004 w 10129581"/>
              <a:gd name="connsiteY0" fmla="*/ 173 h 189389"/>
              <a:gd name="connsiteX1" fmla="*/ 10129581 w 10129581"/>
              <a:gd name="connsiteY1" fmla="*/ 0 h 189389"/>
              <a:gd name="connsiteX2" fmla="*/ 8320724 w 10129581"/>
              <a:gd name="connsiteY2" fmla="*/ 189389 h 189389"/>
              <a:gd name="connsiteX3" fmla="*/ 57 w 10129581"/>
              <a:gd name="connsiteY3" fmla="*/ 189339 h 189389"/>
              <a:gd name="connsiteX4" fmla="*/ 10004 w 10129581"/>
              <a:gd name="connsiteY4" fmla="*/ 173 h 189389"/>
              <a:gd name="connsiteX0" fmla="*/ 9947 w 10129524"/>
              <a:gd name="connsiteY0" fmla="*/ 173 h 189389"/>
              <a:gd name="connsiteX1" fmla="*/ 10129524 w 10129524"/>
              <a:gd name="connsiteY1" fmla="*/ 0 h 189389"/>
              <a:gd name="connsiteX2" fmla="*/ 8320667 w 10129524"/>
              <a:gd name="connsiteY2" fmla="*/ 189389 h 189389"/>
              <a:gd name="connsiteX3" fmla="*/ 0 w 10129524"/>
              <a:gd name="connsiteY3" fmla="*/ 189339 h 189389"/>
              <a:gd name="connsiteX4" fmla="*/ 9947 w 10129524"/>
              <a:gd name="connsiteY4" fmla="*/ 173 h 189389"/>
              <a:gd name="connsiteX0" fmla="*/ 9947 w 10129524"/>
              <a:gd name="connsiteY0" fmla="*/ 173 h 189389"/>
              <a:gd name="connsiteX1" fmla="*/ 10129524 w 10129524"/>
              <a:gd name="connsiteY1" fmla="*/ 0 h 189389"/>
              <a:gd name="connsiteX2" fmla="*/ 8320667 w 10129524"/>
              <a:gd name="connsiteY2" fmla="*/ 189389 h 189389"/>
              <a:gd name="connsiteX3" fmla="*/ 0 w 10129524"/>
              <a:gd name="connsiteY3" fmla="*/ 189339 h 189389"/>
              <a:gd name="connsiteX4" fmla="*/ 9947 w 10129524"/>
              <a:gd name="connsiteY4" fmla="*/ 173 h 189389"/>
              <a:gd name="connsiteX0" fmla="*/ 0 w 10119577"/>
              <a:gd name="connsiteY0" fmla="*/ 173 h 189389"/>
              <a:gd name="connsiteX1" fmla="*/ 10119577 w 10119577"/>
              <a:gd name="connsiteY1" fmla="*/ 0 h 189389"/>
              <a:gd name="connsiteX2" fmla="*/ 8310720 w 10119577"/>
              <a:gd name="connsiteY2" fmla="*/ 189389 h 189389"/>
              <a:gd name="connsiteX3" fmla="*/ 15823 w 10119577"/>
              <a:gd name="connsiteY3" fmla="*/ 189339 h 189389"/>
              <a:gd name="connsiteX4" fmla="*/ 0 w 10119577"/>
              <a:gd name="connsiteY4" fmla="*/ 173 h 189389"/>
              <a:gd name="connsiteX0" fmla="*/ 0 w 10119577"/>
              <a:gd name="connsiteY0" fmla="*/ 173 h 189389"/>
              <a:gd name="connsiteX1" fmla="*/ 10119577 w 10119577"/>
              <a:gd name="connsiteY1" fmla="*/ 0 h 189389"/>
              <a:gd name="connsiteX2" fmla="*/ 8310720 w 10119577"/>
              <a:gd name="connsiteY2" fmla="*/ 189389 h 189389"/>
              <a:gd name="connsiteX3" fmla="*/ 2938 w 10119577"/>
              <a:gd name="connsiteY3" fmla="*/ 189339 h 189389"/>
              <a:gd name="connsiteX4" fmla="*/ 0 w 10119577"/>
              <a:gd name="connsiteY4" fmla="*/ 173 h 189389"/>
              <a:gd name="connsiteX0" fmla="*/ 0 w 21540281"/>
              <a:gd name="connsiteY0" fmla="*/ 9120 h 189389"/>
              <a:gd name="connsiteX1" fmla="*/ 21540281 w 21540281"/>
              <a:gd name="connsiteY1" fmla="*/ 0 h 189389"/>
              <a:gd name="connsiteX2" fmla="*/ 19731424 w 21540281"/>
              <a:gd name="connsiteY2" fmla="*/ 189389 h 189389"/>
              <a:gd name="connsiteX3" fmla="*/ 11423642 w 21540281"/>
              <a:gd name="connsiteY3" fmla="*/ 189339 h 189389"/>
              <a:gd name="connsiteX4" fmla="*/ 0 w 21540281"/>
              <a:gd name="connsiteY4" fmla="*/ 9120 h 189389"/>
              <a:gd name="connsiteX0" fmla="*/ 0 w 21540281"/>
              <a:gd name="connsiteY0" fmla="*/ 9120 h 192321"/>
              <a:gd name="connsiteX1" fmla="*/ 21540281 w 21540281"/>
              <a:gd name="connsiteY1" fmla="*/ 0 h 192321"/>
              <a:gd name="connsiteX2" fmla="*/ 19731424 w 21540281"/>
              <a:gd name="connsiteY2" fmla="*/ 189389 h 192321"/>
              <a:gd name="connsiteX3" fmla="*/ 2942 w 21540281"/>
              <a:gd name="connsiteY3" fmla="*/ 192321 h 192321"/>
              <a:gd name="connsiteX4" fmla="*/ 0 w 21540281"/>
              <a:gd name="connsiteY4" fmla="*/ 9120 h 192321"/>
              <a:gd name="connsiteX0" fmla="*/ 0 w 21540281"/>
              <a:gd name="connsiteY0" fmla="*/ 6138 h 192321"/>
              <a:gd name="connsiteX1" fmla="*/ 21540281 w 21540281"/>
              <a:gd name="connsiteY1" fmla="*/ 0 h 192321"/>
              <a:gd name="connsiteX2" fmla="*/ 19731424 w 21540281"/>
              <a:gd name="connsiteY2" fmla="*/ 189389 h 192321"/>
              <a:gd name="connsiteX3" fmla="*/ 2942 w 21540281"/>
              <a:gd name="connsiteY3" fmla="*/ 192321 h 192321"/>
              <a:gd name="connsiteX4" fmla="*/ 0 w 21540281"/>
              <a:gd name="connsiteY4" fmla="*/ 6138 h 192321"/>
              <a:gd name="connsiteX0" fmla="*/ 2579162 w 24119443"/>
              <a:gd name="connsiteY0" fmla="*/ 6138 h 192321"/>
              <a:gd name="connsiteX1" fmla="*/ 24119443 w 24119443"/>
              <a:gd name="connsiteY1" fmla="*/ 0 h 192321"/>
              <a:gd name="connsiteX2" fmla="*/ 22310586 w 24119443"/>
              <a:gd name="connsiteY2" fmla="*/ 189389 h 192321"/>
              <a:gd name="connsiteX3" fmla="*/ 2582104 w 24119443"/>
              <a:gd name="connsiteY3" fmla="*/ 192321 h 192321"/>
              <a:gd name="connsiteX4" fmla="*/ 2579162 w 24119443"/>
              <a:gd name="connsiteY4" fmla="*/ 6138 h 192321"/>
              <a:gd name="connsiteX0" fmla="*/ 1459081 w 22999362"/>
              <a:gd name="connsiteY0" fmla="*/ 6138 h 192321"/>
              <a:gd name="connsiteX1" fmla="*/ 22999362 w 22999362"/>
              <a:gd name="connsiteY1" fmla="*/ 0 h 192321"/>
              <a:gd name="connsiteX2" fmla="*/ 21190505 w 22999362"/>
              <a:gd name="connsiteY2" fmla="*/ 189389 h 192321"/>
              <a:gd name="connsiteX3" fmla="*/ 1462023 w 22999362"/>
              <a:gd name="connsiteY3" fmla="*/ 192321 h 192321"/>
              <a:gd name="connsiteX4" fmla="*/ 1459081 w 22999362"/>
              <a:gd name="connsiteY4" fmla="*/ 6138 h 192321"/>
              <a:gd name="connsiteX0" fmla="*/ 2579108 w 24119389"/>
              <a:gd name="connsiteY0" fmla="*/ 6138 h 192321"/>
              <a:gd name="connsiteX1" fmla="*/ 24119389 w 24119389"/>
              <a:gd name="connsiteY1" fmla="*/ 0 h 192321"/>
              <a:gd name="connsiteX2" fmla="*/ 22310532 w 24119389"/>
              <a:gd name="connsiteY2" fmla="*/ 189389 h 192321"/>
              <a:gd name="connsiteX3" fmla="*/ 2582050 w 24119389"/>
              <a:gd name="connsiteY3" fmla="*/ 192321 h 192321"/>
              <a:gd name="connsiteX4" fmla="*/ 2579108 w 24119389"/>
              <a:gd name="connsiteY4" fmla="*/ 6138 h 192321"/>
              <a:gd name="connsiteX0" fmla="*/ 1594923 w 23135204"/>
              <a:gd name="connsiteY0" fmla="*/ 6138 h 192321"/>
              <a:gd name="connsiteX1" fmla="*/ 23135204 w 23135204"/>
              <a:gd name="connsiteY1" fmla="*/ 0 h 192321"/>
              <a:gd name="connsiteX2" fmla="*/ 21326347 w 23135204"/>
              <a:gd name="connsiteY2" fmla="*/ 189389 h 192321"/>
              <a:gd name="connsiteX3" fmla="*/ 1597865 w 23135204"/>
              <a:gd name="connsiteY3" fmla="*/ 192321 h 192321"/>
              <a:gd name="connsiteX4" fmla="*/ 1594923 w 23135204"/>
              <a:gd name="connsiteY4" fmla="*/ 6138 h 192321"/>
              <a:gd name="connsiteX0" fmla="*/ 1 w 21540282"/>
              <a:gd name="connsiteY0" fmla="*/ 6138 h 192321"/>
              <a:gd name="connsiteX1" fmla="*/ 21540282 w 21540282"/>
              <a:gd name="connsiteY1" fmla="*/ 0 h 192321"/>
              <a:gd name="connsiteX2" fmla="*/ 19731425 w 21540282"/>
              <a:gd name="connsiteY2" fmla="*/ 189389 h 192321"/>
              <a:gd name="connsiteX3" fmla="*/ 2943 w 21540282"/>
              <a:gd name="connsiteY3" fmla="*/ 192321 h 192321"/>
              <a:gd name="connsiteX4" fmla="*/ 1 w 21540282"/>
              <a:gd name="connsiteY4" fmla="*/ 6138 h 192321"/>
              <a:gd name="connsiteX0" fmla="*/ 0 w 21540282"/>
              <a:gd name="connsiteY0" fmla="*/ 3156 h 192321"/>
              <a:gd name="connsiteX1" fmla="*/ 21540282 w 21540282"/>
              <a:gd name="connsiteY1" fmla="*/ 0 h 192321"/>
              <a:gd name="connsiteX2" fmla="*/ 19731425 w 21540282"/>
              <a:gd name="connsiteY2" fmla="*/ 189389 h 192321"/>
              <a:gd name="connsiteX3" fmla="*/ 2943 w 21540282"/>
              <a:gd name="connsiteY3" fmla="*/ 192321 h 192321"/>
              <a:gd name="connsiteX4" fmla="*/ 0 w 21540282"/>
              <a:gd name="connsiteY4" fmla="*/ 3156 h 192321"/>
              <a:gd name="connsiteX0" fmla="*/ 0 w 21540282"/>
              <a:gd name="connsiteY0" fmla="*/ 347 h 192321"/>
              <a:gd name="connsiteX1" fmla="*/ 21540282 w 21540282"/>
              <a:gd name="connsiteY1" fmla="*/ 0 h 192321"/>
              <a:gd name="connsiteX2" fmla="*/ 19731425 w 21540282"/>
              <a:gd name="connsiteY2" fmla="*/ 189389 h 192321"/>
              <a:gd name="connsiteX3" fmla="*/ 2943 w 21540282"/>
              <a:gd name="connsiteY3" fmla="*/ 192321 h 192321"/>
              <a:gd name="connsiteX4" fmla="*/ 0 w 21540282"/>
              <a:gd name="connsiteY4" fmla="*/ 347 h 192321"/>
              <a:gd name="connsiteX0" fmla="*/ 0 w 21540282"/>
              <a:gd name="connsiteY0" fmla="*/ 347 h 192321"/>
              <a:gd name="connsiteX1" fmla="*/ 21540282 w 21540282"/>
              <a:gd name="connsiteY1" fmla="*/ 0 h 192321"/>
              <a:gd name="connsiteX2" fmla="*/ 19731425 w 21540282"/>
              <a:gd name="connsiteY2" fmla="*/ 189389 h 192321"/>
              <a:gd name="connsiteX3" fmla="*/ 2942 w 21540282"/>
              <a:gd name="connsiteY3" fmla="*/ 192321 h 192321"/>
              <a:gd name="connsiteX4" fmla="*/ 0 w 21540282"/>
              <a:gd name="connsiteY4" fmla="*/ 347 h 192321"/>
              <a:gd name="connsiteX0" fmla="*/ 0 w 21540282"/>
              <a:gd name="connsiteY0" fmla="*/ 347 h 189512"/>
              <a:gd name="connsiteX1" fmla="*/ 21540282 w 21540282"/>
              <a:gd name="connsiteY1" fmla="*/ 0 h 189512"/>
              <a:gd name="connsiteX2" fmla="*/ 19731425 w 21540282"/>
              <a:gd name="connsiteY2" fmla="*/ 189389 h 189512"/>
              <a:gd name="connsiteX3" fmla="*/ 2942 w 21540282"/>
              <a:gd name="connsiteY3" fmla="*/ 189512 h 189512"/>
              <a:gd name="connsiteX4" fmla="*/ 0 w 21540282"/>
              <a:gd name="connsiteY4" fmla="*/ 347 h 189512"/>
              <a:gd name="connsiteX0" fmla="*/ 0 w 20903501"/>
              <a:gd name="connsiteY0" fmla="*/ 347 h 189512"/>
              <a:gd name="connsiteX1" fmla="*/ 20903501 w 20903501"/>
              <a:gd name="connsiteY1" fmla="*/ 0 h 189512"/>
              <a:gd name="connsiteX2" fmla="*/ 19731425 w 20903501"/>
              <a:gd name="connsiteY2" fmla="*/ 189389 h 189512"/>
              <a:gd name="connsiteX3" fmla="*/ 2942 w 20903501"/>
              <a:gd name="connsiteY3" fmla="*/ 189512 h 189512"/>
              <a:gd name="connsiteX4" fmla="*/ 0 w 20903501"/>
              <a:gd name="connsiteY4" fmla="*/ 347 h 189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03501" h="189512">
                <a:moveTo>
                  <a:pt x="0" y="347"/>
                </a:moveTo>
                <a:lnTo>
                  <a:pt x="20903501" y="0"/>
                </a:lnTo>
                <a:lnTo>
                  <a:pt x="19731425" y="189389"/>
                </a:lnTo>
                <a:lnTo>
                  <a:pt x="2942" y="189512"/>
                </a:lnTo>
                <a:cubicBezTo>
                  <a:pt x="1961" y="125521"/>
                  <a:pt x="981" y="64338"/>
                  <a:pt x="0" y="347"/>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12801" y="3748407"/>
            <a:ext cx="8455769" cy="984333"/>
          </a:xfrm>
        </p:spPr>
        <p:txBody>
          <a:bodyPr anchor="b">
            <a:normAutofit/>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312801" y="4800475"/>
            <a:ext cx="8455769" cy="640767"/>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312801" y="5580379"/>
            <a:ext cx="3303002" cy="365125"/>
          </a:xfrm>
          <a:prstGeom prst="rect">
            <a:avLst/>
          </a:prstGeom>
        </p:spPr>
        <p:txBody>
          <a:bodyPr lIns="0" tIns="0" rIns="0" bIns="0">
            <a:normAutofit/>
          </a:bodyPr>
          <a:lstStyle>
            <a:lvl1pPr>
              <a:defRPr sz="1000">
                <a:solidFill>
                  <a:schemeClr val="tx1"/>
                </a:solidFill>
                <a:latin typeface="+mn-lt"/>
                <a:cs typeface="Arial"/>
              </a:defRPr>
            </a:lvl1pPr>
          </a:lstStyle>
          <a:p>
            <a:endParaRPr lang="en-US" dirty="0"/>
          </a:p>
        </p:txBody>
      </p:sp>
      <p:pic>
        <p:nvPicPr>
          <p:cNvPr id="14" name="Picture 13">
            <a:extLst>
              <a:ext uri="{FF2B5EF4-FFF2-40B4-BE49-F238E27FC236}">
                <a16:creationId xmlns:a16="http://schemas.microsoft.com/office/drawing/2014/main" id="{038F46E6-B30F-4BB4-8F82-08AD4C6EA8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71200" y="5851211"/>
            <a:ext cx="1060449" cy="822309"/>
          </a:xfrm>
          <a:prstGeom prst="rect">
            <a:avLst/>
          </a:prstGeom>
        </p:spPr>
      </p:pic>
      <p:sp>
        <p:nvSpPr>
          <p:cNvPr id="16" name="Picture Placeholder 15">
            <a:extLst>
              <a:ext uri="{FF2B5EF4-FFF2-40B4-BE49-F238E27FC236}">
                <a16:creationId xmlns:a16="http://schemas.microsoft.com/office/drawing/2014/main" id="{B1B375D4-5229-42D1-ACCC-C091DAB25EBF}"/>
              </a:ext>
            </a:extLst>
          </p:cNvPr>
          <p:cNvSpPr>
            <a:spLocks noGrp="1"/>
          </p:cNvSpPr>
          <p:nvPr>
            <p:ph type="pic" sz="quarter" idx="11" hasCustomPrompt="1"/>
          </p:nvPr>
        </p:nvSpPr>
        <p:spPr>
          <a:xfrm>
            <a:off x="-11114" y="1927755"/>
            <a:ext cx="3017520" cy="1706562"/>
          </a:xfrm>
          <a:solidFill>
            <a:schemeClr val="bg1">
              <a:lumMod val="85000"/>
            </a:schemeClr>
          </a:solidFill>
        </p:spPr>
        <p:txBody>
          <a:bodyPr anchor="ctr">
            <a:normAutofit/>
          </a:bodyPr>
          <a:lstStyle>
            <a:lvl1pPr marL="0" indent="0" algn="ctr">
              <a:buNone/>
              <a:defRPr sz="1200" b="0">
                <a:solidFill>
                  <a:schemeClr val="tx1">
                    <a:lumMod val="50000"/>
                    <a:lumOff val="50000"/>
                  </a:schemeClr>
                </a:solidFill>
              </a:defRPr>
            </a:lvl1pPr>
          </a:lstStyle>
          <a:p>
            <a:r>
              <a:rPr lang="en-US" dirty="0"/>
              <a:t>Insert photo here</a:t>
            </a:r>
          </a:p>
        </p:txBody>
      </p:sp>
      <p:sp>
        <p:nvSpPr>
          <p:cNvPr id="17" name="Picture Placeholder 15">
            <a:extLst>
              <a:ext uri="{FF2B5EF4-FFF2-40B4-BE49-F238E27FC236}">
                <a16:creationId xmlns:a16="http://schemas.microsoft.com/office/drawing/2014/main" id="{9AA1076D-6C42-4BB3-BA4D-45B182AC9A43}"/>
              </a:ext>
            </a:extLst>
          </p:cNvPr>
          <p:cNvSpPr>
            <a:spLocks noGrp="1"/>
          </p:cNvSpPr>
          <p:nvPr>
            <p:ph type="pic" sz="quarter" idx="12" hasCustomPrompt="1"/>
          </p:nvPr>
        </p:nvSpPr>
        <p:spPr>
          <a:xfrm>
            <a:off x="3049692" y="1927755"/>
            <a:ext cx="3017520" cy="1706562"/>
          </a:xfrm>
          <a:solidFill>
            <a:schemeClr val="bg1">
              <a:lumMod val="85000"/>
            </a:schemeClr>
          </a:solidFill>
        </p:spPr>
        <p:txBody>
          <a:bodyPr anchor="ctr">
            <a:normAutofit/>
          </a:bodyPr>
          <a:lstStyle>
            <a:lvl1pPr marL="0" indent="0" algn="ctr">
              <a:buNone/>
              <a:defRPr sz="1200" b="0">
                <a:solidFill>
                  <a:schemeClr val="tx1">
                    <a:lumMod val="50000"/>
                    <a:lumOff val="50000"/>
                  </a:schemeClr>
                </a:solidFill>
              </a:defRPr>
            </a:lvl1pPr>
          </a:lstStyle>
          <a:p>
            <a:r>
              <a:rPr lang="en-US" dirty="0"/>
              <a:t>Insert photo here</a:t>
            </a:r>
          </a:p>
        </p:txBody>
      </p:sp>
      <p:sp>
        <p:nvSpPr>
          <p:cNvPr id="18" name="Picture Placeholder 15">
            <a:extLst>
              <a:ext uri="{FF2B5EF4-FFF2-40B4-BE49-F238E27FC236}">
                <a16:creationId xmlns:a16="http://schemas.microsoft.com/office/drawing/2014/main" id="{94262E97-B7F8-4095-A959-B2C6D66AE085}"/>
              </a:ext>
            </a:extLst>
          </p:cNvPr>
          <p:cNvSpPr>
            <a:spLocks noGrp="1"/>
          </p:cNvSpPr>
          <p:nvPr>
            <p:ph type="pic" sz="quarter" idx="13" hasCustomPrompt="1"/>
          </p:nvPr>
        </p:nvSpPr>
        <p:spPr>
          <a:xfrm>
            <a:off x="6110498" y="1927755"/>
            <a:ext cx="3017520" cy="1706562"/>
          </a:xfrm>
          <a:solidFill>
            <a:schemeClr val="bg1">
              <a:lumMod val="85000"/>
            </a:schemeClr>
          </a:solidFill>
        </p:spPr>
        <p:txBody>
          <a:bodyPr anchor="ctr">
            <a:normAutofit/>
          </a:bodyPr>
          <a:lstStyle>
            <a:lvl1pPr marL="0" indent="0" algn="ctr">
              <a:buNone/>
              <a:defRPr sz="1200" b="0">
                <a:solidFill>
                  <a:schemeClr val="tx1">
                    <a:lumMod val="50000"/>
                    <a:lumOff val="50000"/>
                  </a:schemeClr>
                </a:solidFill>
              </a:defRPr>
            </a:lvl1pPr>
          </a:lstStyle>
          <a:p>
            <a:r>
              <a:rPr lang="en-US" dirty="0"/>
              <a:t>Insert photo here</a:t>
            </a:r>
          </a:p>
        </p:txBody>
      </p:sp>
      <p:sp>
        <p:nvSpPr>
          <p:cNvPr id="19" name="Picture Placeholder 15">
            <a:extLst>
              <a:ext uri="{FF2B5EF4-FFF2-40B4-BE49-F238E27FC236}">
                <a16:creationId xmlns:a16="http://schemas.microsoft.com/office/drawing/2014/main" id="{C14C4D13-49AC-4208-BEFF-0899F4B2E2E1}"/>
              </a:ext>
            </a:extLst>
          </p:cNvPr>
          <p:cNvSpPr>
            <a:spLocks noGrp="1"/>
          </p:cNvSpPr>
          <p:nvPr>
            <p:ph type="pic" sz="quarter" idx="14" hasCustomPrompt="1"/>
          </p:nvPr>
        </p:nvSpPr>
        <p:spPr>
          <a:xfrm>
            <a:off x="9171305" y="1927755"/>
            <a:ext cx="3017520" cy="1706562"/>
          </a:xfrm>
          <a:solidFill>
            <a:schemeClr val="bg1">
              <a:lumMod val="85000"/>
            </a:schemeClr>
          </a:solidFill>
        </p:spPr>
        <p:txBody>
          <a:bodyPr anchor="ctr">
            <a:normAutofit/>
          </a:bodyPr>
          <a:lstStyle>
            <a:lvl1pPr marL="0" indent="0" algn="ctr">
              <a:buNone/>
              <a:defRPr sz="1200" b="0">
                <a:solidFill>
                  <a:schemeClr val="tx1">
                    <a:lumMod val="50000"/>
                    <a:lumOff val="50000"/>
                  </a:schemeClr>
                </a:solidFill>
              </a:defRPr>
            </a:lvl1pPr>
          </a:lstStyle>
          <a:p>
            <a:r>
              <a:rPr lang="en-US" dirty="0"/>
              <a:t>Insert photo here</a:t>
            </a:r>
          </a:p>
        </p:txBody>
      </p:sp>
    </p:spTree>
    <p:extLst>
      <p:ext uri="{BB962C8B-B14F-4D97-AF65-F5344CB8AC3E}">
        <p14:creationId xmlns:p14="http://schemas.microsoft.com/office/powerpoint/2010/main" val="2041262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2" name="Title 1"/>
          <p:cNvSpPr>
            <a:spLocks noGrp="1"/>
          </p:cNvSpPr>
          <p:nvPr>
            <p:ph type="ctrTitle"/>
          </p:nvPr>
        </p:nvSpPr>
        <p:spPr>
          <a:xfrm>
            <a:off x="312801" y="2817076"/>
            <a:ext cx="8455769" cy="984333"/>
          </a:xfrm>
        </p:spPr>
        <p:txBody>
          <a:bodyPr anchor="b">
            <a:normAutofit/>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312801" y="3869144"/>
            <a:ext cx="8455769" cy="640767"/>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2" name="Rectangle 11">
            <a:extLst>
              <a:ext uri="{FF2B5EF4-FFF2-40B4-BE49-F238E27FC236}">
                <a16:creationId xmlns:a16="http://schemas.microsoft.com/office/drawing/2014/main" id="{7A85F325-7987-4A1E-820A-9A64A1B13356}"/>
              </a:ext>
            </a:extLst>
          </p:cNvPr>
          <p:cNvSpPr/>
          <p:nvPr userDrawn="1"/>
        </p:nvSpPr>
        <p:spPr>
          <a:xfrm>
            <a:off x="8483628" y="2209310"/>
            <a:ext cx="3705197" cy="482127"/>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Rectangle 3">
            <a:extLst>
              <a:ext uri="{FF2B5EF4-FFF2-40B4-BE49-F238E27FC236}">
                <a16:creationId xmlns:a16="http://schemas.microsoft.com/office/drawing/2014/main" id="{352936BF-BEFE-420D-886B-904153FF49AA}"/>
              </a:ext>
            </a:extLst>
          </p:cNvPr>
          <p:cNvSpPr/>
          <p:nvPr userDrawn="1"/>
        </p:nvSpPr>
        <p:spPr>
          <a:xfrm>
            <a:off x="0" y="2209626"/>
            <a:ext cx="9074878" cy="482776"/>
          </a:xfrm>
          <a:custGeom>
            <a:avLst/>
            <a:gdLst>
              <a:gd name="connsiteX0" fmla="*/ 0 w 6709251"/>
              <a:gd name="connsiteY0" fmla="*/ 0 h 182880"/>
              <a:gd name="connsiteX1" fmla="*/ 6709251 w 6709251"/>
              <a:gd name="connsiteY1" fmla="*/ 0 h 182880"/>
              <a:gd name="connsiteX2" fmla="*/ 6709251 w 6709251"/>
              <a:gd name="connsiteY2" fmla="*/ 182880 h 182880"/>
              <a:gd name="connsiteX3" fmla="*/ 0 w 6709251"/>
              <a:gd name="connsiteY3" fmla="*/ 182880 h 182880"/>
              <a:gd name="connsiteX4" fmla="*/ 0 w 6709251"/>
              <a:gd name="connsiteY4" fmla="*/ 0 h 182880"/>
              <a:gd name="connsiteX0" fmla="*/ 0 w 7073510"/>
              <a:gd name="connsiteY0" fmla="*/ 0 h 182880"/>
              <a:gd name="connsiteX1" fmla="*/ 7073510 w 7073510"/>
              <a:gd name="connsiteY1" fmla="*/ 0 h 182880"/>
              <a:gd name="connsiteX2" fmla="*/ 6709251 w 7073510"/>
              <a:gd name="connsiteY2" fmla="*/ 182880 h 182880"/>
              <a:gd name="connsiteX3" fmla="*/ 0 w 7073510"/>
              <a:gd name="connsiteY3" fmla="*/ 182880 h 182880"/>
              <a:gd name="connsiteX4" fmla="*/ 0 w 7073510"/>
              <a:gd name="connsiteY4" fmla="*/ 0 h 182880"/>
              <a:gd name="connsiteX0" fmla="*/ 0 w 8678702"/>
              <a:gd name="connsiteY0" fmla="*/ 0 h 182880"/>
              <a:gd name="connsiteX1" fmla="*/ 8678702 w 8678702"/>
              <a:gd name="connsiteY1" fmla="*/ 0 h 182880"/>
              <a:gd name="connsiteX2" fmla="*/ 8314443 w 8678702"/>
              <a:gd name="connsiteY2" fmla="*/ 182880 h 182880"/>
              <a:gd name="connsiteX3" fmla="*/ 1605192 w 8678702"/>
              <a:gd name="connsiteY3" fmla="*/ 182880 h 182880"/>
              <a:gd name="connsiteX4" fmla="*/ 0 w 8678702"/>
              <a:gd name="connsiteY4" fmla="*/ 0 h 182880"/>
              <a:gd name="connsiteX0" fmla="*/ 0 w 8678702"/>
              <a:gd name="connsiteY0" fmla="*/ 0 h 186220"/>
              <a:gd name="connsiteX1" fmla="*/ 8678702 w 8678702"/>
              <a:gd name="connsiteY1" fmla="*/ 0 h 186220"/>
              <a:gd name="connsiteX2" fmla="*/ 8314443 w 8678702"/>
              <a:gd name="connsiteY2" fmla="*/ 182880 h 186220"/>
              <a:gd name="connsiteX3" fmla="*/ 6661 w 8678702"/>
              <a:gd name="connsiteY3" fmla="*/ 186220 h 186220"/>
              <a:gd name="connsiteX4" fmla="*/ 0 w 8678702"/>
              <a:gd name="connsiteY4" fmla="*/ 0 h 186220"/>
              <a:gd name="connsiteX0" fmla="*/ 133211 w 8672041"/>
              <a:gd name="connsiteY0" fmla="*/ 50097 h 186220"/>
              <a:gd name="connsiteX1" fmla="*/ 8672041 w 8672041"/>
              <a:gd name="connsiteY1" fmla="*/ 0 h 186220"/>
              <a:gd name="connsiteX2" fmla="*/ 8307782 w 8672041"/>
              <a:gd name="connsiteY2" fmla="*/ 182880 h 186220"/>
              <a:gd name="connsiteX3" fmla="*/ 0 w 8672041"/>
              <a:gd name="connsiteY3" fmla="*/ 186220 h 186220"/>
              <a:gd name="connsiteX4" fmla="*/ 133211 w 8672041"/>
              <a:gd name="connsiteY4" fmla="*/ 50097 h 186220"/>
              <a:gd name="connsiteX0" fmla="*/ 3330 w 8672041"/>
              <a:gd name="connsiteY0" fmla="*/ 3340 h 186220"/>
              <a:gd name="connsiteX1" fmla="*/ 8672041 w 8672041"/>
              <a:gd name="connsiteY1" fmla="*/ 0 h 186220"/>
              <a:gd name="connsiteX2" fmla="*/ 8307782 w 8672041"/>
              <a:gd name="connsiteY2" fmla="*/ 182880 h 186220"/>
              <a:gd name="connsiteX3" fmla="*/ 0 w 8672041"/>
              <a:gd name="connsiteY3" fmla="*/ 186220 h 186220"/>
              <a:gd name="connsiteX4" fmla="*/ 3330 w 8672041"/>
              <a:gd name="connsiteY4" fmla="*/ 3340 h 186220"/>
              <a:gd name="connsiteX0" fmla="*/ 3330 w 8672041"/>
              <a:gd name="connsiteY0" fmla="*/ 3340 h 186220"/>
              <a:gd name="connsiteX1" fmla="*/ 8672041 w 8672041"/>
              <a:gd name="connsiteY1" fmla="*/ 0 h 186220"/>
              <a:gd name="connsiteX2" fmla="*/ 8307782 w 8672041"/>
              <a:gd name="connsiteY2" fmla="*/ 182880 h 186220"/>
              <a:gd name="connsiteX3" fmla="*/ 0 w 8672041"/>
              <a:gd name="connsiteY3" fmla="*/ 186220 h 186220"/>
              <a:gd name="connsiteX4" fmla="*/ 3330 w 8672041"/>
              <a:gd name="connsiteY4" fmla="*/ 3340 h 186220"/>
              <a:gd name="connsiteX0" fmla="*/ 0 w 8674979"/>
              <a:gd name="connsiteY0" fmla="*/ 3340 h 186220"/>
              <a:gd name="connsiteX1" fmla="*/ 8674979 w 8674979"/>
              <a:gd name="connsiteY1" fmla="*/ 0 h 186220"/>
              <a:gd name="connsiteX2" fmla="*/ 8310720 w 8674979"/>
              <a:gd name="connsiteY2" fmla="*/ 182880 h 186220"/>
              <a:gd name="connsiteX3" fmla="*/ 2938 w 8674979"/>
              <a:gd name="connsiteY3" fmla="*/ 186220 h 186220"/>
              <a:gd name="connsiteX4" fmla="*/ 0 w 8674979"/>
              <a:gd name="connsiteY4" fmla="*/ 3340 h 186220"/>
              <a:gd name="connsiteX0" fmla="*/ 0 w 8674979"/>
              <a:gd name="connsiteY0" fmla="*/ 0 h 189166"/>
              <a:gd name="connsiteX1" fmla="*/ 8674979 w 8674979"/>
              <a:gd name="connsiteY1" fmla="*/ 2946 h 189166"/>
              <a:gd name="connsiteX2" fmla="*/ 8310720 w 8674979"/>
              <a:gd name="connsiteY2" fmla="*/ 185826 h 189166"/>
              <a:gd name="connsiteX3" fmla="*/ 2938 w 8674979"/>
              <a:gd name="connsiteY3" fmla="*/ 189166 h 189166"/>
              <a:gd name="connsiteX4" fmla="*/ 0 w 8674979"/>
              <a:gd name="connsiteY4" fmla="*/ 0 h 189166"/>
              <a:gd name="connsiteX0" fmla="*/ 0 w 8674979"/>
              <a:gd name="connsiteY0" fmla="*/ 444 h 189610"/>
              <a:gd name="connsiteX1" fmla="*/ 8674979 w 8674979"/>
              <a:gd name="connsiteY1" fmla="*/ 0 h 189610"/>
              <a:gd name="connsiteX2" fmla="*/ 8310720 w 8674979"/>
              <a:gd name="connsiteY2" fmla="*/ 186270 h 189610"/>
              <a:gd name="connsiteX3" fmla="*/ 2938 w 8674979"/>
              <a:gd name="connsiteY3" fmla="*/ 189610 h 189610"/>
              <a:gd name="connsiteX4" fmla="*/ 0 w 8674979"/>
              <a:gd name="connsiteY4" fmla="*/ 444 h 189610"/>
              <a:gd name="connsiteX0" fmla="*/ 0 w 8674979"/>
              <a:gd name="connsiteY0" fmla="*/ 444 h 189660"/>
              <a:gd name="connsiteX1" fmla="*/ 8674979 w 8674979"/>
              <a:gd name="connsiteY1" fmla="*/ 0 h 189660"/>
              <a:gd name="connsiteX2" fmla="*/ 8310720 w 8674979"/>
              <a:gd name="connsiteY2" fmla="*/ 189660 h 189660"/>
              <a:gd name="connsiteX3" fmla="*/ 2938 w 8674979"/>
              <a:gd name="connsiteY3" fmla="*/ 189610 h 189660"/>
              <a:gd name="connsiteX4" fmla="*/ 0 w 8674979"/>
              <a:gd name="connsiteY4" fmla="*/ 444 h 189660"/>
              <a:gd name="connsiteX0" fmla="*/ 0 w 10119577"/>
              <a:gd name="connsiteY0" fmla="*/ 0 h 189216"/>
              <a:gd name="connsiteX1" fmla="*/ 10119577 w 10119577"/>
              <a:gd name="connsiteY1" fmla="*/ 686 h 189216"/>
              <a:gd name="connsiteX2" fmla="*/ 8310720 w 10119577"/>
              <a:gd name="connsiteY2" fmla="*/ 189216 h 189216"/>
              <a:gd name="connsiteX3" fmla="*/ 2938 w 10119577"/>
              <a:gd name="connsiteY3" fmla="*/ 189166 h 189216"/>
              <a:gd name="connsiteX4" fmla="*/ 0 w 10119577"/>
              <a:gd name="connsiteY4" fmla="*/ 0 h 189216"/>
              <a:gd name="connsiteX0" fmla="*/ 0 w 10119577"/>
              <a:gd name="connsiteY0" fmla="*/ 173 h 189389"/>
              <a:gd name="connsiteX1" fmla="*/ 10119577 w 10119577"/>
              <a:gd name="connsiteY1" fmla="*/ 0 h 189389"/>
              <a:gd name="connsiteX2" fmla="*/ 8310720 w 10119577"/>
              <a:gd name="connsiteY2" fmla="*/ 189389 h 189389"/>
              <a:gd name="connsiteX3" fmla="*/ 2938 w 10119577"/>
              <a:gd name="connsiteY3" fmla="*/ 189339 h 189389"/>
              <a:gd name="connsiteX4" fmla="*/ 0 w 10119577"/>
              <a:gd name="connsiteY4" fmla="*/ 173 h 189389"/>
              <a:gd name="connsiteX0" fmla="*/ 10004 w 10129581"/>
              <a:gd name="connsiteY0" fmla="*/ 173 h 189389"/>
              <a:gd name="connsiteX1" fmla="*/ 10129581 w 10129581"/>
              <a:gd name="connsiteY1" fmla="*/ 0 h 189389"/>
              <a:gd name="connsiteX2" fmla="*/ 8320724 w 10129581"/>
              <a:gd name="connsiteY2" fmla="*/ 189389 h 189389"/>
              <a:gd name="connsiteX3" fmla="*/ 57 w 10129581"/>
              <a:gd name="connsiteY3" fmla="*/ 189339 h 189389"/>
              <a:gd name="connsiteX4" fmla="*/ 10004 w 10129581"/>
              <a:gd name="connsiteY4" fmla="*/ 173 h 189389"/>
              <a:gd name="connsiteX0" fmla="*/ 9947 w 10129524"/>
              <a:gd name="connsiteY0" fmla="*/ 173 h 189389"/>
              <a:gd name="connsiteX1" fmla="*/ 10129524 w 10129524"/>
              <a:gd name="connsiteY1" fmla="*/ 0 h 189389"/>
              <a:gd name="connsiteX2" fmla="*/ 8320667 w 10129524"/>
              <a:gd name="connsiteY2" fmla="*/ 189389 h 189389"/>
              <a:gd name="connsiteX3" fmla="*/ 0 w 10129524"/>
              <a:gd name="connsiteY3" fmla="*/ 189339 h 189389"/>
              <a:gd name="connsiteX4" fmla="*/ 9947 w 10129524"/>
              <a:gd name="connsiteY4" fmla="*/ 173 h 189389"/>
              <a:gd name="connsiteX0" fmla="*/ 9947 w 10129524"/>
              <a:gd name="connsiteY0" fmla="*/ 173 h 189389"/>
              <a:gd name="connsiteX1" fmla="*/ 10129524 w 10129524"/>
              <a:gd name="connsiteY1" fmla="*/ 0 h 189389"/>
              <a:gd name="connsiteX2" fmla="*/ 8320667 w 10129524"/>
              <a:gd name="connsiteY2" fmla="*/ 189389 h 189389"/>
              <a:gd name="connsiteX3" fmla="*/ 0 w 10129524"/>
              <a:gd name="connsiteY3" fmla="*/ 189339 h 189389"/>
              <a:gd name="connsiteX4" fmla="*/ 9947 w 10129524"/>
              <a:gd name="connsiteY4" fmla="*/ 173 h 189389"/>
              <a:gd name="connsiteX0" fmla="*/ 0 w 10119577"/>
              <a:gd name="connsiteY0" fmla="*/ 173 h 189389"/>
              <a:gd name="connsiteX1" fmla="*/ 10119577 w 10119577"/>
              <a:gd name="connsiteY1" fmla="*/ 0 h 189389"/>
              <a:gd name="connsiteX2" fmla="*/ 8310720 w 10119577"/>
              <a:gd name="connsiteY2" fmla="*/ 189389 h 189389"/>
              <a:gd name="connsiteX3" fmla="*/ 15823 w 10119577"/>
              <a:gd name="connsiteY3" fmla="*/ 189339 h 189389"/>
              <a:gd name="connsiteX4" fmla="*/ 0 w 10119577"/>
              <a:gd name="connsiteY4" fmla="*/ 173 h 189389"/>
              <a:gd name="connsiteX0" fmla="*/ 0 w 10119577"/>
              <a:gd name="connsiteY0" fmla="*/ 173 h 189389"/>
              <a:gd name="connsiteX1" fmla="*/ 10119577 w 10119577"/>
              <a:gd name="connsiteY1" fmla="*/ 0 h 189389"/>
              <a:gd name="connsiteX2" fmla="*/ 8310720 w 10119577"/>
              <a:gd name="connsiteY2" fmla="*/ 189389 h 189389"/>
              <a:gd name="connsiteX3" fmla="*/ 2938 w 10119577"/>
              <a:gd name="connsiteY3" fmla="*/ 189339 h 189389"/>
              <a:gd name="connsiteX4" fmla="*/ 0 w 10119577"/>
              <a:gd name="connsiteY4" fmla="*/ 173 h 189389"/>
              <a:gd name="connsiteX0" fmla="*/ 0 w 21540281"/>
              <a:gd name="connsiteY0" fmla="*/ 9120 h 189389"/>
              <a:gd name="connsiteX1" fmla="*/ 21540281 w 21540281"/>
              <a:gd name="connsiteY1" fmla="*/ 0 h 189389"/>
              <a:gd name="connsiteX2" fmla="*/ 19731424 w 21540281"/>
              <a:gd name="connsiteY2" fmla="*/ 189389 h 189389"/>
              <a:gd name="connsiteX3" fmla="*/ 11423642 w 21540281"/>
              <a:gd name="connsiteY3" fmla="*/ 189339 h 189389"/>
              <a:gd name="connsiteX4" fmla="*/ 0 w 21540281"/>
              <a:gd name="connsiteY4" fmla="*/ 9120 h 189389"/>
              <a:gd name="connsiteX0" fmla="*/ 0 w 21540281"/>
              <a:gd name="connsiteY0" fmla="*/ 9120 h 192321"/>
              <a:gd name="connsiteX1" fmla="*/ 21540281 w 21540281"/>
              <a:gd name="connsiteY1" fmla="*/ 0 h 192321"/>
              <a:gd name="connsiteX2" fmla="*/ 19731424 w 21540281"/>
              <a:gd name="connsiteY2" fmla="*/ 189389 h 192321"/>
              <a:gd name="connsiteX3" fmla="*/ 2942 w 21540281"/>
              <a:gd name="connsiteY3" fmla="*/ 192321 h 192321"/>
              <a:gd name="connsiteX4" fmla="*/ 0 w 21540281"/>
              <a:gd name="connsiteY4" fmla="*/ 9120 h 192321"/>
              <a:gd name="connsiteX0" fmla="*/ 0 w 21540281"/>
              <a:gd name="connsiteY0" fmla="*/ 6138 h 192321"/>
              <a:gd name="connsiteX1" fmla="*/ 21540281 w 21540281"/>
              <a:gd name="connsiteY1" fmla="*/ 0 h 192321"/>
              <a:gd name="connsiteX2" fmla="*/ 19731424 w 21540281"/>
              <a:gd name="connsiteY2" fmla="*/ 189389 h 192321"/>
              <a:gd name="connsiteX3" fmla="*/ 2942 w 21540281"/>
              <a:gd name="connsiteY3" fmla="*/ 192321 h 192321"/>
              <a:gd name="connsiteX4" fmla="*/ 0 w 21540281"/>
              <a:gd name="connsiteY4" fmla="*/ 6138 h 192321"/>
              <a:gd name="connsiteX0" fmla="*/ 2579162 w 24119443"/>
              <a:gd name="connsiteY0" fmla="*/ 6138 h 192321"/>
              <a:gd name="connsiteX1" fmla="*/ 24119443 w 24119443"/>
              <a:gd name="connsiteY1" fmla="*/ 0 h 192321"/>
              <a:gd name="connsiteX2" fmla="*/ 22310586 w 24119443"/>
              <a:gd name="connsiteY2" fmla="*/ 189389 h 192321"/>
              <a:gd name="connsiteX3" fmla="*/ 2582104 w 24119443"/>
              <a:gd name="connsiteY3" fmla="*/ 192321 h 192321"/>
              <a:gd name="connsiteX4" fmla="*/ 2579162 w 24119443"/>
              <a:gd name="connsiteY4" fmla="*/ 6138 h 192321"/>
              <a:gd name="connsiteX0" fmla="*/ 1459081 w 22999362"/>
              <a:gd name="connsiteY0" fmla="*/ 6138 h 192321"/>
              <a:gd name="connsiteX1" fmla="*/ 22999362 w 22999362"/>
              <a:gd name="connsiteY1" fmla="*/ 0 h 192321"/>
              <a:gd name="connsiteX2" fmla="*/ 21190505 w 22999362"/>
              <a:gd name="connsiteY2" fmla="*/ 189389 h 192321"/>
              <a:gd name="connsiteX3" fmla="*/ 1462023 w 22999362"/>
              <a:gd name="connsiteY3" fmla="*/ 192321 h 192321"/>
              <a:gd name="connsiteX4" fmla="*/ 1459081 w 22999362"/>
              <a:gd name="connsiteY4" fmla="*/ 6138 h 192321"/>
              <a:gd name="connsiteX0" fmla="*/ 2579108 w 24119389"/>
              <a:gd name="connsiteY0" fmla="*/ 6138 h 192321"/>
              <a:gd name="connsiteX1" fmla="*/ 24119389 w 24119389"/>
              <a:gd name="connsiteY1" fmla="*/ 0 h 192321"/>
              <a:gd name="connsiteX2" fmla="*/ 22310532 w 24119389"/>
              <a:gd name="connsiteY2" fmla="*/ 189389 h 192321"/>
              <a:gd name="connsiteX3" fmla="*/ 2582050 w 24119389"/>
              <a:gd name="connsiteY3" fmla="*/ 192321 h 192321"/>
              <a:gd name="connsiteX4" fmla="*/ 2579108 w 24119389"/>
              <a:gd name="connsiteY4" fmla="*/ 6138 h 192321"/>
              <a:gd name="connsiteX0" fmla="*/ 1594923 w 23135204"/>
              <a:gd name="connsiteY0" fmla="*/ 6138 h 192321"/>
              <a:gd name="connsiteX1" fmla="*/ 23135204 w 23135204"/>
              <a:gd name="connsiteY1" fmla="*/ 0 h 192321"/>
              <a:gd name="connsiteX2" fmla="*/ 21326347 w 23135204"/>
              <a:gd name="connsiteY2" fmla="*/ 189389 h 192321"/>
              <a:gd name="connsiteX3" fmla="*/ 1597865 w 23135204"/>
              <a:gd name="connsiteY3" fmla="*/ 192321 h 192321"/>
              <a:gd name="connsiteX4" fmla="*/ 1594923 w 23135204"/>
              <a:gd name="connsiteY4" fmla="*/ 6138 h 192321"/>
              <a:gd name="connsiteX0" fmla="*/ 1 w 21540282"/>
              <a:gd name="connsiteY0" fmla="*/ 6138 h 192321"/>
              <a:gd name="connsiteX1" fmla="*/ 21540282 w 21540282"/>
              <a:gd name="connsiteY1" fmla="*/ 0 h 192321"/>
              <a:gd name="connsiteX2" fmla="*/ 19731425 w 21540282"/>
              <a:gd name="connsiteY2" fmla="*/ 189389 h 192321"/>
              <a:gd name="connsiteX3" fmla="*/ 2943 w 21540282"/>
              <a:gd name="connsiteY3" fmla="*/ 192321 h 192321"/>
              <a:gd name="connsiteX4" fmla="*/ 1 w 21540282"/>
              <a:gd name="connsiteY4" fmla="*/ 6138 h 192321"/>
              <a:gd name="connsiteX0" fmla="*/ 0 w 21540282"/>
              <a:gd name="connsiteY0" fmla="*/ 3156 h 192321"/>
              <a:gd name="connsiteX1" fmla="*/ 21540282 w 21540282"/>
              <a:gd name="connsiteY1" fmla="*/ 0 h 192321"/>
              <a:gd name="connsiteX2" fmla="*/ 19731425 w 21540282"/>
              <a:gd name="connsiteY2" fmla="*/ 189389 h 192321"/>
              <a:gd name="connsiteX3" fmla="*/ 2943 w 21540282"/>
              <a:gd name="connsiteY3" fmla="*/ 192321 h 192321"/>
              <a:gd name="connsiteX4" fmla="*/ 0 w 21540282"/>
              <a:gd name="connsiteY4" fmla="*/ 3156 h 192321"/>
              <a:gd name="connsiteX0" fmla="*/ 0 w 21540282"/>
              <a:gd name="connsiteY0" fmla="*/ 347 h 192321"/>
              <a:gd name="connsiteX1" fmla="*/ 21540282 w 21540282"/>
              <a:gd name="connsiteY1" fmla="*/ 0 h 192321"/>
              <a:gd name="connsiteX2" fmla="*/ 19731425 w 21540282"/>
              <a:gd name="connsiteY2" fmla="*/ 189389 h 192321"/>
              <a:gd name="connsiteX3" fmla="*/ 2943 w 21540282"/>
              <a:gd name="connsiteY3" fmla="*/ 192321 h 192321"/>
              <a:gd name="connsiteX4" fmla="*/ 0 w 21540282"/>
              <a:gd name="connsiteY4" fmla="*/ 347 h 192321"/>
              <a:gd name="connsiteX0" fmla="*/ 0 w 21540282"/>
              <a:gd name="connsiteY0" fmla="*/ 347 h 192321"/>
              <a:gd name="connsiteX1" fmla="*/ 21540282 w 21540282"/>
              <a:gd name="connsiteY1" fmla="*/ 0 h 192321"/>
              <a:gd name="connsiteX2" fmla="*/ 19731425 w 21540282"/>
              <a:gd name="connsiteY2" fmla="*/ 189389 h 192321"/>
              <a:gd name="connsiteX3" fmla="*/ 2942 w 21540282"/>
              <a:gd name="connsiteY3" fmla="*/ 192321 h 192321"/>
              <a:gd name="connsiteX4" fmla="*/ 0 w 21540282"/>
              <a:gd name="connsiteY4" fmla="*/ 347 h 192321"/>
              <a:gd name="connsiteX0" fmla="*/ 0 w 21540282"/>
              <a:gd name="connsiteY0" fmla="*/ 347 h 189512"/>
              <a:gd name="connsiteX1" fmla="*/ 21540282 w 21540282"/>
              <a:gd name="connsiteY1" fmla="*/ 0 h 189512"/>
              <a:gd name="connsiteX2" fmla="*/ 19731425 w 21540282"/>
              <a:gd name="connsiteY2" fmla="*/ 189389 h 189512"/>
              <a:gd name="connsiteX3" fmla="*/ 2942 w 21540282"/>
              <a:gd name="connsiteY3" fmla="*/ 189512 h 189512"/>
              <a:gd name="connsiteX4" fmla="*/ 0 w 21540282"/>
              <a:gd name="connsiteY4" fmla="*/ 347 h 189512"/>
              <a:gd name="connsiteX0" fmla="*/ 0 w 20903501"/>
              <a:gd name="connsiteY0" fmla="*/ 347 h 189512"/>
              <a:gd name="connsiteX1" fmla="*/ 20903501 w 20903501"/>
              <a:gd name="connsiteY1" fmla="*/ 0 h 189512"/>
              <a:gd name="connsiteX2" fmla="*/ 19731425 w 20903501"/>
              <a:gd name="connsiteY2" fmla="*/ 189389 h 189512"/>
              <a:gd name="connsiteX3" fmla="*/ 2942 w 20903501"/>
              <a:gd name="connsiteY3" fmla="*/ 189512 h 189512"/>
              <a:gd name="connsiteX4" fmla="*/ 0 w 20903501"/>
              <a:gd name="connsiteY4" fmla="*/ 347 h 189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03501" h="189512">
                <a:moveTo>
                  <a:pt x="0" y="347"/>
                </a:moveTo>
                <a:lnTo>
                  <a:pt x="20903501" y="0"/>
                </a:lnTo>
                <a:lnTo>
                  <a:pt x="19731425" y="189389"/>
                </a:lnTo>
                <a:lnTo>
                  <a:pt x="2942" y="189512"/>
                </a:lnTo>
                <a:cubicBezTo>
                  <a:pt x="1961" y="125521"/>
                  <a:pt x="981" y="64338"/>
                  <a:pt x="0" y="347"/>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355EA5B-0213-49CD-B934-926AAD4620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71200" y="5851211"/>
            <a:ext cx="1060449" cy="822309"/>
          </a:xfrm>
          <a:prstGeom prst="rect">
            <a:avLst/>
          </a:prstGeom>
        </p:spPr>
      </p:pic>
    </p:spTree>
    <p:extLst>
      <p:ext uri="{BB962C8B-B14F-4D97-AF65-F5344CB8AC3E}">
        <p14:creationId xmlns:p14="http://schemas.microsoft.com/office/powerpoint/2010/main" val="3543910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PPG Confidential</a:t>
            </a:r>
            <a:endParaRPr lang="en-US" dirty="0"/>
          </a:p>
        </p:txBody>
      </p:sp>
      <p:sp>
        <p:nvSpPr>
          <p:cNvPr id="4" name="Slide Number Placeholder 3"/>
          <p:cNvSpPr>
            <a:spLocks noGrp="1"/>
          </p:cNvSpPr>
          <p:nvPr>
            <p:ph type="sldNum" sz="quarter" idx="11"/>
          </p:nvPr>
        </p:nvSpPr>
        <p:spPr/>
        <p:txBody>
          <a:bodyPr/>
          <a:lstStyle/>
          <a:p>
            <a:fld id="{FD9C4343-C115-504A-8D4F-0B17318D4A48}" type="slidenum">
              <a:rPr lang="en-US" smtClean="0"/>
              <a:pPr/>
              <a:t>‹#›</a:t>
            </a:fld>
            <a:endParaRPr lang="en-US" dirty="0"/>
          </a:p>
        </p:txBody>
      </p:sp>
      <p:sp>
        <p:nvSpPr>
          <p:cNvPr id="8" name="Content Placeholder 2"/>
          <p:cNvSpPr>
            <a:spLocks noGrp="1"/>
          </p:cNvSpPr>
          <p:nvPr>
            <p:ph idx="1"/>
          </p:nvPr>
        </p:nvSpPr>
        <p:spPr>
          <a:xfrm>
            <a:off x="312801" y="1274826"/>
            <a:ext cx="11667744" cy="471322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3"/>
          <p:cNvSpPr>
            <a:spLocks noGrp="1"/>
          </p:cNvSpPr>
          <p:nvPr>
            <p:ph type="title"/>
          </p:nvPr>
        </p:nvSpPr>
        <p:spPr>
          <a:xfrm>
            <a:off x="312801" y="323848"/>
            <a:ext cx="11667744" cy="859536"/>
          </a:xfrm>
        </p:spPr>
        <p:txBody>
          <a:bodyPr/>
          <a:lstStyle/>
          <a:p>
            <a:r>
              <a:rPr lang="en-US" dirty="0"/>
              <a:t>Click to edit Master title style</a:t>
            </a:r>
          </a:p>
        </p:txBody>
      </p:sp>
    </p:spTree>
    <p:extLst>
      <p:ext uri="{BB962C8B-B14F-4D97-AF65-F5344CB8AC3E}">
        <p14:creationId xmlns:p14="http://schemas.microsoft.com/office/powerpoint/2010/main" val="236775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12801" y="323850"/>
            <a:ext cx="11667744" cy="859536"/>
          </a:xfrm>
        </p:spPr>
        <p:txBody>
          <a:bodyPr/>
          <a:lstStyle/>
          <a:p>
            <a:r>
              <a:rPr lang="en-US" dirty="0"/>
              <a:t>Click to edit Master title style</a:t>
            </a:r>
          </a:p>
        </p:txBody>
      </p:sp>
      <p:sp>
        <p:nvSpPr>
          <p:cNvPr id="6" name="Footer Placeholder 5"/>
          <p:cNvSpPr>
            <a:spLocks noGrp="1"/>
          </p:cNvSpPr>
          <p:nvPr>
            <p:ph type="ftr" sz="quarter" idx="11"/>
          </p:nvPr>
        </p:nvSpPr>
        <p:spPr/>
        <p:txBody>
          <a:bodyPr/>
          <a:lstStyle/>
          <a:p>
            <a:r>
              <a:rPr lang="en-US" smtClean="0"/>
              <a:t>PPG Confidential</a:t>
            </a:r>
            <a:endParaRPr lang="en-US"/>
          </a:p>
        </p:txBody>
      </p:sp>
      <p:sp>
        <p:nvSpPr>
          <p:cNvPr id="7" name="Slide Number Placeholder 6"/>
          <p:cNvSpPr>
            <a:spLocks noGrp="1"/>
          </p:cNvSpPr>
          <p:nvPr>
            <p:ph type="sldNum" sz="quarter" idx="12"/>
          </p:nvPr>
        </p:nvSpPr>
        <p:spPr/>
        <p:txBody>
          <a:bodyPr/>
          <a:lstStyle/>
          <a:p>
            <a:fld id="{FD9C4343-C115-504A-8D4F-0B17318D4A48}" type="slidenum">
              <a:rPr lang="en-US" smtClean="0"/>
              <a:t>‹#›</a:t>
            </a:fld>
            <a:endParaRPr lang="en-US"/>
          </a:p>
        </p:txBody>
      </p:sp>
      <p:sp>
        <p:nvSpPr>
          <p:cNvPr id="8" name="Content Placeholder 2"/>
          <p:cNvSpPr>
            <a:spLocks noGrp="1"/>
          </p:cNvSpPr>
          <p:nvPr>
            <p:ph idx="13"/>
          </p:nvPr>
        </p:nvSpPr>
        <p:spPr>
          <a:xfrm>
            <a:off x="312801" y="1274826"/>
            <a:ext cx="5699986" cy="4713224"/>
          </a:xfrm>
        </p:spPr>
        <p:txBody>
          <a:bodyPr/>
          <a:lstStyle>
            <a:lvl8pPr>
              <a:defRPr baseline="0"/>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4"/>
          </p:nvPr>
        </p:nvSpPr>
        <p:spPr>
          <a:xfrm>
            <a:off x="6279289" y="1274826"/>
            <a:ext cx="5699986" cy="4713224"/>
          </a:xfrm>
        </p:spPr>
        <p:txBody>
          <a:bodyPr/>
          <a:lstStyle>
            <a:lvl8pPr>
              <a:defRPr baseline="0"/>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37080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s with Caption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2801" y="1274826"/>
            <a:ext cx="5696712" cy="800100"/>
          </a:xfrm>
        </p:spPr>
        <p:txBody>
          <a:bodyPr anchor="t" anchorCtr="0">
            <a:normAutofit/>
          </a:bodyPr>
          <a:lstStyle>
            <a:lvl1pPr marL="0" indent="0">
              <a:buNone/>
              <a:defRPr sz="22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8" name="Footer Placeholder 7"/>
          <p:cNvSpPr>
            <a:spLocks noGrp="1"/>
          </p:cNvSpPr>
          <p:nvPr>
            <p:ph type="ftr" sz="quarter" idx="11"/>
          </p:nvPr>
        </p:nvSpPr>
        <p:spPr/>
        <p:txBody>
          <a:bodyPr>
            <a:normAutofit/>
          </a:bodyPr>
          <a:lstStyle/>
          <a:p>
            <a:r>
              <a:rPr lang="en-US" smtClean="0"/>
              <a:t>PPG Confidential</a:t>
            </a:r>
            <a:endParaRPr lang="en-US"/>
          </a:p>
        </p:txBody>
      </p:sp>
      <p:sp>
        <p:nvSpPr>
          <p:cNvPr id="9" name="Slide Number Placeholder 8"/>
          <p:cNvSpPr>
            <a:spLocks noGrp="1"/>
          </p:cNvSpPr>
          <p:nvPr>
            <p:ph type="sldNum" sz="quarter" idx="12"/>
          </p:nvPr>
        </p:nvSpPr>
        <p:spPr/>
        <p:txBody>
          <a:bodyPr>
            <a:normAutofit/>
          </a:bodyPr>
          <a:lstStyle/>
          <a:p>
            <a:fld id="{FD9C4343-C115-504A-8D4F-0B17318D4A48}" type="slidenum">
              <a:rPr lang="en-US" smtClean="0"/>
              <a:t>‹#›</a:t>
            </a:fld>
            <a:endParaRPr lang="en-US"/>
          </a:p>
        </p:txBody>
      </p:sp>
      <p:sp>
        <p:nvSpPr>
          <p:cNvPr id="10" name="Title 9"/>
          <p:cNvSpPr>
            <a:spLocks noGrp="1"/>
          </p:cNvSpPr>
          <p:nvPr>
            <p:ph type="title"/>
          </p:nvPr>
        </p:nvSpPr>
        <p:spPr>
          <a:xfrm>
            <a:off x="312801" y="323850"/>
            <a:ext cx="11667744" cy="859536"/>
          </a:xfrm>
        </p:spPr>
        <p:txBody>
          <a:bodyPr>
            <a:normAutofit/>
          </a:bodyPr>
          <a:lstStyle/>
          <a:p>
            <a:r>
              <a:rPr lang="en-US" dirty="0"/>
              <a:t>Click to edit Master title style</a:t>
            </a:r>
          </a:p>
        </p:txBody>
      </p:sp>
      <p:sp>
        <p:nvSpPr>
          <p:cNvPr id="11" name="Content Placeholder 2"/>
          <p:cNvSpPr>
            <a:spLocks noGrp="1"/>
          </p:cNvSpPr>
          <p:nvPr>
            <p:ph idx="13"/>
          </p:nvPr>
        </p:nvSpPr>
        <p:spPr>
          <a:xfrm>
            <a:off x="312801" y="2217798"/>
            <a:ext cx="5696712" cy="377025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p:cNvSpPr>
            <a:spLocks noGrp="1"/>
          </p:cNvSpPr>
          <p:nvPr>
            <p:ph type="body" idx="14"/>
          </p:nvPr>
        </p:nvSpPr>
        <p:spPr>
          <a:xfrm>
            <a:off x="6283833" y="1274826"/>
            <a:ext cx="5696712" cy="800100"/>
          </a:xfrm>
        </p:spPr>
        <p:txBody>
          <a:bodyPr anchor="t" anchorCtr="0">
            <a:normAutofit/>
          </a:bodyPr>
          <a:lstStyle>
            <a:lvl1pPr marL="0" indent="0">
              <a:buNone/>
              <a:defRPr sz="22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Content Placeholder 2"/>
          <p:cNvSpPr>
            <a:spLocks noGrp="1"/>
          </p:cNvSpPr>
          <p:nvPr>
            <p:ph idx="15"/>
          </p:nvPr>
        </p:nvSpPr>
        <p:spPr>
          <a:xfrm>
            <a:off x="6283833" y="2217798"/>
            <a:ext cx="5696712" cy="377025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68184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ft Column_Right Two Quadrants">
    <p:spTree>
      <p:nvGrpSpPr>
        <p:cNvPr id="1" name=""/>
        <p:cNvGrpSpPr/>
        <p:nvPr/>
      </p:nvGrpSpPr>
      <p:grpSpPr>
        <a:xfrm>
          <a:off x="0" y="0"/>
          <a:ext cx="0" cy="0"/>
          <a:chOff x="0" y="0"/>
          <a:chExt cx="0" cy="0"/>
        </a:xfrm>
      </p:grpSpPr>
      <p:sp>
        <p:nvSpPr>
          <p:cNvPr id="2" name="Title 1"/>
          <p:cNvSpPr>
            <a:spLocks noGrp="1"/>
          </p:cNvSpPr>
          <p:nvPr>
            <p:ph type="title"/>
          </p:nvPr>
        </p:nvSpPr>
        <p:spPr>
          <a:xfrm>
            <a:off x="312801" y="323850"/>
            <a:ext cx="11667744" cy="859536"/>
          </a:xfrm>
        </p:spPr>
        <p:txBody>
          <a:bodyPr>
            <a:normAutofit/>
          </a:bodyPr>
          <a:lstStyle/>
          <a:p>
            <a:r>
              <a:rPr lang="en-US" dirty="0"/>
              <a:t>Click to edit Master title style</a:t>
            </a:r>
          </a:p>
        </p:txBody>
      </p:sp>
      <p:sp>
        <p:nvSpPr>
          <p:cNvPr id="6" name="Footer Placeholder 5"/>
          <p:cNvSpPr>
            <a:spLocks noGrp="1"/>
          </p:cNvSpPr>
          <p:nvPr>
            <p:ph type="ftr" sz="quarter" idx="11"/>
          </p:nvPr>
        </p:nvSpPr>
        <p:spPr/>
        <p:txBody>
          <a:bodyPr/>
          <a:lstStyle/>
          <a:p>
            <a:r>
              <a:rPr lang="en-US" smtClean="0"/>
              <a:t>PPG Confidential</a:t>
            </a:r>
            <a:endParaRPr lang="en-US"/>
          </a:p>
        </p:txBody>
      </p:sp>
      <p:sp>
        <p:nvSpPr>
          <p:cNvPr id="7" name="Slide Number Placeholder 6"/>
          <p:cNvSpPr>
            <a:spLocks noGrp="1"/>
          </p:cNvSpPr>
          <p:nvPr>
            <p:ph type="sldNum" sz="quarter" idx="12"/>
          </p:nvPr>
        </p:nvSpPr>
        <p:spPr/>
        <p:txBody>
          <a:bodyPr/>
          <a:lstStyle/>
          <a:p>
            <a:fld id="{FD9C4343-C115-504A-8D4F-0B17318D4A48}" type="slidenum">
              <a:rPr lang="en-US" smtClean="0"/>
              <a:t>‹#›</a:t>
            </a:fld>
            <a:endParaRPr lang="en-US"/>
          </a:p>
        </p:txBody>
      </p:sp>
      <p:sp>
        <p:nvSpPr>
          <p:cNvPr id="8" name="Content Placeholder 2"/>
          <p:cNvSpPr>
            <a:spLocks noGrp="1"/>
          </p:cNvSpPr>
          <p:nvPr>
            <p:ph idx="14"/>
          </p:nvPr>
        </p:nvSpPr>
        <p:spPr>
          <a:xfrm>
            <a:off x="312801" y="1272033"/>
            <a:ext cx="5696712" cy="47160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idx="15"/>
          </p:nvPr>
        </p:nvSpPr>
        <p:spPr>
          <a:xfrm>
            <a:off x="6283833" y="1272029"/>
            <a:ext cx="5696712" cy="22522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idx="16"/>
          </p:nvPr>
        </p:nvSpPr>
        <p:spPr>
          <a:xfrm>
            <a:off x="6283833" y="3740212"/>
            <a:ext cx="5696712" cy="22522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08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Column_Left Two Quadrants">
    <p:spTree>
      <p:nvGrpSpPr>
        <p:cNvPr id="1" name=""/>
        <p:cNvGrpSpPr/>
        <p:nvPr/>
      </p:nvGrpSpPr>
      <p:grpSpPr>
        <a:xfrm>
          <a:off x="0" y="0"/>
          <a:ext cx="0" cy="0"/>
          <a:chOff x="0" y="0"/>
          <a:chExt cx="0" cy="0"/>
        </a:xfrm>
      </p:grpSpPr>
      <p:sp>
        <p:nvSpPr>
          <p:cNvPr id="2" name="Title 1"/>
          <p:cNvSpPr>
            <a:spLocks noGrp="1"/>
          </p:cNvSpPr>
          <p:nvPr>
            <p:ph type="title"/>
          </p:nvPr>
        </p:nvSpPr>
        <p:spPr>
          <a:xfrm>
            <a:off x="312801" y="323851"/>
            <a:ext cx="11667744" cy="859536"/>
          </a:xfrm>
        </p:spPr>
        <p:txBody>
          <a:bodyPr>
            <a:normAutofit/>
          </a:bodyPr>
          <a:lstStyle/>
          <a:p>
            <a:r>
              <a:rPr lang="en-US" dirty="0"/>
              <a:t>Click to edit Master title style</a:t>
            </a:r>
          </a:p>
        </p:txBody>
      </p:sp>
      <p:sp>
        <p:nvSpPr>
          <p:cNvPr id="6" name="Footer Placeholder 5"/>
          <p:cNvSpPr>
            <a:spLocks noGrp="1"/>
          </p:cNvSpPr>
          <p:nvPr>
            <p:ph type="ftr" sz="quarter" idx="11"/>
          </p:nvPr>
        </p:nvSpPr>
        <p:spPr/>
        <p:txBody>
          <a:bodyPr>
            <a:normAutofit/>
          </a:bodyPr>
          <a:lstStyle/>
          <a:p>
            <a:r>
              <a:rPr lang="en-US" smtClean="0"/>
              <a:t>PPG Confidential</a:t>
            </a:r>
            <a:endParaRPr lang="en-US"/>
          </a:p>
        </p:txBody>
      </p:sp>
      <p:sp>
        <p:nvSpPr>
          <p:cNvPr id="7" name="Slide Number Placeholder 6"/>
          <p:cNvSpPr>
            <a:spLocks noGrp="1"/>
          </p:cNvSpPr>
          <p:nvPr>
            <p:ph type="sldNum" sz="quarter" idx="12"/>
          </p:nvPr>
        </p:nvSpPr>
        <p:spPr/>
        <p:txBody>
          <a:bodyPr>
            <a:normAutofit/>
          </a:bodyPr>
          <a:lstStyle/>
          <a:p>
            <a:fld id="{FD9C4343-C115-504A-8D4F-0B17318D4A48}" type="slidenum">
              <a:rPr lang="en-US" smtClean="0"/>
              <a:t>‹#›</a:t>
            </a:fld>
            <a:endParaRPr lang="en-US"/>
          </a:p>
        </p:txBody>
      </p:sp>
      <p:sp>
        <p:nvSpPr>
          <p:cNvPr id="9" name="Content Placeholder 2"/>
          <p:cNvSpPr>
            <a:spLocks noGrp="1"/>
          </p:cNvSpPr>
          <p:nvPr>
            <p:ph idx="14"/>
          </p:nvPr>
        </p:nvSpPr>
        <p:spPr>
          <a:xfrm>
            <a:off x="6283833" y="1272033"/>
            <a:ext cx="5696712" cy="471602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idx="15"/>
          </p:nvPr>
        </p:nvSpPr>
        <p:spPr>
          <a:xfrm>
            <a:off x="312801" y="1272033"/>
            <a:ext cx="5695950" cy="2252222"/>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6"/>
          </p:nvPr>
        </p:nvSpPr>
        <p:spPr>
          <a:xfrm>
            <a:off x="312801" y="3740212"/>
            <a:ext cx="5696712" cy="22522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04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adrants">
    <p:spTree>
      <p:nvGrpSpPr>
        <p:cNvPr id="1" name=""/>
        <p:cNvGrpSpPr/>
        <p:nvPr/>
      </p:nvGrpSpPr>
      <p:grpSpPr>
        <a:xfrm>
          <a:off x="0" y="0"/>
          <a:ext cx="0" cy="0"/>
          <a:chOff x="0" y="0"/>
          <a:chExt cx="0" cy="0"/>
        </a:xfrm>
      </p:grpSpPr>
      <p:sp>
        <p:nvSpPr>
          <p:cNvPr id="2" name="Title 1"/>
          <p:cNvSpPr>
            <a:spLocks noGrp="1"/>
          </p:cNvSpPr>
          <p:nvPr>
            <p:ph type="title"/>
          </p:nvPr>
        </p:nvSpPr>
        <p:spPr>
          <a:xfrm>
            <a:off x="312801" y="323851"/>
            <a:ext cx="11667744" cy="859536"/>
          </a:xfrm>
        </p:spPr>
        <p:txBody>
          <a:bodyPr>
            <a:normAutofit/>
          </a:bodyPr>
          <a:lstStyle/>
          <a:p>
            <a:r>
              <a:rPr lang="en-US" dirty="0"/>
              <a:t>Click to edit Master title style</a:t>
            </a:r>
          </a:p>
        </p:txBody>
      </p:sp>
      <p:sp>
        <p:nvSpPr>
          <p:cNvPr id="6" name="Footer Placeholder 5"/>
          <p:cNvSpPr>
            <a:spLocks noGrp="1"/>
          </p:cNvSpPr>
          <p:nvPr>
            <p:ph type="ftr" sz="quarter" idx="11"/>
          </p:nvPr>
        </p:nvSpPr>
        <p:spPr/>
        <p:txBody>
          <a:bodyPr>
            <a:normAutofit/>
          </a:bodyPr>
          <a:lstStyle/>
          <a:p>
            <a:r>
              <a:rPr lang="en-US" smtClean="0"/>
              <a:t>PPG Confidential</a:t>
            </a:r>
            <a:endParaRPr lang="en-US"/>
          </a:p>
        </p:txBody>
      </p:sp>
      <p:sp>
        <p:nvSpPr>
          <p:cNvPr id="7" name="Slide Number Placeholder 6"/>
          <p:cNvSpPr>
            <a:spLocks noGrp="1"/>
          </p:cNvSpPr>
          <p:nvPr>
            <p:ph type="sldNum" sz="quarter" idx="12"/>
          </p:nvPr>
        </p:nvSpPr>
        <p:spPr/>
        <p:txBody>
          <a:bodyPr>
            <a:normAutofit/>
          </a:bodyPr>
          <a:lstStyle/>
          <a:p>
            <a:fld id="{FD9C4343-C115-504A-8D4F-0B17318D4A48}" type="slidenum">
              <a:rPr lang="en-US" smtClean="0"/>
              <a:t>‹#›</a:t>
            </a:fld>
            <a:endParaRPr lang="en-US"/>
          </a:p>
        </p:txBody>
      </p:sp>
      <p:sp>
        <p:nvSpPr>
          <p:cNvPr id="16" name="Content Placeholder 2"/>
          <p:cNvSpPr>
            <a:spLocks noGrp="1"/>
          </p:cNvSpPr>
          <p:nvPr>
            <p:ph idx="15"/>
          </p:nvPr>
        </p:nvSpPr>
        <p:spPr>
          <a:xfrm>
            <a:off x="312801" y="1272029"/>
            <a:ext cx="5696712" cy="22522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p:cNvSpPr>
            <a:spLocks noGrp="1"/>
          </p:cNvSpPr>
          <p:nvPr>
            <p:ph idx="16"/>
          </p:nvPr>
        </p:nvSpPr>
        <p:spPr>
          <a:xfrm>
            <a:off x="312801" y="3740212"/>
            <a:ext cx="5696712" cy="22522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2"/>
          <p:cNvSpPr>
            <a:spLocks noGrp="1"/>
          </p:cNvSpPr>
          <p:nvPr>
            <p:ph idx="17"/>
          </p:nvPr>
        </p:nvSpPr>
        <p:spPr>
          <a:xfrm>
            <a:off x="6283833" y="1272029"/>
            <a:ext cx="5696712" cy="22522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2"/>
          <p:cNvSpPr>
            <a:spLocks noGrp="1"/>
          </p:cNvSpPr>
          <p:nvPr>
            <p:ph idx="18"/>
          </p:nvPr>
        </p:nvSpPr>
        <p:spPr>
          <a:xfrm>
            <a:off x="6283833" y="3740212"/>
            <a:ext cx="5696712" cy="22522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2444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2801" y="323849"/>
            <a:ext cx="11671300" cy="859536"/>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312801" y="1274825"/>
            <a:ext cx="11671300" cy="470916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763612" y="6496406"/>
            <a:ext cx="9458086" cy="172221"/>
          </a:xfrm>
          <a:prstGeom prst="rect">
            <a:avLst/>
          </a:prstGeom>
        </p:spPr>
        <p:txBody>
          <a:bodyPr vert="horz" lIns="0" tIns="0" rIns="0" bIns="0" rtlCol="0" anchor="t" anchorCtr="0">
            <a:normAutofit/>
          </a:bodyPr>
          <a:lstStyle>
            <a:lvl1pPr algn="l">
              <a:defRPr sz="1000">
                <a:solidFill>
                  <a:schemeClr val="tx2"/>
                </a:solidFill>
                <a:latin typeface="+mn-lt"/>
                <a:cs typeface="Arial"/>
              </a:defRPr>
            </a:lvl1pPr>
          </a:lstStyle>
          <a:p>
            <a:r>
              <a:rPr lang="en-US" smtClean="0"/>
              <a:t>PPG Confidential</a:t>
            </a:r>
            <a:endParaRPr lang="en-US" dirty="0"/>
          </a:p>
        </p:txBody>
      </p:sp>
      <p:sp>
        <p:nvSpPr>
          <p:cNvPr id="6" name="Slide Number Placeholder 5"/>
          <p:cNvSpPr>
            <a:spLocks noGrp="1"/>
          </p:cNvSpPr>
          <p:nvPr>
            <p:ph type="sldNum" sz="quarter" idx="4"/>
          </p:nvPr>
        </p:nvSpPr>
        <p:spPr>
          <a:xfrm>
            <a:off x="307975" y="6496406"/>
            <a:ext cx="455637" cy="172221"/>
          </a:xfrm>
          <a:prstGeom prst="rect">
            <a:avLst/>
          </a:prstGeom>
        </p:spPr>
        <p:txBody>
          <a:bodyPr vert="horz" lIns="0" tIns="0" rIns="0" bIns="0" rtlCol="0" anchor="t" anchorCtr="0">
            <a:normAutofit/>
          </a:bodyPr>
          <a:lstStyle>
            <a:lvl1pPr algn="l">
              <a:defRPr sz="1000">
                <a:solidFill>
                  <a:schemeClr val="tx2"/>
                </a:solidFill>
                <a:latin typeface="+mn-lt"/>
                <a:cs typeface="Arial"/>
              </a:defRPr>
            </a:lvl1pPr>
          </a:lstStyle>
          <a:p>
            <a:fld id="{FD9C4343-C115-504A-8D4F-0B17318D4A48}" type="slidenum">
              <a:rPr lang="en-US" smtClean="0"/>
              <a:pPr/>
              <a:t>‹#›</a:t>
            </a:fld>
            <a:endParaRPr lang="en-US" dirty="0"/>
          </a:p>
        </p:txBody>
      </p:sp>
      <p:pic>
        <p:nvPicPr>
          <p:cNvPr id="10" name="Picture 9"/>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1284746" y="6171889"/>
            <a:ext cx="646903" cy="501631"/>
          </a:xfrm>
          <a:prstGeom prst="rect">
            <a:avLst/>
          </a:prstGeom>
        </p:spPr>
      </p:pic>
      <p:sp>
        <p:nvSpPr>
          <p:cNvPr id="12" name="Rectangle 11"/>
          <p:cNvSpPr/>
          <p:nvPr userDrawn="1"/>
        </p:nvSpPr>
        <p:spPr>
          <a:xfrm>
            <a:off x="7778802" y="-3095"/>
            <a:ext cx="4410023" cy="177031"/>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Rectangle 3"/>
          <p:cNvSpPr/>
          <p:nvPr userDrawn="1"/>
        </p:nvSpPr>
        <p:spPr>
          <a:xfrm>
            <a:off x="0" y="-4944"/>
            <a:ext cx="8266119" cy="184773"/>
          </a:xfrm>
          <a:custGeom>
            <a:avLst/>
            <a:gdLst>
              <a:gd name="connsiteX0" fmla="*/ 0 w 6709251"/>
              <a:gd name="connsiteY0" fmla="*/ 0 h 182880"/>
              <a:gd name="connsiteX1" fmla="*/ 6709251 w 6709251"/>
              <a:gd name="connsiteY1" fmla="*/ 0 h 182880"/>
              <a:gd name="connsiteX2" fmla="*/ 6709251 w 6709251"/>
              <a:gd name="connsiteY2" fmla="*/ 182880 h 182880"/>
              <a:gd name="connsiteX3" fmla="*/ 0 w 6709251"/>
              <a:gd name="connsiteY3" fmla="*/ 182880 h 182880"/>
              <a:gd name="connsiteX4" fmla="*/ 0 w 6709251"/>
              <a:gd name="connsiteY4" fmla="*/ 0 h 182880"/>
              <a:gd name="connsiteX0" fmla="*/ 0 w 7073510"/>
              <a:gd name="connsiteY0" fmla="*/ 0 h 182880"/>
              <a:gd name="connsiteX1" fmla="*/ 7073510 w 7073510"/>
              <a:gd name="connsiteY1" fmla="*/ 0 h 182880"/>
              <a:gd name="connsiteX2" fmla="*/ 6709251 w 7073510"/>
              <a:gd name="connsiteY2" fmla="*/ 182880 h 182880"/>
              <a:gd name="connsiteX3" fmla="*/ 0 w 7073510"/>
              <a:gd name="connsiteY3" fmla="*/ 182880 h 182880"/>
              <a:gd name="connsiteX4" fmla="*/ 0 w 7073510"/>
              <a:gd name="connsiteY4" fmla="*/ 0 h 182880"/>
              <a:gd name="connsiteX0" fmla="*/ 0 w 8678702"/>
              <a:gd name="connsiteY0" fmla="*/ 0 h 182880"/>
              <a:gd name="connsiteX1" fmla="*/ 8678702 w 8678702"/>
              <a:gd name="connsiteY1" fmla="*/ 0 h 182880"/>
              <a:gd name="connsiteX2" fmla="*/ 8314443 w 8678702"/>
              <a:gd name="connsiteY2" fmla="*/ 182880 h 182880"/>
              <a:gd name="connsiteX3" fmla="*/ 1605192 w 8678702"/>
              <a:gd name="connsiteY3" fmla="*/ 182880 h 182880"/>
              <a:gd name="connsiteX4" fmla="*/ 0 w 8678702"/>
              <a:gd name="connsiteY4" fmla="*/ 0 h 182880"/>
              <a:gd name="connsiteX0" fmla="*/ 0 w 8678702"/>
              <a:gd name="connsiteY0" fmla="*/ 0 h 186220"/>
              <a:gd name="connsiteX1" fmla="*/ 8678702 w 8678702"/>
              <a:gd name="connsiteY1" fmla="*/ 0 h 186220"/>
              <a:gd name="connsiteX2" fmla="*/ 8314443 w 8678702"/>
              <a:gd name="connsiteY2" fmla="*/ 182880 h 186220"/>
              <a:gd name="connsiteX3" fmla="*/ 6661 w 8678702"/>
              <a:gd name="connsiteY3" fmla="*/ 186220 h 186220"/>
              <a:gd name="connsiteX4" fmla="*/ 0 w 8678702"/>
              <a:gd name="connsiteY4" fmla="*/ 0 h 186220"/>
              <a:gd name="connsiteX0" fmla="*/ 133211 w 8672041"/>
              <a:gd name="connsiteY0" fmla="*/ 50097 h 186220"/>
              <a:gd name="connsiteX1" fmla="*/ 8672041 w 8672041"/>
              <a:gd name="connsiteY1" fmla="*/ 0 h 186220"/>
              <a:gd name="connsiteX2" fmla="*/ 8307782 w 8672041"/>
              <a:gd name="connsiteY2" fmla="*/ 182880 h 186220"/>
              <a:gd name="connsiteX3" fmla="*/ 0 w 8672041"/>
              <a:gd name="connsiteY3" fmla="*/ 186220 h 186220"/>
              <a:gd name="connsiteX4" fmla="*/ 133211 w 8672041"/>
              <a:gd name="connsiteY4" fmla="*/ 50097 h 186220"/>
              <a:gd name="connsiteX0" fmla="*/ 3330 w 8672041"/>
              <a:gd name="connsiteY0" fmla="*/ 3340 h 186220"/>
              <a:gd name="connsiteX1" fmla="*/ 8672041 w 8672041"/>
              <a:gd name="connsiteY1" fmla="*/ 0 h 186220"/>
              <a:gd name="connsiteX2" fmla="*/ 8307782 w 8672041"/>
              <a:gd name="connsiteY2" fmla="*/ 182880 h 186220"/>
              <a:gd name="connsiteX3" fmla="*/ 0 w 8672041"/>
              <a:gd name="connsiteY3" fmla="*/ 186220 h 186220"/>
              <a:gd name="connsiteX4" fmla="*/ 3330 w 8672041"/>
              <a:gd name="connsiteY4" fmla="*/ 3340 h 186220"/>
              <a:gd name="connsiteX0" fmla="*/ 3330 w 8672041"/>
              <a:gd name="connsiteY0" fmla="*/ 3340 h 188165"/>
              <a:gd name="connsiteX1" fmla="*/ 8672041 w 8672041"/>
              <a:gd name="connsiteY1" fmla="*/ 0 h 188165"/>
              <a:gd name="connsiteX2" fmla="*/ 8307782 w 8672041"/>
              <a:gd name="connsiteY2" fmla="*/ 188165 h 188165"/>
              <a:gd name="connsiteX3" fmla="*/ 0 w 8672041"/>
              <a:gd name="connsiteY3" fmla="*/ 186220 h 188165"/>
              <a:gd name="connsiteX4" fmla="*/ 3330 w 8672041"/>
              <a:gd name="connsiteY4" fmla="*/ 3340 h 188165"/>
              <a:gd name="connsiteX0" fmla="*/ 3330 w 8672041"/>
              <a:gd name="connsiteY0" fmla="*/ 3340 h 186220"/>
              <a:gd name="connsiteX1" fmla="*/ 8672041 w 8672041"/>
              <a:gd name="connsiteY1" fmla="*/ 0 h 186220"/>
              <a:gd name="connsiteX2" fmla="*/ 8307782 w 8672041"/>
              <a:gd name="connsiteY2" fmla="*/ 182880 h 186220"/>
              <a:gd name="connsiteX3" fmla="*/ 0 w 8672041"/>
              <a:gd name="connsiteY3" fmla="*/ 186220 h 186220"/>
              <a:gd name="connsiteX4" fmla="*/ 3330 w 8672041"/>
              <a:gd name="connsiteY4" fmla="*/ 3340 h 186220"/>
              <a:gd name="connsiteX0" fmla="*/ 0 w 8673980"/>
              <a:gd name="connsiteY0" fmla="*/ 3340 h 186220"/>
              <a:gd name="connsiteX1" fmla="*/ 8673980 w 8673980"/>
              <a:gd name="connsiteY1" fmla="*/ 0 h 186220"/>
              <a:gd name="connsiteX2" fmla="*/ 8309721 w 8673980"/>
              <a:gd name="connsiteY2" fmla="*/ 182880 h 186220"/>
              <a:gd name="connsiteX3" fmla="*/ 1939 w 8673980"/>
              <a:gd name="connsiteY3" fmla="*/ 186220 h 186220"/>
              <a:gd name="connsiteX4" fmla="*/ 0 w 8673980"/>
              <a:gd name="connsiteY4" fmla="*/ 3340 h 186220"/>
              <a:gd name="connsiteX0" fmla="*/ 0 w 8673980"/>
              <a:gd name="connsiteY0" fmla="*/ 0 h 188166"/>
              <a:gd name="connsiteX1" fmla="*/ 8673980 w 8673980"/>
              <a:gd name="connsiteY1" fmla="*/ 1946 h 188166"/>
              <a:gd name="connsiteX2" fmla="*/ 8309721 w 8673980"/>
              <a:gd name="connsiteY2" fmla="*/ 184826 h 188166"/>
              <a:gd name="connsiteX3" fmla="*/ 1939 w 8673980"/>
              <a:gd name="connsiteY3" fmla="*/ 188166 h 188166"/>
              <a:gd name="connsiteX4" fmla="*/ 0 w 8673980"/>
              <a:gd name="connsiteY4" fmla="*/ 0 h 188166"/>
              <a:gd name="connsiteX0" fmla="*/ 8631 w 8682611"/>
              <a:gd name="connsiteY0" fmla="*/ 0 h 262155"/>
              <a:gd name="connsiteX1" fmla="*/ 8682611 w 8682611"/>
              <a:gd name="connsiteY1" fmla="*/ 1946 h 262155"/>
              <a:gd name="connsiteX2" fmla="*/ 8318352 w 8682611"/>
              <a:gd name="connsiteY2" fmla="*/ 184826 h 262155"/>
              <a:gd name="connsiteX3" fmla="*/ 30 w 8682611"/>
              <a:gd name="connsiteY3" fmla="*/ 262155 h 262155"/>
              <a:gd name="connsiteX4" fmla="*/ 8631 w 8682611"/>
              <a:gd name="connsiteY4" fmla="*/ 0 h 262155"/>
              <a:gd name="connsiteX0" fmla="*/ 3393 w 8677373"/>
              <a:gd name="connsiteY0" fmla="*/ 0 h 198736"/>
              <a:gd name="connsiteX1" fmla="*/ 8677373 w 8677373"/>
              <a:gd name="connsiteY1" fmla="*/ 1946 h 198736"/>
              <a:gd name="connsiteX2" fmla="*/ 8313114 w 8677373"/>
              <a:gd name="connsiteY2" fmla="*/ 184826 h 198736"/>
              <a:gd name="connsiteX3" fmla="*/ 63 w 8677373"/>
              <a:gd name="connsiteY3" fmla="*/ 198736 h 198736"/>
              <a:gd name="connsiteX4" fmla="*/ 3393 w 8677373"/>
              <a:gd name="connsiteY4" fmla="*/ 0 h 198736"/>
              <a:gd name="connsiteX0" fmla="*/ 3393 w 8677373"/>
              <a:gd name="connsiteY0" fmla="*/ 0 h 198736"/>
              <a:gd name="connsiteX1" fmla="*/ 8677373 w 8677373"/>
              <a:gd name="connsiteY1" fmla="*/ 1946 h 198736"/>
              <a:gd name="connsiteX2" fmla="*/ 8313115 w 8677373"/>
              <a:gd name="connsiteY2" fmla="*/ 189197 h 198736"/>
              <a:gd name="connsiteX3" fmla="*/ 63 w 8677373"/>
              <a:gd name="connsiteY3" fmla="*/ 198736 h 198736"/>
              <a:gd name="connsiteX4" fmla="*/ 3393 w 8677373"/>
              <a:gd name="connsiteY4" fmla="*/ 0 h 198736"/>
              <a:gd name="connsiteX0" fmla="*/ 0 w 8678339"/>
              <a:gd name="connsiteY0" fmla="*/ 0 h 198736"/>
              <a:gd name="connsiteX1" fmla="*/ 8678339 w 8678339"/>
              <a:gd name="connsiteY1" fmla="*/ 1946 h 198736"/>
              <a:gd name="connsiteX2" fmla="*/ 8314081 w 8678339"/>
              <a:gd name="connsiteY2" fmla="*/ 189197 h 198736"/>
              <a:gd name="connsiteX3" fmla="*/ 1029 w 8678339"/>
              <a:gd name="connsiteY3" fmla="*/ 198736 h 198736"/>
              <a:gd name="connsiteX4" fmla="*/ 0 w 8678339"/>
              <a:gd name="connsiteY4" fmla="*/ 0 h 198736"/>
              <a:gd name="connsiteX0" fmla="*/ 0 w 8678339"/>
              <a:gd name="connsiteY0" fmla="*/ 0 h 194364"/>
              <a:gd name="connsiteX1" fmla="*/ 8678339 w 8678339"/>
              <a:gd name="connsiteY1" fmla="*/ 1946 h 194364"/>
              <a:gd name="connsiteX2" fmla="*/ 8314081 w 8678339"/>
              <a:gd name="connsiteY2" fmla="*/ 189197 h 194364"/>
              <a:gd name="connsiteX3" fmla="*/ 1029 w 8678339"/>
              <a:gd name="connsiteY3" fmla="*/ 194364 h 194364"/>
              <a:gd name="connsiteX4" fmla="*/ 0 w 8678339"/>
              <a:gd name="connsiteY4" fmla="*/ 0 h 194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8339" h="194364">
                <a:moveTo>
                  <a:pt x="0" y="0"/>
                </a:moveTo>
                <a:lnTo>
                  <a:pt x="8678339" y="1946"/>
                </a:lnTo>
                <a:lnTo>
                  <a:pt x="8314081" y="189197"/>
                </a:lnTo>
                <a:lnTo>
                  <a:pt x="1029" y="194364"/>
                </a:lnTo>
                <a:cubicBezTo>
                  <a:pt x="383" y="133404"/>
                  <a:pt x="646" y="60960"/>
                  <a:pt x="0"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2191492"/>
      </p:ext>
    </p:extLst>
  </p:cSld>
  <p:clrMap bg1="lt1" tx1="dk1" bg2="lt2" tx2="dk2" accent1="accent1" accent2="accent2" accent3="accent3" accent4="accent4" accent5="accent5" accent6="accent6" hlink="hlink" folHlink="folHlink"/>
  <p:sldLayoutIdLst>
    <p:sldLayoutId id="2147483670" r:id="rId1"/>
    <p:sldLayoutId id="2147483668" r:id="rId2"/>
    <p:sldLayoutId id="2147483669" r:id="rId3"/>
    <p:sldLayoutId id="2147483667" r:id="rId4"/>
    <p:sldLayoutId id="2147483652" r:id="rId5"/>
    <p:sldLayoutId id="2147483653" r:id="rId6"/>
    <p:sldLayoutId id="2147483659" r:id="rId7"/>
    <p:sldLayoutId id="2147483660" r:id="rId8"/>
    <p:sldLayoutId id="2147483662" r:id="rId9"/>
    <p:sldLayoutId id="2147483654" r:id="rId10"/>
    <p:sldLayoutId id="2147483655" r:id="rId11"/>
    <p:sldLayoutId id="2147483656" r:id="rId12"/>
    <p:sldLayoutId id="2147483657" r:id="rId13"/>
  </p:sldLayoutIdLst>
  <p:hf hdr="0" dt="0"/>
  <p:txStyles>
    <p:titleStyle>
      <a:lvl1pPr algn="l" defTabSz="457200" rtl="0" eaLnBrk="1" latinLnBrk="0" hangingPunct="1">
        <a:spcBef>
          <a:spcPct val="0"/>
        </a:spcBef>
        <a:buNone/>
        <a:defRPr sz="2800" b="1" kern="1200">
          <a:solidFill>
            <a:schemeClr val="tx1"/>
          </a:solidFill>
          <a:latin typeface="+mj-lt"/>
          <a:ea typeface="+mj-ea"/>
          <a:cs typeface="Arial"/>
        </a:defRPr>
      </a:lvl1pPr>
    </p:titleStyle>
    <p:bodyStyle>
      <a:lvl1pPr marL="233363" indent="-233363" algn="l" defTabSz="457200" rtl="0" eaLnBrk="1" latinLnBrk="0" hangingPunct="1">
        <a:spcBef>
          <a:spcPts val="528"/>
        </a:spcBef>
        <a:spcAft>
          <a:spcPts val="0"/>
        </a:spcAft>
        <a:buClr>
          <a:schemeClr val="accent1"/>
        </a:buClr>
        <a:buFont typeface="Arial" panose="020B0604020202020204" pitchFamily="34" charset="0"/>
        <a:buChar char="•"/>
        <a:defRPr sz="2400" b="0" kern="1200">
          <a:solidFill>
            <a:schemeClr val="tx1"/>
          </a:solidFill>
          <a:latin typeface="+mn-lt"/>
          <a:ea typeface="+mn-ea"/>
          <a:cs typeface="Arial"/>
        </a:defRPr>
      </a:lvl1pPr>
      <a:lvl2pPr marL="339725" indent="-169863" algn="l" defTabSz="457200" rtl="0" eaLnBrk="1" latinLnBrk="0" hangingPunct="1">
        <a:spcBef>
          <a:spcPts val="528"/>
        </a:spcBef>
        <a:spcAft>
          <a:spcPts val="0"/>
        </a:spcAft>
        <a:buClr>
          <a:schemeClr val="accent1"/>
        </a:buClr>
        <a:buFont typeface="Arial"/>
        <a:buChar char="•"/>
        <a:defRPr sz="2200" b="0" i="0" kern="1200">
          <a:solidFill>
            <a:schemeClr val="tx1"/>
          </a:solidFill>
          <a:latin typeface="Arial"/>
          <a:ea typeface="+mn-ea"/>
          <a:cs typeface="Arial"/>
        </a:defRPr>
      </a:lvl2pPr>
      <a:lvl3pPr marL="509588" indent="-169863" algn="l" defTabSz="457200" rtl="0" eaLnBrk="1" latinLnBrk="0" hangingPunct="1">
        <a:spcBef>
          <a:spcPts val="528"/>
        </a:spcBef>
        <a:spcAft>
          <a:spcPts val="0"/>
        </a:spcAft>
        <a:buClr>
          <a:schemeClr val="accent1"/>
        </a:buClr>
        <a:buFont typeface="Arial"/>
        <a:buChar char="•"/>
        <a:tabLst/>
        <a:defRPr sz="2000" kern="1200">
          <a:solidFill>
            <a:schemeClr val="tx1"/>
          </a:solidFill>
          <a:latin typeface="+mn-lt"/>
          <a:ea typeface="+mn-ea"/>
          <a:cs typeface="Arial"/>
        </a:defRPr>
      </a:lvl3pPr>
      <a:lvl4pPr marL="690563" indent="-180975" algn="l" defTabSz="457200" rtl="0" eaLnBrk="1" latinLnBrk="0" hangingPunct="1">
        <a:spcBef>
          <a:spcPts val="528"/>
        </a:spcBef>
        <a:spcAft>
          <a:spcPts val="0"/>
        </a:spcAft>
        <a:buClr>
          <a:schemeClr val="accent1"/>
        </a:buClr>
        <a:buFont typeface="Arial"/>
        <a:buChar char="•"/>
        <a:tabLst/>
        <a:defRPr sz="1800" kern="1200">
          <a:solidFill>
            <a:schemeClr val="tx1"/>
          </a:solidFill>
          <a:latin typeface="+mn-lt"/>
          <a:ea typeface="+mn-ea"/>
          <a:cs typeface="Arial"/>
        </a:defRPr>
      </a:lvl4pPr>
      <a:lvl5pPr marL="857250" indent="-166688" algn="l" defTabSz="457200" rtl="0" eaLnBrk="1" latinLnBrk="0" hangingPunct="1">
        <a:spcBef>
          <a:spcPts val="528"/>
        </a:spcBef>
        <a:spcAft>
          <a:spcPts val="0"/>
        </a:spcAft>
        <a:buClr>
          <a:schemeClr val="accent1"/>
        </a:buClr>
        <a:buFont typeface="Arial"/>
        <a:buChar char="•"/>
        <a:defRPr sz="1600" kern="1200">
          <a:solidFill>
            <a:schemeClr val="tx1"/>
          </a:solidFill>
          <a:latin typeface="+mn-lt"/>
          <a:ea typeface="+mn-ea"/>
          <a:cs typeface="Arial"/>
        </a:defRPr>
      </a:lvl5pPr>
      <a:lvl6pPr marL="800100" indent="-114300" algn="l" defTabSz="457200" rtl="0" eaLnBrk="1" latinLnBrk="0" hangingPunct="1">
        <a:spcBef>
          <a:spcPts val="528"/>
        </a:spcBef>
        <a:spcAft>
          <a:spcPts val="0"/>
        </a:spcAft>
        <a:buClr>
          <a:schemeClr val="accent1"/>
        </a:buClr>
        <a:buSzPct val="100000"/>
        <a:buFont typeface="Arial"/>
        <a:buChar char="•"/>
        <a:tabLst/>
        <a:defRPr sz="1400" kern="1200">
          <a:solidFill>
            <a:schemeClr val="tx1"/>
          </a:solidFill>
          <a:latin typeface="+mn-lt"/>
          <a:ea typeface="+mn-ea"/>
          <a:cs typeface="+mn-cs"/>
        </a:defRPr>
      </a:lvl6pPr>
      <a:lvl7pPr marL="915988" indent="-115888" algn="l" defTabSz="457200" rtl="0" eaLnBrk="1" latinLnBrk="0" hangingPunct="1">
        <a:spcBef>
          <a:spcPts val="528"/>
        </a:spcBef>
        <a:spcAft>
          <a:spcPts val="0"/>
        </a:spcAft>
        <a:buClr>
          <a:schemeClr val="accent1"/>
        </a:buClr>
        <a:buFont typeface="Arial"/>
        <a:buChar char="•"/>
        <a:defRPr sz="1200" kern="1200">
          <a:solidFill>
            <a:schemeClr val="tx1"/>
          </a:solidFill>
          <a:latin typeface="+mn-lt"/>
          <a:ea typeface="+mn-ea"/>
          <a:cs typeface="+mn-cs"/>
        </a:defRPr>
      </a:lvl7pPr>
      <a:lvl8pPr marL="1030288" indent="-114300" algn="l" defTabSz="457200" rtl="0" eaLnBrk="1" latinLnBrk="0" hangingPunct="1">
        <a:spcBef>
          <a:spcPct val="20000"/>
        </a:spcBef>
        <a:buClr>
          <a:schemeClr val="accent1"/>
        </a:buClr>
        <a:buFont typeface="Arial"/>
        <a:buChar char="•"/>
        <a:defRPr sz="1050" kern="1200" baseline="0">
          <a:solidFill>
            <a:schemeClr val="tx1"/>
          </a:solidFill>
          <a:latin typeface="+mn-lt"/>
          <a:ea typeface="+mn-ea"/>
          <a:cs typeface="+mn-cs"/>
        </a:defRPr>
      </a:lvl8pPr>
      <a:lvl9pPr marL="1198563" indent="-106363" algn="l" defTabSz="457200" rtl="0" eaLnBrk="1" latinLnBrk="0" hangingPunct="1">
        <a:spcBef>
          <a:spcPct val="20000"/>
        </a:spcBef>
        <a:buClr>
          <a:schemeClr val="accent1"/>
        </a:buClr>
        <a:buFont typeface="Arial"/>
        <a:buChar char="•"/>
        <a:defRPr sz="1050" kern="1200" baseline="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B825C-C887-4AB8-8240-867B417459FD}"/>
              </a:ext>
            </a:extLst>
          </p:cNvPr>
          <p:cNvSpPr>
            <a:spLocks noGrp="1"/>
          </p:cNvSpPr>
          <p:nvPr>
            <p:ph type="ctrTitle"/>
          </p:nvPr>
        </p:nvSpPr>
        <p:spPr/>
        <p:txBody>
          <a:bodyPr/>
          <a:lstStyle/>
          <a:p>
            <a:r>
              <a:rPr lang="en-US" dirty="0" smtClean="0"/>
              <a:t>Customer Churn Project</a:t>
            </a:r>
            <a:endParaRPr lang="en-US" dirty="0"/>
          </a:p>
        </p:txBody>
      </p:sp>
      <p:sp>
        <p:nvSpPr>
          <p:cNvPr id="3" name="Subtitle 2">
            <a:extLst>
              <a:ext uri="{FF2B5EF4-FFF2-40B4-BE49-F238E27FC236}">
                <a16:creationId xmlns:a16="http://schemas.microsoft.com/office/drawing/2014/main" id="{F55FDD31-E17A-4E1D-B092-9B4938FBAF20}"/>
              </a:ext>
            </a:extLst>
          </p:cNvPr>
          <p:cNvSpPr>
            <a:spLocks noGrp="1"/>
          </p:cNvSpPr>
          <p:nvPr>
            <p:ph type="subTitle" idx="1"/>
          </p:nvPr>
        </p:nvSpPr>
        <p:spPr/>
        <p:txBody>
          <a:bodyPr/>
          <a:lstStyle/>
          <a:p>
            <a:r>
              <a:rPr lang="en-US" dirty="0" smtClean="0"/>
              <a:t>Anastasia Sosnovskikh, PPG</a:t>
            </a:r>
            <a:endParaRPr lang="en-US" dirty="0"/>
          </a:p>
        </p:txBody>
      </p:sp>
    </p:spTree>
    <p:extLst>
      <p:ext uri="{BB962C8B-B14F-4D97-AF65-F5344CB8AC3E}">
        <p14:creationId xmlns:p14="http://schemas.microsoft.com/office/powerpoint/2010/main" val="3697545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PPG Industries</a:t>
            </a:r>
            <a:endParaRPr lang="en-US" dirty="0"/>
          </a:p>
        </p:txBody>
      </p:sp>
      <p:sp>
        <p:nvSpPr>
          <p:cNvPr id="10" name="Content Placeholder 9"/>
          <p:cNvSpPr>
            <a:spLocks noGrp="1"/>
          </p:cNvSpPr>
          <p:nvPr>
            <p:ph idx="13"/>
          </p:nvPr>
        </p:nvSpPr>
        <p:spPr/>
        <p:txBody>
          <a:bodyPr/>
          <a:lstStyle/>
          <a:p>
            <a:r>
              <a:rPr lang="en-US" dirty="0" smtClean="0"/>
              <a:t>Fortune 500 Company</a:t>
            </a:r>
          </a:p>
          <a:p>
            <a:r>
              <a:rPr lang="en-US" dirty="0" smtClean="0"/>
              <a:t>Largest Coatings Company </a:t>
            </a:r>
          </a:p>
          <a:p>
            <a:pPr marL="0" indent="0">
              <a:buNone/>
            </a:pPr>
            <a:r>
              <a:rPr lang="en-US" dirty="0"/>
              <a:t> </a:t>
            </a:r>
            <a:r>
              <a:rPr lang="en-US" dirty="0" smtClean="0"/>
              <a:t>  in the World by Revenue</a:t>
            </a:r>
          </a:p>
          <a:p>
            <a:r>
              <a:rPr lang="en-US" dirty="0" smtClean="0"/>
              <a:t>Headquarters in Pittsburgh, PA</a:t>
            </a:r>
          </a:p>
          <a:p>
            <a:r>
              <a:rPr lang="en-US" dirty="0" smtClean="0"/>
              <a:t>70+ countries around the globe</a:t>
            </a:r>
            <a:endParaRPr lang="en-US" dirty="0"/>
          </a:p>
        </p:txBody>
      </p:sp>
      <p:pic>
        <p:nvPicPr>
          <p:cNvPr id="1026" name="Picture 2" descr="PPG Place, Pittsburgh PA: evilbuildings"/>
          <p:cNvPicPr>
            <a:picLocks noGrp="1" noChangeAspect="1" noChangeArrowheads="1"/>
          </p:cNvPicPr>
          <p:nvPr>
            <p:ph idx="14"/>
          </p:nvPr>
        </p:nvPicPr>
        <p:blipFill>
          <a:blip r:embed="rId3">
            <a:extLst>
              <a:ext uri="{28A0092B-C50C-407E-A947-70E740481C1C}">
                <a14:useLocalDpi xmlns:a14="http://schemas.microsoft.com/office/drawing/2010/main" val="0"/>
              </a:ext>
            </a:extLst>
          </a:blip>
          <a:srcRect/>
          <a:stretch>
            <a:fillRect/>
          </a:stretch>
        </p:blipFill>
        <p:spPr bwMode="auto">
          <a:xfrm>
            <a:off x="6279833" y="1183386"/>
            <a:ext cx="5700712" cy="4006786"/>
          </a:xfrm>
          <a:prstGeom prst="rect">
            <a:avLst/>
          </a:prstGeom>
          <a:noFill/>
          <a:extLst>
            <a:ext uri="{909E8E84-426E-40DD-AFC4-6F175D3DCCD1}">
              <a14:hiddenFill xmlns:a14="http://schemas.microsoft.com/office/drawing/2010/main">
                <a:solidFill>
                  <a:srgbClr val="FFFFFF"/>
                </a:solidFill>
              </a14:hiddenFill>
            </a:ext>
          </a:extLst>
        </p:spPr>
      </p:pic>
      <p:sp>
        <p:nvSpPr>
          <p:cNvPr id="12" name="Footer Placeholder 11"/>
          <p:cNvSpPr>
            <a:spLocks noGrp="1"/>
          </p:cNvSpPr>
          <p:nvPr>
            <p:ph type="ftr" sz="quarter" idx="11"/>
          </p:nvPr>
        </p:nvSpPr>
        <p:spPr/>
        <p:txBody>
          <a:bodyPr/>
          <a:lstStyle/>
          <a:p>
            <a:r>
              <a:rPr lang="en-US" smtClean="0"/>
              <a:t>PPG Confidential</a:t>
            </a:r>
            <a:endParaRPr lang="en-US"/>
          </a:p>
        </p:txBody>
      </p:sp>
      <p:sp>
        <p:nvSpPr>
          <p:cNvPr id="13" name="Slide Number Placeholder 12"/>
          <p:cNvSpPr>
            <a:spLocks noGrp="1"/>
          </p:cNvSpPr>
          <p:nvPr>
            <p:ph type="sldNum" sz="quarter" idx="12"/>
          </p:nvPr>
        </p:nvSpPr>
        <p:spPr/>
        <p:txBody>
          <a:bodyPr/>
          <a:lstStyle/>
          <a:p>
            <a:fld id="{FD9C4343-C115-504A-8D4F-0B17318D4A48}" type="slidenum">
              <a:rPr lang="en-US" smtClean="0"/>
              <a:t>2</a:t>
            </a:fld>
            <a:endParaRPr lang="en-US"/>
          </a:p>
        </p:txBody>
      </p:sp>
    </p:spTree>
    <p:extLst>
      <p:ext uri="{BB962C8B-B14F-4D97-AF65-F5344CB8AC3E}">
        <p14:creationId xmlns:p14="http://schemas.microsoft.com/office/powerpoint/2010/main" val="1212773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Customer Churn</a:t>
            </a:r>
            <a:endParaRPr lang="en-US" dirty="0"/>
          </a:p>
        </p:txBody>
      </p:sp>
      <p:sp>
        <p:nvSpPr>
          <p:cNvPr id="5" name="Footer Placeholder 4"/>
          <p:cNvSpPr>
            <a:spLocks noGrp="1"/>
          </p:cNvSpPr>
          <p:nvPr>
            <p:ph type="ftr" sz="quarter" idx="11"/>
          </p:nvPr>
        </p:nvSpPr>
        <p:spPr/>
        <p:txBody>
          <a:bodyPr/>
          <a:lstStyle/>
          <a:p>
            <a:r>
              <a:rPr lang="en-US" smtClean="0"/>
              <a:t>PPG Confidential</a:t>
            </a:r>
            <a:endParaRPr lang="en-US"/>
          </a:p>
        </p:txBody>
      </p:sp>
      <p:sp>
        <p:nvSpPr>
          <p:cNvPr id="6" name="Slide Number Placeholder 5"/>
          <p:cNvSpPr>
            <a:spLocks noGrp="1"/>
          </p:cNvSpPr>
          <p:nvPr>
            <p:ph type="sldNum" sz="quarter" idx="12"/>
          </p:nvPr>
        </p:nvSpPr>
        <p:spPr/>
        <p:txBody>
          <a:bodyPr/>
          <a:lstStyle/>
          <a:p>
            <a:fld id="{FD9C4343-C115-504A-8D4F-0B17318D4A48}" type="slidenum">
              <a:rPr lang="en-US" smtClean="0"/>
              <a:t>3</a:t>
            </a:fld>
            <a:endParaRPr lang="en-US"/>
          </a:p>
        </p:txBody>
      </p:sp>
      <p:sp>
        <p:nvSpPr>
          <p:cNvPr id="8" name="Content Placeholder 7"/>
          <p:cNvSpPr>
            <a:spLocks noGrp="1"/>
          </p:cNvSpPr>
          <p:nvPr>
            <p:ph idx="13"/>
          </p:nvPr>
        </p:nvSpPr>
        <p:spPr/>
        <p:txBody>
          <a:bodyPr/>
          <a:lstStyle/>
          <a:p>
            <a:r>
              <a:rPr lang="en-US" b="1" dirty="0" smtClean="0"/>
              <a:t>Idea: </a:t>
            </a:r>
            <a:r>
              <a:rPr lang="en-US" dirty="0" smtClean="0"/>
              <a:t>predict a probability </a:t>
            </a:r>
            <a:r>
              <a:rPr lang="en-US" dirty="0"/>
              <a:t>if some customer will </a:t>
            </a:r>
            <a:r>
              <a:rPr lang="en-US" dirty="0" smtClean="0"/>
              <a:t>stop buying</a:t>
            </a:r>
            <a:endParaRPr lang="en-US" dirty="0"/>
          </a:p>
          <a:p>
            <a:r>
              <a:rPr lang="en-US" b="1" dirty="0" smtClean="0"/>
              <a:t>Data: </a:t>
            </a:r>
            <a:r>
              <a:rPr lang="en-US" dirty="0" smtClean="0"/>
              <a:t>sales transaction history</a:t>
            </a:r>
            <a:endParaRPr lang="en-US" dirty="0"/>
          </a:p>
        </p:txBody>
      </p:sp>
      <p:pic>
        <p:nvPicPr>
          <p:cNvPr id="2052" name="Picture 4" descr="How to Reduce Customer Churn | Ways to Reduce Customer Churn"/>
          <p:cNvPicPr>
            <a:picLocks noGrp="1" noChangeAspect="1" noChangeArrowheads="1"/>
          </p:cNvPicPr>
          <p:nvPr>
            <p:ph idx="14"/>
          </p:nvPr>
        </p:nvPicPr>
        <p:blipFill>
          <a:blip r:embed="rId3">
            <a:extLst>
              <a:ext uri="{28A0092B-C50C-407E-A947-70E740481C1C}">
                <a14:useLocalDpi xmlns:a14="http://schemas.microsoft.com/office/drawing/2010/main" val="0"/>
              </a:ext>
            </a:extLst>
          </a:blip>
          <a:srcRect/>
          <a:stretch>
            <a:fillRect/>
          </a:stretch>
        </p:blipFill>
        <p:spPr bwMode="auto">
          <a:xfrm>
            <a:off x="6146673" y="1181098"/>
            <a:ext cx="4806952" cy="4806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2677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Churn</a:t>
            </a:r>
            <a:endParaRPr lang="en-US" dirty="0"/>
          </a:p>
        </p:txBody>
      </p:sp>
      <p:sp>
        <p:nvSpPr>
          <p:cNvPr id="3" name="Footer Placeholder 2"/>
          <p:cNvSpPr>
            <a:spLocks noGrp="1"/>
          </p:cNvSpPr>
          <p:nvPr>
            <p:ph type="ftr" sz="quarter" idx="11"/>
          </p:nvPr>
        </p:nvSpPr>
        <p:spPr/>
        <p:txBody>
          <a:bodyPr/>
          <a:lstStyle/>
          <a:p>
            <a:r>
              <a:rPr lang="en-US" smtClean="0"/>
              <a:t>PPG Confidential</a:t>
            </a:r>
            <a:endParaRPr lang="en-US"/>
          </a:p>
        </p:txBody>
      </p:sp>
      <p:sp>
        <p:nvSpPr>
          <p:cNvPr id="4" name="Slide Number Placeholder 3"/>
          <p:cNvSpPr>
            <a:spLocks noGrp="1"/>
          </p:cNvSpPr>
          <p:nvPr>
            <p:ph type="sldNum" sz="quarter" idx="12"/>
          </p:nvPr>
        </p:nvSpPr>
        <p:spPr/>
        <p:txBody>
          <a:bodyPr/>
          <a:lstStyle/>
          <a:p>
            <a:fld id="{FD9C4343-C115-504A-8D4F-0B17318D4A48}" type="slidenum">
              <a:rPr lang="en-US" smtClean="0"/>
              <a:t>4</a:t>
            </a:fld>
            <a:endParaRPr lang="en-US"/>
          </a:p>
        </p:txBody>
      </p:sp>
      <p:sp>
        <p:nvSpPr>
          <p:cNvPr id="5" name="Content Placeholder 4"/>
          <p:cNvSpPr>
            <a:spLocks noGrp="1"/>
          </p:cNvSpPr>
          <p:nvPr>
            <p:ph idx="13"/>
          </p:nvPr>
        </p:nvSpPr>
        <p:spPr/>
        <p:txBody>
          <a:bodyPr/>
          <a:lstStyle/>
          <a:p>
            <a:r>
              <a:rPr lang="en-US" b="1" dirty="0" smtClean="0"/>
              <a:t>Motivation</a:t>
            </a:r>
          </a:p>
          <a:p>
            <a:pPr lvl="1"/>
            <a:r>
              <a:rPr lang="en-US" dirty="0" smtClean="0"/>
              <a:t>Select </a:t>
            </a:r>
            <a:r>
              <a:rPr lang="en-US" dirty="0"/>
              <a:t>effective retention </a:t>
            </a:r>
            <a:r>
              <a:rPr lang="en-US" dirty="0" smtClean="0"/>
              <a:t>actions</a:t>
            </a:r>
          </a:p>
          <a:p>
            <a:pPr lvl="1"/>
            <a:r>
              <a:rPr lang="en-US" dirty="0" smtClean="0"/>
              <a:t>Keep the Customer</a:t>
            </a:r>
            <a:endParaRPr lang="en-US" dirty="0" smtClean="0"/>
          </a:p>
          <a:p>
            <a:pPr lvl="1"/>
            <a:endParaRPr lang="en-US" dirty="0" smtClean="0"/>
          </a:p>
          <a:p>
            <a:endParaRPr lang="en-US" b="1" dirty="0"/>
          </a:p>
        </p:txBody>
      </p:sp>
      <p:pic>
        <p:nvPicPr>
          <p:cNvPr id="1026" name="Picture 2" descr="How Do You Stop Customer Churn? Here&amp;#39;s Why a Centralized Data Hub Can Help  - Atrium"/>
          <p:cNvPicPr>
            <a:picLocks noGrp="1" noChangeAspect="1" noChangeArrowheads="1"/>
          </p:cNvPicPr>
          <p:nvPr>
            <p:ph idx="14"/>
          </p:nvPr>
        </p:nvPicPr>
        <p:blipFill rotWithShape="1">
          <a:blip r:embed="rId3">
            <a:extLst>
              <a:ext uri="{28A0092B-C50C-407E-A947-70E740481C1C}">
                <a14:useLocalDpi xmlns:a14="http://schemas.microsoft.com/office/drawing/2010/main" val="0"/>
              </a:ext>
            </a:extLst>
          </a:blip>
          <a:srcRect t="18825" b="14405"/>
          <a:stretch/>
        </p:blipFill>
        <p:spPr bwMode="auto">
          <a:xfrm>
            <a:off x="1466894" y="2808966"/>
            <a:ext cx="9359557" cy="3270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080582"/>
      </p:ext>
    </p:extLst>
  </p:cSld>
  <p:clrMapOvr>
    <a:masterClrMapping/>
  </p:clrMapOvr>
</p:sld>
</file>

<file path=ppt/theme/theme1.xml><?xml version="1.0" encoding="utf-8"?>
<a:theme xmlns:a="http://schemas.openxmlformats.org/drawingml/2006/main" name="Master slide">
  <a:themeElements>
    <a:clrScheme name="PPG 2">
      <a:dk1>
        <a:sysClr val="windowText" lastClr="000000"/>
      </a:dk1>
      <a:lt1>
        <a:sysClr val="window" lastClr="FFFFFF"/>
      </a:lt1>
      <a:dk2>
        <a:srgbClr val="666666"/>
      </a:dk2>
      <a:lt2>
        <a:srgbClr val="FFFFFF"/>
      </a:lt2>
      <a:accent1>
        <a:srgbClr val="0078A9"/>
      </a:accent1>
      <a:accent2>
        <a:srgbClr val="3EC7F4"/>
      </a:accent2>
      <a:accent3>
        <a:srgbClr val="0033A0"/>
      </a:accent3>
      <a:accent4>
        <a:srgbClr val="00B149"/>
      </a:accent4>
      <a:accent5>
        <a:srgbClr val="D0006F"/>
      </a:accent5>
      <a:accent6>
        <a:srgbClr val="FF7C13"/>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D6498"/>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ppg_wide_160527</Template>
  <TotalTime>1049</TotalTime>
  <Words>135</Words>
  <Application>Microsoft Office PowerPoint</Application>
  <PresentationFormat>Custom</PresentationFormat>
  <Paragraphs>31</Paragraphs>
  <Slides>4</Slides>
  <Notes>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vt:i4>
      </vt:variant>
    </vt:vector>
  </HeadingPairs>
  <TitlesOfParts>
    <vt:vector size="6" baseType="lpstr">
      <vt:lpstr>Arial</vt:lpstr>
      <vt:lpstr>Master slide</vt:lpstr>
      <vt:lpstr>Customer Churn Project</vt:lpstr>
      <vt:lpstr>PPG Industries</vt:lpstr>
      <vt:lpstr>Customer Churn</vt:lpstr>
      <vt:lpstr>Customer Churn</vt:lpstr>
    </vt:vector>
  </TitlesOfParts>
  <Company>PPG Industries,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Smydo, Judy</dc:creator>
  <cp:lastModifiedBy>Sosnovskikh, Anastasia</cp:lastModifiedBy>
  <cp:revision>33</cp:revision>
  <dcterms:created xsi:type="dcterms:W3CDTF">2017-09-19T01:11:20Z</dcterms:created>
  <dcterms:modified xsi:type="dcterms:W3CDTF">2021-09-02T23:31:26Z</dcterms:modified>
</cp:coreProperties>
</file>