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9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7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80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5733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9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46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1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4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9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9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4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73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IT CHATBOT &amp; OPERASIONAL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445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511" y="3094318"/>
            <a:ext cx="7126289" cy="1400530"/>
          </a:xfrm>
        </p:spPr>
        <p:txBody>
          <a:bodyPr/>
          <a:lstStyle/>
          <a:p>
            <a:r>
              <a:rPr lang="en-US" dirty="0" smtClean="0"/>
              <a:t>SEKIAN DAN TERIMA KASIH.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0" y="452718"/>
            <a:ext cx="9404723" cy="140053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JOBDESK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21" y="3873500"/>
            <a:ext cx="3282079" cy="170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MONITORING JARINGAN, MAINTENANCE DAN KOORDINASI DENGAN ITCC BUBAT TIAP 1 BULAN SEKALI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1" y="1612901"/>
            <a:ext cx="3282079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11" y="1612901"/>
            <a:ext cx="3607899" cy="2057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39723" y="3848774"/>
            <a:ext cx="3544889" cy="170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MONITORING </a:t>
            </a:r>
            <a:r>
              <a:rPr lang="en-US" dirty="0"/>
              <a:t>VIDA, MAINTENANCE DAN KOORDINASI DENGAN TIM CHATBOT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937" y="1529398"/>
            <a:ext cx="623399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1.)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32475" y="1547496"/>
            <a:ext cx="623399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2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43695" y="1552894"/>
            <a:ext cx="623399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3.)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84101" y="3810674"/>
            <a:ext cx="3544889" cy="170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IT SUPPORT OPERASIONAL JIKA ADA KENDALA TEKNIS PADA LAYANAN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01" y="1612901"/>
            <a:ext cx="34046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1" y="452718"/>
            <a:ext cx="9404723" cy="140053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KENDALA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-APLIKASI INTERNAL POS LEMOT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VPN UNTUK AGENT WFH SUKA TERJADI LEMOT</a:t>
            </a:r>
          </a:p>
          <a:p>
            <a:pPr marL="0" indent="0">
              <a:buNone/>
            </a:pPr>
            <a:r>
              <a:rPr lang="en-US" dirty="0" smtClean="0"/>
              <a:t>-CHATBOT SUKA TERJADI NO RESPON DIKARENAKAN OUTGOING NUMPUK DAN LONJAKAN TRAFFIC</a:t>
            </a:r>
          </a:p>
          <a:p>
            <a:pPr marL="0" indent="0">
              <a:buNone/>
            </a:pPr>
            <a:r>
              <a:rPr lang="en-US" dirty="0" smtClean="0"/>
              <a:t>-ADOBE FLASH APLIKASI ABSEN NO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66" y="299719"/>
            <a:ext cx="9404723" cy="140053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TOOLS DAN APLIKASI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" y="2062956"/>
            <a:ext cx="4448175" cy="3819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63" y="2113756"/>
            <a:ext cx="4448175" cy="38195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23043" y="5933281"/>
            <a:ext cx="2113679" cy="4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ALARM PINGER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12910" y="5963858"/>
            <a:ext cx="894479" cy="4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PRTG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3774" y="1470318"/>
            <a:ext cx="4072219" cy="4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APLIKASI MONITORING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503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96237" y="5298000"/>
            <a:ext cx="2534935" cy="70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    DESTIA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(Data </a:t>
            </a:r>
            <a:r>
              <a:rPr lang="en-US" dirty="0" err="1" smtClean="0"/>
              <a:t>Aset</a:t>
            </a:r>
            <a:r>
              <a:rPr lang="en-US" dirty="0" smtClean="0"/>
              <a:t> </a:t>
            </a:r>
            <a:r>
              <a:rPr lang="en-US" dirty="0" err="1" smtClean="0"/>
              <a:t>Infomedia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69314" y="5298000"/>
            <a:ext cx="3999788" cy="4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mtClean="0"/>
              <a:t>PRODUCT KNOWLEDGE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9" y="1323975"/>
            <a:ext cx="5242192" cy="3819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99" y="1323975"/>
            <a:ext cx="5729103" cy="38195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42609" y="709613"/>
            <a:ext cx="4072219" cy="4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APLIKASI LAYANAN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194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12899"/>
            <a:ext cx="10566400" cy="45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64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72436" y="5173381"/>
            <a:ext cx="2534935" cy="70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MOBAXTERM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80414" y="5146650"/>
            <a:ext cx="3999788" cy="4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2609" y="709613"/>
            <a:ext cx="4072219" cy="4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TOOLS VIDA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9" y="1323975"/>
            <a:ext cx="5394591" cy="3783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99" y="1323975"/>
            <a:ext cx="5617001" cy="37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8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13736" y="5251962"/>
            <a:ext cx="2534935" cy="70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PYCHARM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5887" y="5251962"/>
            <a:ext cx="3999788" cy="4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REPORTING ANALYSIS VIDA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9" y="1340354"/>
            <a:ext cx="5394591" cy="3766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60" y="1340353"/>
            <a:ext cx="5513642" cy="37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45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56319"/>
            <a:ext cx="9372600" cy="3154082"/>
          </a:xfrm>
        </p:spPr>
        <p:txBody>
          <a:bodyPr/>
          <a:lstStyle/>
          <a:p>
            <a:pPr algn="just"/>
            <a:r>
              <a:rPr lang="en-US" dirty="0" smtClean="0"/>
              <a:t>MEMBUAT LAYANAN TERUTAMA HAL TERKAIT TEKNIS IT SEMAKIN BAIK LAGI</a:t>
            </a:r>
          </a:p>
          <a:p>
            <a:pPr algn="just"/>
            <a:r>
              <a:rPr lang="en-US" dirty="0" smtClean="0"/>
              <a:t>MEMBUAT APLIKASI – APLIKASI YANG MEMUDAHKAN LAYANAN</a:t>
            </a:r>
          </a:p>
          <a:p>
            <a:pPr algn="just"/>
            <a:r>
              <a:rPr lang="en-US" dirty="0" smtClean="0"/>
              <a:t>MEMBUAT CHATBOT VIDA SEMAKIN INTERAKTIF LAGI DENGAN BANYAK MEMPERKAYA KATA-KATA NYA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860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674</TotalTime>
  <Words>138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IT CHATBOT &amp; OPERASIONAL</vt:lpstr>
      <vt:lpstr>JOBDESK</vt:lpstr>
      <vt:lpstr>KENDALA</vt:lpstr>
      <vt:lpstr>TOOLS DAN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DAN TERIMA KASIH.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CHATBOT &amp; OPERASIONAL</dc:title>
  <dc:creator>Muhamad Zale</dc:creator>
  <cp:lastModifiedBy>Muhamad Zale</cp:lastModifiedBy>
  <cp:revision>18</cp:revision>
  <dcterms:created xsi:type="dcterms:W3CDTF">2021-03-01T09:10:01Z</dcterms:created>
  <dcterms:modified xsi:type="dcterms:W3CDTF">2021-03-02T05:26:03Z</dcterms:modified>
</cp:coreProperties>
</file>