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9D902-7900-477D-B58F-CA4BA55BB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DBBA7-7C39-4131-A709-70C51649F275}">
      <dgm:prSet/>
      <dgm:spPr/>
      <dgm:t>
        <a:bodyPr/>
        <a:lstStyle/>
        <a:p>
          <a:r>
            <a:rPr lang="en-US"/>
            <a:t>4. People:</a:t>
          </a:r>
        </a:p>
      </dgm:t>
    </dgm:pt>
    <dgm:pt modelId="{A92D8B2E-0A82-4120-89FF-DE8FDFF06A5F}" type="parTrans" cxnId="{BEC6E57F-2191-4426-BFCB-4A9F88522D2D}">
      <dgm:prSet/>
      <dgm:spPr/>
      <dgm:t>
        <a:bodyPr/>
        <a:lstStyle/>
        <a:p>
          <a:endParaRPr lang="en-US"/>
        </a:p>
      </dgm:t>
    </dgm:pt>
    <dgm:pt modelId="{00AE75DB-28EA-48E1-ABEC-E66B3A73656C}" type="sibTrans" cxnId="{BEC6E57F-2191-4426-BFCB-4A9F88522D2D}">
      <dgm:prSet/>
      <dgm:spPr/>
      <dgm:t>
        <a:bodyPr/>
        <a:lstStyle/>
        <a:p>
          <a:endParaRPr lang="en-US"/>
        </a:p>
      </dgm:t>
    </dgm:pt>
    <dgm:pt modelId="{22C0E63C-4736-449B-A51B-9CDB4EAFB52B}">
      <dgm:prSet custT="1"/>
      <dgm:spPr/>
      <dgm:t>
        <a:bodyPr/>
        <a:lstStyle/>
        <a:p>
          <a:r>
            <a:rPr lang="en-US" sz="2000" dirty="0" err="1">
              <a:latin typeface="Abadi" panose="020B0604020104020204" pitchFamily="34" charset="0"/>
            </a:rPr>
            <a:t>Kehadiran</a:t>
          </a:r>
          <a:endParaRPr lang="en-US" sz="2000" dirty="0">
            <a:latin typeface="Abadi" panose="020B0604020104020204" pitchFamily="34" charset="0"/>
          </a:endParaRPr>
        </a:p>
      </dgm:t>
    </dgm:pt>
    <dgm:pt modelId="{6F201C16-CED9-4CB1-887E-2DB222BF9299}" type="parTrans" cxnId="{638AB66B-D6B7-4E0E-8E54-B063A1E67D72}">
      <dgm:prSet/>
      <dgm:spPr/>
      <dgm:t>
        <a:bodyPr/>
        <a:lstStyle/>
        <a:p>
          <a:endParaRPr lang="en-US"/>
        </a:p>
      </dgm:t>
    </dgm:pt>
    <dgm:pt modelId="{AA88C393-6458-473C-9D93-2F35D0BDCD04}" type="sibTrans" cxnId="{638AB66B-D6B7-4E0E-8E54-B063A1E67D72}">
      <dgm:prSet/>
      <dgm:spPr/>
      <dgm:t>
        <a:bodyPr/>
        <a:lstStyle/>
        <a:p>
          <a:endParaRPr lang="en-US"/>
        </a:p>
      </dgm:t>
    </dgm:pt>
    <dgm:pt modelId="{17A32286-E15F-4950-B2DB-31FF8754A698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</a:rPr>
            <a:t>Adherence</a:t>
          </a:r>
        </a:p>
      </dgm:t>
    </dgm:pt>
    <dgm:pt modelId="{FEB54980-91F4-43EA-8697-CB902298E430}" type="parTrans" cxnId="{255108D8-523D-4C38-8B7F-B1A15F41703A}">
      <dgm:prSet/>
      <dgm:spPr/>
      <dgm:t>
        <a:bodyPr/>
        <a:lstStyle/>
        <a:p>
          <a:endParaRPr lang="en-US"/>
        </a:p>
      </dgm:t>
    </dgm:pt>
    <dgm:pt modelId="{2404B078-09EE-419F-AAEC-52DBAB8486EF}" type="sibTrans" cxnId="{255108D8-523D-4C38-8B7F-B1A15F41703A}">
      <dgm:prSet/>
      <dgm:spPr/>
      <dgm:t>
        <a:bodyPr/>
        <a:lstStyle/>
        <a:p>
          <a:endParaRPr lang="en-US"/>
        </a:p>
      </dgm:t>
    </dgm:pt>
    <dgm:pt modelId="{E4EDCC7E-B1C9-4D3F-A981-39B7F5728928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</a:rPr>
            <a:t>Turn Over</a:t>
          </a:r>
        </a:p>
      </dgm:t>
    </dgm:pt>
    <dgm:pt modelId="{02F56555-2159-4697-B3DD-3610A2E937E9}" type="parTrans" cxnId="{63CC358E-84C5-4958-93CC-F1DDCC763D26}">
      <dgm:prSet/>
      <dgm:spPr/>
      <dgm:t>
        <a:bodyPr/>
        <a:lstStyle/>
        <a:p>
          <a:endParaRPr lang="en-US"/>
        </a:p>
      </dgm:t>
    </dgm:pt>
    <dgm:pt modelId="{8FC6A554-D43A-40AC-8DDD-9AA78681A8A6}" type="sibTrans" cxnId="{63CC358E-84C5-4958-93CC-F1DDCC763D26}">
      <dgm:prSet/>
      <dgm:spPr/>
      <dgm:t>
        <a:bodyPr/>
        <a:lstStyle/>
        <a:p>
          <a:endParaRPr lang="en-US"/>
        </a:p>
      </dgm:t>
    </dgm:pt>
    <dgm:pt modelId="{0E6B4272-53CF-4DD4-977C-DF6D42E35276}">
      <dgm:prSet custT="1"/>
      <dgm:spPr/>
      <dgm:t>
        <a:bodyPr/>
        <a:lstStyle/>
        <a:p>
          <a:r>
            <a:rPr lang="en-US" sz="2000" dirty="0" err="1">
              <a:latin typeface="Abadi" panose="020B0604020104020204" pitchFamily="34" charset="0"/>
            </a:rPr>
            <a:t>Penilaian</a:t>
          </a:r>
          <a:r>
            <a:rPr lang="en-US" sz="2000" dirty="0">
              <a:latin typeface="Abadi" panose="020B0604020104020204" pitchFamily="34" charset="0"/>
            </a:rPr>
            <a:t> </a:t>
          </a:r>
          <a:r>
            <a:rPr lang="en-US" sz="2000" dirty="0" err="1">
              <a:latin typeface="Abadi" panose="020B0604020104020204" pitchFamily="34" charset="0"/>
            </a:rPr>
            <a:t>kinerja</a:t>
          </a:r>
          <a:r>
            <a:rPr lang="en-US" sz="2000" dirty="0">
              <a:latin typeface="Abadi" panose="020B0604020104020204" pitchFamily="34" charset="0"/>
            </a:rPr>
            <a:t> agent</a:t>
          </a:r>
        </a:p>
      </dgm:t>
    </dgm:pt>
    <dgm:pt modelId="{DAB7F6D2-91F9-485C-AFE6-0FCCD9A8B427}" type="parTrans" cxnId="{66250281-20AA-4054-BA72-9793CA41107E}">
      <dgm:prSet/>
      <dgm:spPr/>
      <dgm:t>
        <a:bodyPr/>
        <a:lstStyle/>
        <a:p>
          <a:endParaRPr lang="en-US"/>
        </a:p>
      </dgm:t>
    </dgm:pt>
    <dgm:pt modelId="{2071BDE6-CAA6-464A-BAA7-29325C5CD4CB}" type="sibTrans" cxnId="{66250281-20AA-4054-BA72-9793CA41107E}">
      <dgm:prSet/>
      <dgm:spPr/>
      <dgm:t>
        <a:bodyPr/>
        <a:lstStyle/>
        <a:p>
          <a:endParaRPr lang="en-US"/>
        </a:p>
      </dgm:t>
    </dgm:pt>
    <dgm:pt modelId="{574455F0-D538-4FE2-B9FF-BFD834CC5A37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</a:rPr>
            <a:t>GAP Analytic &amp; RCA</a:t>
          </a:r>
        </a:p>
      </dgm:t>
    </dgm:pt>
    <dgm:pt modelId="{CB787DB2-61C8-4A3E-B2D5-6A6A9A3E8801}" type="parTrans" cxnId="{3FA7F9C8-A0B6-4C42-828A-8C646A4B5AC6}">
      <dgm:prSet/>
      <dgm:spPr/>
      <dgm:t>
        <a:bodyPr/>
        <a:lstStyle/>
        <a:p>
          <a:endParaRPr lang="en-US"/>
        </a:p>
      </dgm:t>
    </dgm:pt>
    <dgm:pt modelId="{1EDE1D84-4FE9-40D3-8AC9-61F24A48CCCC}" type="sibTrans" cxnId="{3FA7F9C8-A0B6-4C42-828A-8C646A4B5AC6}">
      <dgm:prSet/>
      <dgm:spPr/>
      <dgm:t>
        <a:bodyPr/>
        <a:lstStyle/>
        <a:p>
          <a:endParaRPr lang="en-US"/>
        </a:p>
      </dgm:t>
    </dgm:pt>
    <dgm:pt modelId="{991C2F31-53B1-4F25-A82A-357AD7A9A315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</a:rPr>
            <a:t>Issue </a:t>
          </a:r>
          <a:r>
            <a:rPr lang="en-US" sz="2000" dirty="0" err="1">
              <a:latin typeface="Abadi" panose="020B0604020104020204" pitchFamily="34" charset="0"/>
            </a:rPr>
            <a:t>Layanan</a:t>
          </a:r>
          <a:endParaRPr lang="en-US" sz="2000" dirty="0">
            <a:latin typeface="Abadi" panose="020B0604020104020204" pitchFamily="34" charset="0"/>
          </a:endParaRPr>
        </a:p>
      </dgm:t>
    </dgm:pt>
    <dgm:pt modelId="{C1C2C677-6D31-4E6C-8318-9043F6DEEFE5}" type="parTrans" cxnId="{89C9246D-A5B1-4E89-B35F-BEDCFF4E0838}">
      <dgm:prSet/>
      <dgm:spPr/>
      <dgm:t>
        <a:bodyPr/>
        <a:lstStyle/>
        <a:p>
          <a:endParaRPr lang="en-US"/>
        </a:p>
      </dgm:t>
    </dgm:pt>
    <dgm:pt modelId="{ABDB9E5B-5E78-45D3-BF40-E232FEA095A5}" type="sibTrans" cxnId="{89C9246D-A5B1-4E89-B35F-BEDCFF4E0838}">
      <dgm:prSet/>
      <dgm:spPr/>
      <dgm:t>
        <a:bodyPr/>
        <a:lstStyle/>
        <a:p>
          <a:endParaRPr lang="en-US"/>
        </a:p>
      </dgm:t>
    </dgm:pt>
    <dgm:pt modelId="{DEAF6326-A9CB-4700-A193-5C490DFD3D00}">
      <dgm:prSet/>
      <dgm:spPr/>
      <dgm:t>
        <a:bodyPr/>
        <a:lstStyle/>
        <a:p>
          <a:r>
            <a:rPr lang="en-US"/>
            <a:t>5. Plan Improvement Bulanan</a:t>
          </a:r>
        </a:p>
      </dgm:t>
    </dgm:pt>
    <dgm:pt modelId="{DD3EEC4D-FE13-4DD9-94C7-E783CA2CE9BA}" type="parTrans" cxnId="{A1E8EAAD-C437-47C1-A461-696500C5646A}">
      <dgm:prSet/>
      <dgm:spPr/>
      <dgm:t>
        <a:bodyPr/>
        <a:lstStyle/>
        <a:p>
          <a:endParaRPr lang="en-US"/>
        </a:p>
      </dgm:t>
    </dgm:pt>
    <dgm:pt modelId="{588F4DC4-83FB-4277-A05F-113BEFBB68D5}" type="sibTrans" cxnId="{A1E8EAAD-C437-47C1-A461-696500C5646A}">
      <dgm:prSet/>
      <dgm:spPr/>
      <dgm:t>
        <a:bodyPr/>
        <a:lstStyle/>
        <a:p>
          <a:endParaRPr lang="en-US"/>
        </a:p>
      </dgm:t>
    </dgm:pt>
    <dgm:pt modelId="{6D7022AE-A17B-428F-B62F-4E0CDA1A622C}" type="pres">
      <dgm:prSet presAssocID="{9799D902-7900-477D-B58F-CA4BA55BBE58}" presName="linear" presStyleCnt="0">
        <dgm:presLayoutVars>
          <dgm:animLvl val="lvl"/>
          <dgm:resizeHandles val="exact"/>
        </dgm:presLayoutVars>
      </dgm:prSet>
      <dgm:spPr/>
    </dgm:pt>
    <dgm:pt modelId="{DEBFE5B8-6C8E-434E-8EA9-392A13F86439}" type="pres">
      <dgm:prSet presAssocID="{9D8DBBA7-7C39-4131-A709-70C51649F2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0D32A2-9924-49C0-98B9-1D8ABB8A814A}" type="pres">
      <dgm:prSet presAssocID="{9D8DBBA7-7C39-4131-A709-70C51649F275}" presName="childText" presStyleLbl="revTx" presStyleIdx="0" presStyleCnt="1">
        <dgm:presLayoutVars>
          <dgm:bulletEnabled val="1"/>
        </dgm:presLayoutVars>
      </dgm:prSet>
      <dgm:spPr/>
    </dgm:pt>
    <dgm:pt modelId="{BD44B777-6CEF-43D6-BDDB-80AD2DF0EFBF}" type="pres">
      <dgm:prSet presAssocID="{DEAF6326-A9CB-4700-A193-5C490DFD3D0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1BAC09-6093-491C-A6D5-BC512ED993D5}" type="presOf" srcId="{E4EDCC7E-B1C9-4D3F-A981-39B7F5728928}" destId="{C40D32A2-9924-49C0-98B9-1D8ABB8A814A}" srcOrd="0" destOrd="2" presId="urn:microsoft.com/office/officeart/2005/8/layout/vList2"/>
    <dgm:cxn modelId="{6A98ED3A-3E72-4FA1-960A-52D0A8FCED47}" type="presOf" srcId="{17A32286-E15F-4950-B2DB-31FF8754A698}" destId="{C40D32A2-9924-49C0-98B9-1D8ABB8A814A}" srcOrd="0" destOrd="1" presId="urn:microsoft.com/office/officeart/2005/8/layout/vList2"/>
    <dgm:cxn modelId="{F7EE3A43-2604-43C8-A06D-3C26009FE39B}" type="presOf" srcId="{9799D902-7900-477D-B58F-CA4BA55BBE58}" destId="{6D7022AE-A17B-428F-B62F-4E0CDA1A622C}" srcOrd="0" destOrd="0" presId="urn:microsoft.com/office/officeart/2005/8/layout/vList2"/>
    <dgm:cxn modelId="{2631636A-39F3-45D9-BB9B-5D8DBDC27376}" type="presOf" srcId="{DEAF6326-A9CB-4700-A193-5C490DFD3D00}" destId="{BD44B777-6CEF-43D6-BDDB-80AD2DF0EFBF}" srcOrd="0" destOrd="0" presId="urn:microsoft.com/office/officeart/2005/8/layout/vList2"/>
    <dgm:cxn modelId="{638AB66B-D6B7-4E0E-8E54-B063A1E67D72}" srcId="{9D8DBBA7-7C39-4131-A709-70C51649F275}" destId="{22C0E63C-4736-449B-A51B-9CDB4EAFB52B}" srcOrd="0" destOrd="0" parTransId="{6F201C16-CED9-4CB1-887E-2DB222BF9299}" sibTransId="{AA88C393-6458-473C-9D93-2F35D0BDCD04}"/>
    <dgm:cxn modelId="{89C9246D-A5B1-4E89-B35F-BEDCFF4E0838}" srcId="{9D8DBBA7-7C39-4131-A709-70C51649F275}" destId="{991C2F31-53B1-4F25-A82A-357AD7A9A315}" srcOrd="5" destOrd="0" parTransId="{C1C2C677-6D31-4E6C-8318-9043F6DEEFE5}" sibTransId="{ABDB9E5B-5E78-45D3-BF40-E232FEA095A5}"/>
    <dgm:cxn modelId="{E4BF6B50-AFE4-4AEE-A276-637E5082DE59}" type="presOf" srcId="{991C2F31-53B1-4F25-A82A-357AD7A9A315}" destId="{C40D32A2-9924-49C0-98B9-1D8ABB8A814A}" srcOrd="0" destOrd="5" presId="urn:microsoft.com/office/officeart/2005/8/layout/vList2"/>
    <dgm:cxn modelId="{8B448177-119A-4A95-9479-D98EEFA2CF71}" type="presOf" srcId="{0E6B4272-53CF-4DD4-977C-DF6D42E35276}" destId="{C40D32A2-9924-49C0-98B9-1D8ABB8A814A}" srcOrd="0" destOrd="3" presId="urn:microsoft.com/office/officeart/2005/8/layout/vList2"/>
    <dgm:cxn modelId="{25A08978-F8BB-410B-9E31-AFB84CE0CAA8}" type="presOf" srcId="{574455F0-D538-4FE2-B9FF-BFD834CC5A37}" destId="{C40D32A2-9924-49C0-98B9-1D8ABB8A814A}" srcOrd="0" destOrd="4" presId="urn:microsoft.com/office/officeart/2005/8/layout/vList2"/>
    <dgm:cxn modelId="{BEC6E57F-2191-4426-BFCB-4A9F88522D2D}" srcId="{9799D902-7900-477D-B58F-CA4BA55BBE58}" destId="{9D8DBBA7-7C39-4131-A709-70C51649F275}" srcOrd="0" destOrd="0" parTransId="{A92D8B2E-0A82-4120-89FF-DE8FDFF06A5F}" sibTransId="{00AE75DB-28EA-48E1-ABEC-E66B3A73656C}"/>
    <dgm:cxn modelId="{66250281-20AA-4054-BA72-9793CA41107E}" srcId="{9D8DBBA7-7C39-4131-A709-70C51649F275}" destId="{0E6B4272-53CF-4DD4-977C-DF6D42E35276}" srcOrd="3" destOrd="0" parTransId="{DAB7F6D2-91F9-485C-AFE6-0FCCD9A8B427}" sibTransId="{2071BDE6-CAA6-464A-BAA7-29325C5CD4CB}"/>
    <dgm:cxn modelId="{63CC358E-84C5-4958-93CC-F1DDCC763D26}" srcId="{9D8DBBA7-7C39-4131-A709-70C51649F275}" destId="{E4EDCC7E-B1C9-4D3F-A981-39B7F5728928}" srcOrd="2" destOrd="0" parTransId="{02F56555-2159-4697-B3DD-3610A2E937E9}" sibTransId="{8FC6A554-D43A-40AC-8DDD-9AA78681A8A6}"/>
    <dgm:cxn modelId="{A1E8EAAD-C437-47C1-A461-696500C5646A}" srcId="{9799D902-7900-477D-B58F-CA4BA55BBE58}" destId="{DEAF6326-A9CB-4700-A193-5C490DFD3D00}" srcOrd="1" destOrd="0" parTransId="{DD3EEC4D-FE13-4DD9-94C7-E783CA2CE9BA}" sibTransId="{588F4DC4-83FB-4277-A05F-113BEFBB68D5}"/>
    <dgm:cxn modelId="{CE63F6AD-66A7-4D96-90A7-F0DCCFA75C43}" type="presOf" srcId="{9D8DBBA7-7C39-4131-A709-70C51649F275}" destId="{DEBFE5B8-6C8E-434E-8EA9-392A13F86439}" srcOrd="0" destOrd="0" presId="urn:microsoft.com/office/officeart/2005/8/layout/vList2"/>
    <dgm:cxn modelId="{C18AF6C0-E3DC-4B8C-92F4-A7AE3EAA8EBC}" type="presOf" srcId="{22C0E63C-4736-449B-A51B-9CDB4EAFB52B}" destId="{C40D32A2-9924-49C0-98B9-1D8ABB8A814A}" srcOrd="0" destOrd="0" presId="urn:microsoft.com/office/officeart/2005/8/layout/vList2"/>
    <dgm:cxn modelId="{3FA7F9C8-A0B6-4C42-828A-8C646A4B5AC6}" srcId="{9D8DBBA7-7C39-4131-A709-70C51649F275}" destId="{574455F0-D538-4FE2-B9FF-BFD834CC5A37}" srcOrd="4" destOrd="0" parTransId="{CB787DB2-61C8-4A3E-B2D5-6A6A9A3E8801}" sibTransId="{1EDE1D84-4FE9-40D3-8AC9-61F24A48CCCC}"/>
    <dgm:cxn modelId="{255108D8-523D-4C38-8B7F-B1A15F41703A}" srcId="{9D8DBBA7-7C39-4131-A709-70C51649F275}" destId="{17A32286-E15F-4950-B2DB-31FF8754A698}" srcOrd="1" destOrd="0" parTransId="{FEB54980-91F4-43EA-8697-CB902298E430}" sibTransId="{2404B078-09EE-419F-AAEC-52DBAB8486EF}"/>
    <dgm:cxn modelId="{BE139002-7E9F-4C75-91AC-079F8726818E}" type="presParOf" srcId="{6D7022AE-A17B-428F-B62F-4E0CDA1A622C}" destId="{DEBFE5B8-6C8E-434E-8EA9-392A13F86439}" srcOrd="0" destOrd="0" presId="urn:microsoft.com/office/officeart/2005/8/layout/vList2"/>
    <dgm:cxn modelId="{0B913D28-50B8-443B-922E-EC2E61E4B71C}" type="presParOf" srcId="{6D7022AE-A17B-428F-B62F-4E0CDA1A622C}" destId="{C40D32A2-9924-49C0-98B9-1D8ABB8A814A}" srcOrd="1" destOrd="0" presId="urn:microsoft.com/office/officeart/2005/8/layout/vList2"/>
    <dgm:cxn modelId="{88CEFD1D-13BA-4B2F-8B38-8292D8E2D10A}" type="presParOf" srcId="{6D7022AE-A17B-428F-B62F-4E0CDA1A622C}" destId="{BD44B777-6CEF-43D6-BDDB-80AD2DF0EF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9D902-7900-477D-B58F-CA4BA55BB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8DBBA7-7C39-4131-A709-70C51649F275}">
      <dgm:prSet/>
      <dgm:spPr/>
      <dgm:t>
        <a:bodyPr/>
        <a:lstStyle/>
        <a:p>
          <a:r>
            <a:rPr lang="en-US" dirty="0"/>
            <a:t>1. Profile </a:t>
          </a:r>
          <a:r>
            <a:rPr lang="en-US" dirty="0" err="1"/>
            <a:t>Layanan</a:t>
          </a:r>
          <a:endParaRPr lang="en-US" dirty="0"/>
        </a:p>
      </dgm:t>
    </dgm:pt>
    <dgm:pt modelId="{A92D8B2E-0A82-4120-89FF-DE8FDFF06A5F}" type="parTrans" cxnId="{BEC6E57F-2191-4426-BFCB-4A9F88522D2D}">
      <dgm:prSet/>
      <dgm:spPr/>
      <dgm:t>
        <a:bodyPr/>
        <a:lstStyle/>
        <a:p>
          <a:endParaRPr lang="en-US"/>
        </a:p>
      </dgm:t>
    </dgm:pt>
    <dgm:pt modelId="{00AE75DB-28EA-48E1-ABEC-E66B3A73656C}" type="sibTrans" cxnId="{BEC6E57F-2191-4426-BFCB-4A9F88522D2D}">
      <dgm:prSet/>
      <dgm:spPr/>
      <dgm:t>
        <a:bodyPr/>
        <a:lstStyle/>
        <a:p>
          <a:endParaRPr lang="en-US"/>
        </a:p>
      </dgm:t>
    </dgm:pt>
    <dgm:pt modelId="{DEAF6326-A9CB-4700-A193-5C490DFD3D00}">
      <dgm:prSet/>
      <dgm:spPr/>
      <dgm:t>
        <a:bodyPr/>
        <a:lstStyle/>
        <a:p>
          <a:r>
            <a:rPr lang="en-US" dirty="0"/>
            <a:t>2. Traffic</a:t>
          </a:r>
        </a:p>
      </dgm:t>
    </dgm:pt>
    <dgm:pt modelId="{DD3EEC4D-FE13-4DD9-94C7-E783CA2CE9BA}" type="parTrans" cxnId="{A1E8EAAD-C437-47C1-A461-696500C5646A}">
      <dgm:prSet/>
      <dgm:spPr/>
      <dgm:t>
        <a:bodyPr/>
        <a:lstStyle/>
        <a:p>
          <a:endParaRPr lang="en-US"/>
        </a:p>
      </dgm:t>
    </dgm:pt>
    <dgm:pt modelId="{588F4DC4-83FB-4277-A05F-113BEFBB68D5}" type="sibTrans" cxnId="{A1E8EAAD-C437-47C1-A461-696500C5646A}">
      <dgm:prSet/>
      <dgm:spPr/>
      <dgm:t>
        <a:bodyPr/>
        <a:lstStyle/>
        <a:p>
          <a:endParaRPr lang="en-US"/>
        </a:p>
      </dgm:t>
    </dgm:pt>
    <dgm:pt modelId="{8B59B73D-3CB0-4D7A-84E8-5DBCF9DCA8FD}">
      <dgm:prSet/>
      <dgm:spPr/>
      <dgm:t>
        <a:bodyPr/>
        <a:lstStyle/>
        <a:p>
          <a:r>
            <a:rPr lang="en-US" dirty="0"/>
            <a:t>3. Quality:</a:t>
          </a:r>
        </a:p>
      </dgm:t>
    </dgm:pt>
    <dgm:pt modelId="{D5609629-D4C5-4AA0-B1C7-F737CFAD9822}" type="parTrans" cxnId="{A4066FF6-5CD9-4E23-82D3-AEE7B934FAA9}">
      <dgm:prSet/>
      <dgm:spPr/>
      <dgm:t>
        <a:bodyPr/>
        <a:lstStyle/>
        <a:p>
          <a:endParaRPr lang="en-ID"/>
        </a:p>
      </dgm:t>
    </dgm:pt>
    <dgm:pt modelId="{A2DB8B4A-5B15-4DF6-B048-43B9C77C495F}" type="sibTrans" cxnId="{A4066FF6-5CD9-4E23-82D3-AEE7B934FAA9}">
      <dgm:prSet/>
      <dgm:spPr/>
      <dgm:t>
        <a:bodyPr/>
        <a:lstStyle/>
        <a:p>
          <a:endParaRPr lang="en-ID"/>
        </a:p>
      </dgm:t>
    </dgm:pt>
    <dgm:pt modelId="{2A408A93-3BC4-49F4-9542-230AF6898B4A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  <a:cs typeface="Aharoni" panose="02010803020104030203" pitchFamily="2" charset="-79"/>
            </a:rPr>
            <a:t>QM Score</a:t>
          </a:r>
          <a:endParaRPr lang="en-US" sz="2000" dirty="0">
            <a:latin typeface="Abadi" panose="020B0604020104020204" pitchFamily="34" charset="0"/>
          </a:endParaRPr>
        </a:p>
      </dgm:t>
    </dgm:pt>
    <dgm:pt modelId="{367460C5-E708-46D5-87B9-50CB798EF99E}" type="parTrans" cxnId="{9F680B2A-3D6F-4056-89B7-830C7A66E21B}">
      <dgm:prSet/>
      <dgm:spPr/>
      <dgm:t>
        <a:bodyPr/>
        <a:lstStyle/>
        <a:p>
          <a:endParaRPr lang="en-ID"/>
        </a:p>
      </dgm:t>
    </dgm:pt>
    <dgm:pt modelId="{E3D22643-08EA-4FB5-9862-00E965933368}" type="sibTrans" cxnId="{9F680B2A-3D6F-4056-89B7-830C7A66E21B}">
      <dgm:prSet/>
      <dgm:spPr/>
      <dgm:t>
        <a:bodyPr/>
        <a:lstStyle/>
        <a:p>
          <a:endParaRPr lang="en-ID"/>
        </a:p>
      </dgm:t>
    </dgm:pt>
    <dgm:pt modelId="{1B4AF356-D06B-4909-9B7C-FDB9F2B018A7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  <a:cs typeface="Aharoni" panose="02010803020104030203" pitchFamily="2" charset="-79"/>
            </a:rPr>
            <a:t>AHT</a:t>
          </a:r>
        </a:p>
      </dgm:t>
    </dgm:pt>
    <dgm:pt modelId="{8512C269-B71A-4D3A-9AAD-9CE25E14F3FD}" type="parTrans" cxnId="{82909750-E1BA-462C-B454-15DAC99DE4BB}">
      <dgm:prSet/>
      <dgm:spPr/>
      <dgm:t>
        <a:bodyPr/>
        <a:lstStyle/>
        <a:p>
          <a:endParaRPr lang="en-ID"/>
        </a:p>
      </dgm:t>
    </dgm:pt>
    <dgm:pt modelId="{F459C6A6-7CA7-4E49-8D07-FF98D2B3E33A}" type="sibTrans" cxnId="{82909750-E1BA-462C-B454-15DAC99DE4BB}">
      <dgm:prSet/>
      <dgm:spPr/>
      <dgm:t>
        <a:bodyPr/>
        <a:lstStyle/>
        <a:p>
          <a:endParaRPr lang="en-ID"/>
        </a:p>
      </dgm:t>
    </dgm:pt>
    <dgm:pt modelId="{8174C001-B962-4C9B-A2C1-443D53BE52F0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  <a:cs typeface="Aharoni" panose="02010803020104030203" pitchFamily="2" charset="-79"/>
            </a:rPr>
            <a:t>Hold by Held</a:t>
          </a:r>
        </a:p>
      </dgm:t>
    </dgm:pt>
    <dgm:pt modelId="{D2492536-17FD-4409-8497-0243DE74F6C7}" type="parTrans" cxnId="{06144C56-8A7E-4884-8E23-2B4496075F67}">
      <dgm:prSet/>
      <dgm:spPr/>
      <dgm:t>
        <a:bodyPr/>
        <a:lstStyle/>
        <a:p>
          <a:endParaRPr lang="en-ID"/>
        </a:p>
      </dgm:t>
    </dgm:pt>
    <dgm:pt modelId="{7FE7A6C9-2B45-4C3B-95CE-E6082385C78F}" type="sibTrans" cxnId="{06144C56-8A7E-4884-8E23-2B4496075F67}">
      <dgm:prSet/>
      <dgm:spPr/>
      <dgm:t>
        <a:bodyPr/>
        <a:lstStyle/>
        <a:p>
          <a:endParaRPr lang="en-ID"/>
        </a:p>
      </dgm:t>
    </dgm:pt>
    <dgm:pt modelId="{4040F4D1-DAD5-4284-85E4-EE1A368770F1}">
      <dgm:prSet custT="1"/>
      <dgm:spPr/>
      <dgm:t>
        <a:bodyPr/>
        <a:lstStyle/>
        <a:p>
          <a:r>
            <a:rPr lang="en-US" sz="2000" dirty="0">
              <a:latin typeface="Abadi" panose="020B0604020104020204" pitchFamily="34" charset="0"/>
              <a:cs typeface="Aharoni" panose="02010803020104030203" pitchFamily="2" charset="-79"/>
            </a:rPr>
            <a:t>Ratio Held</a:t>
          </a:r>
        </a:p>
      </dgm:t>
    </dgm:pt>
    <dgm:pt modelId="{37BE8025-0BD6-41A5-84FB-BADC18DE80B1}" type="parTrans" cxnId="{EE9B56CA-6FE7-4D6B-9E05-AFC2557B4DD5}">
      <dgm:prSet/>
      <dgm:spPr/>
      <dgm:t>
        <a:bodyPr/>
        <a:lstStyle/>
        <a:p>
          <a:endParaRPr lang="en-ID"/>
        </a:p>
      </dgm:t>
    </dgm:pt>
    <dgm:pt modelId="{1BA04E83-5E73-4028-84AF-336A40D5C7A6}" type="sibTrans" cxnId="{EE9B56CA-6FE7-4D6B-9E05-AFC2557B4DD5}">
      <dgm:prSet/>
      <dgm:spPr/>
      <dgm:t>
        <a:bodyPr/>
        <a:lstStyle/>
        <a:p>
          <a:endParaRPr lang="en-ID"/>
        </a:p>
      </dgm:t>
    </dgm:pt>
    <dgm:pt modelId="{6D7022AE-A17B-428F-B62F-4E0CDA1A622C}" type="pres">
      <dgm:prSet presAssocID="{9799D902-7900-477D-B58F-CA4BA55BBE58}" presName="linear" presStyleCnt="0">
        <dgm:presLayoutVars>
          <dgm:animLvl val="lvl"/>
          <dgm:resizeHandles val="exact"/>
        </dgm:presLayoutVars>
      </dgm:prSet>
      <dgm:spPr/>
    </dgm:pt>
    <dgm:pt modelId="{DEBFE5B8-6C8E-434E-8EA9-392A13F86439}" type="pres">
      <dgm:prSet presAssocID="{9D8DBBA7-7C39-4131-A709-70C51649F275}" presName="parentText" presStyleLbl="node1" presStyleIdx="0" presStyleCnt="3" custLinFactNeighborX="-28873" custLinFactNeighborY="-2778">
        <dgm:presLayoutVars>
          <dgm:chMax val="0"/>
          <dgm:bulletEnabled val="1"/>
        </dgm:presLayoutVars>
      </dgm:prSet>
      <dgm:spPr/>
    </dgm:pt>
    <dgm:pt modelId="{B699ECBC-A843-4620-80C8-6A7884B324EB}" type="pres">
      <dgm:prSet presAssocID="{00AE75DB-28EA-48E1-ABEC-E66B3A73656C}" presName="spacer" presStyleCnt="0"/>
      <dgm:spPr/>
    </dgm:pt>
    <dgm:pt modelId="{BD44B777-6CEF-43D6-BDDB-80AD2DF0EFBF}" type="pres">
      <dgm:prSet presAssocID="{DEAF6326-A9CB-4700-A193-5C490DFD3D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3967AD-FB7C-4BB2-B36F-FD1D15FE0A1A}" type="pres">
      <dgm:prSet presAssocID="{588F4DC4-83FB-4277-A05F-113BEFBB68D5}" presName="spacer" presStyleCnt="0"/>
      <dgm:spPr/>
    </dgm:pt>
    <dgm:pt modelId="{D9143E45-6D1E-403B-B1DA-ADCE820E260E}" type="pres">
      <dgm:prSet presAssocID="{8B59B73D-3CB0-4D7A-84E8-5DBCF9DCA8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8FCB97-46ED-4E6D-9041-ECDCF615BB60}" type="pres">
      <dgm:prSet presAssocID="{8B59B73D-3CB0-4D7A-84E8-5DBCF9DCA8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72AB505-C544-4B17-934E-7AAFD3F9F922}" type="presOf" srcId="{4040F4D1-DAD5-4284-85E4-EE1A368770F1}" destId="{678FCB97-46ED-4E6D-9041-ECDCF615BB60}" srcOrd="0" destOrd="3" presId="urn:microsoft.com/office/officeart/2005/8/layout/vList2"/>
    <dgm:cxn modelId="{8AB7701E-4198-43F7-B77D-A6C33EB227E6}" type="presOf" srcId="{1B4AF356-D06B-4909-9B7C-FDB9F2B018A7}" destId="{678FCB97-46ED-4E6D-9041-ECDCF615BB60}" srcOrd="0" destOrd="1" presId="urn:microsoft.com/office/officeart/2005/8/layout/vList2"/>
    <dgm:cxn modelId="{9F680B2A-3D6F-4056-89B7-830C7A66E21B}" srcId="{8B59B73D-3CB0-4D7A-84E8-5DBCF9DCA8FD}" destId="{2A408A93-3BC4-49F4-9542-230AF6898B4A}" srcOrd="0" destOrd="0" parTransId="{367460C5-E708-46D5-87B9-50CB798EF99E}" sibTransId="{E3D22643-08EA-4FB5-9862-00E965933368}"/>
    <dgm:cxn modelId="{F7EE3A43-2604-43C8-A06D-3C26009FE39B}" type="presOf" srcId="{9799D902-7900-477D-B58F-CA4BA55BBE58}" destId="{6D7022AE-A17B-428F-B62F-4E0CDA1A622C}" srcOrd="0" destOrd="0" presId="urn:microsoft.com/office/officeart/2005/8/layout/vList2"/>
    <dgm:cxn modelId="{B80C4365-8B82-47C4-A4F8-3E1CF688A1C5}" type="presOf" srcId="{8B59B73D-3CB0-4D7A-84E8-5DBCF9DCA8FD}" destId="{D9143E45-6D1E-403B-B1DA-ADCE820E260E}" srcOrd="0" destOrd="0" presId="urn:microsoft.com/office/officeart/2005/8/layout/vList2"/>
    <dgm:cxn modelId="{2631636A-39F3-45D9-BB9B-5D8DBDC27376}" type="presOf" srcId="{DEAF6326-A9CB-4700-A193-5C490DFD3D00}" destId="{BD44B777-6CEF-43D6-BDDB-80AD2DF0EFBF}" srcOrd="0" destOrd="0" presId="urn:microsoft.com/office/officeart/2005/8/layout/vList2"/>
    <dgm:cxn modelId="{82909750-E1BA-462C-B454-15DAC99DE4BB}" srcId="{8B59B73D-3CB0-4D7A-84E8-5DBCF9DCA8FD}" destId="{1B4AF356-D06B-4909-9B7C-FDB9F2B018A7}" srcOrd="1" destOrd="0" parTransId="{8512C269-B71A-4D3A-9AAD-9CE25E14F3FD}" sibTransId="{F459C6A6-7CA7-4E49-8D07-FF98D2B3E33A}"/>
    <dgm:cxn modelId="{06144C56-8A7E-4884-8E23-2B4496075F67}" srcId="{8B59B73D-3CB0-4D7A-84E8-5DBCF9DCA8FD}" destId="{8174C001-B962-4C9B-A2C1-443D53BE52F0}" srcOrd="2" destOrd="0" parTransId="{D2492536-17FD-4409-8497-0243DE74F6C7}" sibTransId="{7FE7A6C9-2B45-4C3B-95CE-E6082385C78F}"/>
    <dgm:cxn modelId="{BEC6E57F-2191-4426-BFCB-4A9F88522D2D}" srcId="{9799D902-7900-477D-B58F-CA4BA55BBE58}" destId="{9D8DBBA7-7C39-4131-A709-70C51649F275}" srcOrd="0" destOrd="0" parTransId="{A92D8B2E-0A82-4120-89FF-DE8FDFF06A5F}" sibTransId="{00AE75DB-28EA-48E1-ABEC-E66B3A73656C}"/>
    <dgm:cxn modelId="{520D728F-1F73-4972-993B-1EA1A5F9E5E4}" type="presOf" srcId="{2A408A93-3BC4-49F4-9542-230AF6898B4A}" destId="{678FCB97-46ED-4E6D-9041-ECDCF615BB60}" srcOrd="0" destOrd="0" presId="urn:microsoft.com/office/officeart/2005/8/layout/vList2"/>
    <dgm:cxn modelId="{A1E8EAAD-C437-47C1-A461-696500C5646A}" srcId="{9799D902-7900-477D-B58F-CA4BA55BBE58}" destId="{DEAF6326-A9CB-4700-A193-5C490DFD3D00}" srcOrd="1" destOrd="0" parTransId="{DD3EEC4D-FE13-4DD9-94C7-E783CA2CE9BA}" sibTransId="{588F4DC4-83FB-4277-A05F-113BEFBB68D5}"/>
    <dgm:cxn modelId="{CE63F6AD-66A7-4D96-90A7-F0DCCFA75C43}" type="presOf" srcId="{9D8DBBA7-7C39-4131-A709-70C51649F275}" destId="{DEBFE5B8-6C8E-434E-8EA9-392A13F86439}" srcOrd="0" destOrd="0" presId="urn:microsoft.com/office/officeart/2005/8/layout/vList2"/>
    <dgm:cxn modelId="{CED709B2-4C64-4FEF-8CA9-702A06A454E7}" type="presOf" srcId="{8174C001-B962-4C9B-A2C1-443D53BE52F0}" destId="{678FCB97-46ED-4E6D-9041-ECDCF615BB60}" srcOrd="0" destOrd="2" presId="urn:microsoft.com/office/officeart/2005/8/layout/vList2"/>
    <dgm:cxn modelId="{EE9B56CA-6FE7-4D6B-9E05-AFC2557B4DD5}" srcId="{8B59B73D-3CB0-4D7A-84E8-5DBCF9DCA8FD}" destId="{4040F4D1-DAD5-4284-85E4-EE1A368770F1}" srcOrd="3" destOrd="0" parTransId="{37BE8025-0BD6-41A5-84FB-BADC18DE80B1}" sibTransId="{1BA04E83-5E73-4028-84AF-336A40D5C7A6}"/>
    <dgm:cxn modelId="{A4066FF6-5CD9-4E23-82D3-AEE7B934FAA9}" srcId="{9799D902-7900-477D-B58F-CA4BA55BBE58}" destId="{8B59B73D-3CB0-4D7A-84E8-5DBCF9DCA8FD}" srcOrd="2" destOrd="0" parTransId="{D5609629-D4C5-4AA0-B1C7-F737CFAD9822}" sibTransId="{A2DB8B4A-5B15-4DF6-B048-43B9C77C495F}"/>
    <dgm:cxn modelId="{BE139002-7E9F-4C75-91AC-079F8726818E}" type="presParOf" srcId="{6D7022AE-A17B-428F-B62F-4E0CDA1A622C}" destId="{DEBFE5B8-6C8E-434E-8EA9-392A13F86439}" srcOrd="0" destOrd="0" presId="urn:microsoft.com/office/officeart/2005/8/layout/vList2"/>
    <dgm:cxn modelId="{49857108-E355-46AB-902D-4A91031B55C5}" type="presParOf" srcId="{6D7022AE-A17B-428F-B62F-4E0CDA1A622C}" destId="{B699ECBC-A843-4620-80C8-6A7884B324EB}" srcOrd="1" destOrd="0" presId="urn:microsoft.com/office/officeart/2005/8/layout/vList2"/>
    <dgm:cxn modelId="{88CEFD1D-13BA-4B2F-8B38-8292D8E2D10A}" type="presParOf" srcId="{6D7022AE-A17B-428F-B62F-4E0CDA1A622C}" destId="{BD44B777-6CEF-43D6-BDDB-80AD2DF0EFBF}" srcOrd="2" destOrd="0" presId="urn:microsoft.com/office/officeart/2005/8/layout/vList2"/>
    <dgm:cxn modelId="{4A7169E4-6EE1-42AF-A58F-0E85FF53EAFF}" type="presParOf" srcId="{6D7022AE-A17B-428F-B62F-4E0CDA1A622C}" destId="{E13967AD-FB7C-4BB2-B36F-FD1D15FE0A1A}" srcOrd="3" destOrd="0" presId="urn:microsoft.com/office/officeart/2005/8/layout/vList2"/>
    <dgm:cxn modelId="{54CE90EC-642F-463D-8EE8-C4D9913F9930}" type="presParOf" srcId="{6D7022AE-A17B-428F-B62F-4E0CDA1A622C}" destId="{D9143E45-6D1E-403B-B1DA-ADCE820E260E}" srcOrd="4" destOrd="0" presId="urn:microsoft.com/office/officeart/2005/8/layout/vList2"/>
    <dgm:cxn modelId="{22CCDDD2-EE1E-4163-BC28-C421FD00A170}" type="presParOf" srcId="{6D7022AE-A17B-428F-B62F-4E0CDA1A622C}" destId="{678FCB97-46ED-4E6D-9041-ECDCF615BB6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B5684-9F39-4096-92B8-2C6DC9D722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1B8D62-F070-4822-B1AA-AE78756ACEBC}">
      <dgm:prSet/>
      <dgm:spPr/>
      <dgm:t>
        <a:bodyPr/>
        <a:lstStyle/>
        <a:p>
          <a:r>
            <a:rPr lang="en-US" dirty="0" err="1">
              <a:latin typeface="Abadi" panose="020B0604020104020204" pitchFamily="34" charset="0"/>
            </a:rPr>
            <a:t>Sosialisasi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Instruksi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Kerja</a:t>
          </a:r>
          <a:r>
            <a:rPr lang="en-US" dirty="0">
              <a:latin typeface="Abadi" panose="020B0604020104020204" pitchFamily="34" charset="0"/>
            </a:rPr>
            <a:t>, </a:t>
          </a:r>
          <a:r>
            <a:rPr lang="en-US" dirty="0" err="1">
              <a:latin typeface="Abadi" panose="020B0604020104020204" pitchFamily="34" charset="0"/>
            </a:rPr>
            <a:t>tanda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tangan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seluruh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karyawan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sebagai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komitmen</a:t>
          </a:r>
          <a:endParaRPr lang="en-US" dirty="0">
            <a:latin typeface="Abadi" panose="020B0604020104020204" pitchFamily="34" charset="0"/>
          </a:endParaRPr>
        </a:p>
      </dgm:t>
    </dgm:pt>
    <dgm:pt modelId="{2301E186-220F-4C17-A99D-AAFB773735DA}" type="parTrans" cxnId="{8494A746-51BF-43A4-9004-136D2CFB234C}">
      <dgm:prSet/>
      <dgm:spPr/>
      <dgm:t>
        <a:bodyPr/>
        <a:lstStyle/>
        <a:p>
          <a:endParaRPr lang="en-US"/>
        </a:p>
      </dgm:t>
    </dgm:pt>
    <dgm:pt modelId="{F8177280-CE29-4CA3-957A-E986B3D21BC8}" type="sibTrans" cxnId="{8494A746-51BF-43A4-9004-136D2CFB234C}">
      <dgm:prSet/>
      <dgm:spPr/>
      <dgm:t>
        <a:bodyPr/>
        <a:lstStyle/>
        <a:p>
          <a:endParaRPr lang="en-US"/>
        </a:p>
      </dgm:t>
    </dgm:pt>
    <dgm:pt modelId="{1E22D7B7-1DF5-4317-BE89-5BB33FED54A3}">
      <dgm:prSet/>
      <dgm:spPr/>
      <dgm:t>
        <a:bodyPr/>
        <a:lstStyle/>
        <a:p>
          <a:r>
            <a:rPr lang="en-US" dirty="0" err="1">
              <a:latin typeface="Abadi" panose="020B0604020104020204" pitchFamily="34" charset="0"/>
            </a:rPr>
            <a:t>Sosialisasi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Pakta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Integritas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mengenai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komitmen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karyawan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dalam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menjaga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kerahasiaan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perusahaan</a:t>
          </a:r>
          <a:r>
            <a:rPr lang="en-US" dirty="0">
              <a:latin typeface="Abadi" panose="020B0604020104020204" pitchFamily="34" charset="0"/>
            </a:rPr>
            <a:t>, </a:t>
          </a:r>
          <a:r>
            <a:rPr lang="en-US" dirty="0" err="1">
              <a:latin typeface="Abadi" panose="020B0604020104020204" pitchFamily="34" charset="0"/>
            </a:rPr>
            <a:t>khususnya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kerahasiaan</a:t>
          </a:r>
          <a:r>
            <a:rPr lang="en-US" dirty="0">
              <a:latin typeface="Abadi" panose="020B0604020104020204" pitchFamily="34" charset="0"/>
            </a:rPr>
            <a:t> password media </a:t>
          </a:r>
          <a:r>
            <a:rPr lang="en-US" dirty="0" err="1">
              <a:latin typeface="Abadi" panose="020B0604020104020204" pitchFamily="34" charset="0"/>
            </a:rPr>
            <a:t>sosial</a:t>
          </a:r>
          <a:r>
            <a:rPr lang="en-US" dirty="0">
              <a:latin typeface="Abadi" panose="020B0604020104020204" pitchFamily="34" charset="0"/>
            </a:rPr>
            <a:t> </a:t>
          </a:r>
          <a:r>
            <a:rPr lang="en-US" dirty="0" err="1">
              <a:latin typeface="Abadi" panose="020B0604020104020204" pitchFamily="34" charset="0"/>
            </a:rPr>
            <a:t>perusahaan</a:t>
          </a:r>
          <a:endParaRPr lang="en-US" dirty="0">
            <a:latin typeface="Abadi" panose="020B0604020104020204" pitchFamily="34" charset="0"/>
          </a:endParaRPr>
        </a:p>
      </dgm:t>
    </dgm:pt>
    <dgm:pt modelId="{A15BF412-D9AA-4BC4-AD28-1DAF723A93DB}" type="parTrans" cxnId="{1DD961C8-36E6-4C73-B9DC-855D44A0434F}">
      <dgm:prSet/>
      <dgm:spPr/>
      <dgm:t>
        <a:bodyPr/>
        <a:lstStyle/>
        <a:p>
          <a:endParaRPr lang="en-US"/>
        </a:p>
      </dgm:t>
    </dgm:pt>
    <dgm:pt modelId="{685A0D76-1E92-48C0-A57F-8DCEA130FEE1}" type="sibTrans" cxnId="{1DD961C8-36E6-4C73-B9DC-855D44A0434F}">
      <dgm:prSet/>
      <dgm:spPr/>
      <dgm:t>
        <a:bodyPr/>
        <a:lstStyle/>
        <a:p>
          <a:endParaRPr lang="en-US"/>
        </a:p>
      </dgm:t>
    </dgm:pt>
    <dgm:pt modelId="{8A753699-3214-49D6-A8DA-669F51E4E840}">
      <dgm:prSet/>
      <dgm:spPr/>
      <dgm:t>
        <a:bodyPr/>
        <a:lstStyle/>
        <a:p>
          <a:r>
            <a:rPr lang="en-US" dirty="0">
              <a:latin typeface="Abadi" panose="020B0604020104020204" pitchFamily="34" charset="0"/>
            </a:rPr>
            <a:t>Masing-masing divisi </a:t>
          </a:r>
          <a:r>
            <a:rPr lang="en-US" dirty="0" err="1">
              <a:latin typeface="Abadi" panose="020B0604020104020204" pitchFamily="34" charset="0"/>
            </a:rPr>
            <a:t>membuat</a:t>
          </a:r>
          <a:r>
            <a:rPr lang="en-US" dirty="0">
              <a:latin typeface="Abadi" panose="020B0604020104020204" pitchFamily="34" charset="0"/>
            </a:rPr>
            <a:t> program improvement yang </a:t>
          </a:r>
          <a:r>
            <a:rPr lang="en-US" dirty="0" err="1">
              <a:latin typeface="Abadi" panose="020B0604020104020204" pitchFamily="34" charset="0"/>
            </a:rPr>
            <a:t>terdokumentasi</a:t>
          </a:r>
          <a:endParaRPr lang="en-US" dirty="0">
            <a:latin typeface="Abadi" panose="020B0604020104020204" pitchFamily="34" charset="0"/>
          </a:endParaRPr>
        </a:p>
      </dgm:t>
    </dgm:pt>
    <dgm:pt modelId="{9669A84C-6E59-4CBF-823B-989C9AA54B46}" type="parTrans" cxnId="{D13A7D9E-D96E-4AB5-BD06-61358C6FDCD6}">
      <dgm:prSet/>
      <dgm:spPr/>
      <dgm:t>
        <a:bodyPr/>
        <a:lstStyle/>
        <a:p>
          <a:endParaRPr lang="en-ID"/>
        </a:p>
      </dgm:t>
    </dgm:pt>
    <dgm:pt modelId="{6756DAA4-DD34-41FC-8E64-64718C77D43D}" type="sibTrans" cxnId="{D13A7D9E-D96E-4AB5-BD06-61358C6FDCD6}">
      <dgm:prSet/>
      <dgm:spPr/>
      <dgm:t>
        <a:bodyPr/>
        <a:lstStyle/>
        <a:p>
          <a:endParaRPr lang="en-ID"/>
        </a:p>
      </dgm:t>
    </dgm:pt>
    <dgm:pt modelId="{A2491B11-DAEA-466D-A51D-23080B2EF074}" type="pres">
      <dgm:prSet presAssocID="{77EB5684-9F39-4096-92B8-2C6DC9D722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9E85D6-7950-4AAF-A209-89B0BC8C910C}" type="pres">
      <dgm:prSet presAssocID="{AE1B8D62-F070-4822-B1AA-AE78756ACEBC}" presName="hierRoot1" presStyleCnt="0"/>
      <dgm:spPr/>
    </dgm:pt>
    <dgm:pt modelId="{981D91BC-687A-4DD6-AC5D-5C7569C6D230}" type="pres">
      <dgm:prSet presAssocID="{AE1B8D62-F070-4822-B1AA-AE78756ACEBC}" presName="composite" presStyleCnt="0"/>
      <dgm:spPr/>
    </dgm:pt>
    <dgm:pt modelId="{B979CC76-D954-4494-BBE4-ED2A838069E4}" type="pres">
      <dgm:prSet presAssocID="{AE1B8D62-F070-4822-B1AA-AE78756ACEBC}" presName="background" presStyleLbl="node0" presStyleIdx="0" presStyleCnt="3"/>
      <dgm:spPr/>
    </dgm:pt>
    <dgm:pt modelId="{1039A05D-683E-4FBA-9FFE-FC365ADB5026}" type="pres">
      <dgm:prSet presAssocID="{AE1B8D62-F070-4822-B1AA-AE78756ACEBC}" presName="text" presStyleLbl="fgAcc0" presStyleIdx="0" presStyleCnt="3">
        <dgm:presLayoutVars>
          <dgm:chPref val="3"/>
        </dgm:presLayoutVars>
      </dgm:prSet>
      <dgm:spPr/>
    </dgm:pt>
    <dgm:pt modelId="{DF7EF401-0042-442D-B1F4-F26EA61894B6}" type="pres">
      <dgm:prSet presAssocID="{AE1B8D62-F070-4822-B1AA-AE78756ACEBC}" presName="hierChild2" presStyleCnt="0"/>
      <dgm:spPr/>
    </dgm:pt>
    <dgm:pt modelId="{D32712D0-1C0E-4973-8D98-A39E1E1C119C}" type="pres">
      <dgm:prSet presAssocID="{1E22D7B7-1DF5-4317-BE89-5BB33FED54A3}" presName="hierRoot1" presStyleCnt="0"/>
      <dgm:spPr/>
    </dgm:pt>
    <dgm:pt modelId="{95864187-9B88-49B6-87DA-2B850D31CD76}" type="pres">
      <dgm:prSet presAssocID="{1E22D7B7-1DF5-4317-BE89-5BB33FED54A3}" presName="composite" presStyleCnt="0"/>
      <dgm:spPr/>
    </dgm:pt>
    <dgm:pt modelId="{03BA4119-71BB-409C-A5A9-FB61BDDBA72E}" type="pres">
      <dgm:prSet presAssocID="{1E22D7B7-1DF5-4317-BE89-5BB33FED54A3}" presName="background" presStyleLbl="node0" presStyleIdx="1" presStyleCnt="3"/>
      <dgm:spPr/>
    </dgm:pt>
    <dgm:pt modelId="{C4CB9302-B739-48E1-B20E-16E5C6831E94}" type="pres">
      <dgm:prSet presAssocID="{1E22D7B7-1DF5-4317-BE89-5BB33FED54A3}" presName="text" presStyleLbl="fgAcc0" presStyleIdx="1" presStyleCnt="3">
        <dgm:presLayoutVars>
          <dgm:chPref val="3"/>
        </dgm:presLayoutVars>
      </dgm:prSet>
      <dgm:spPr/>
    </dgm:pt>
    <dgm:pt modelId="{D2400363-34D5-4021-A85A-C196FEC00E92}" type="pres">
      <dgm:prSet presAssocID="{1E22D7B7-1DF5-4317-BE89-5BB33FED54A3}" presName="hierChild2" presStyleCnt="0"/>
      <dgm:spPr/>
    </dgm:pt>
    <dgm:pt modelId="{9E023F06-D71C-4911-BA85-A5004C3F31C9}" type="pres">
      <dgm:prSet presAssocID="{8A753699-3214-49D6-A8DA-669F51E4E840}" presName="hierRoot1" presStyleCnt="0"/>
      <dgm:spPr/>
    </dgm:pt>
    <dgm:pt modelId="{6CA16549-6071-4E69-B59E-B90B0E7B98F5}" type="pres">
      <dgm:prSet presAssocID="{8A753699-3214-49D6-A8DA-669F51E4E840}" presName="composite" presStyleCnt="0"/>
      <dgm:spPr/>
    </dgm:pt>
    <dgm:pt modelId="{940541F5-487E-49AD-9360-6D175D889CEB}" type="pres">
      <dgm:prSet presAssocID="{8A753699-3214-49D6-A8DA-669F51E4E840}" presName="background" presStyleLbl="node0" presStyleIdx="2" presStyleCnt="3"/>
      <dgm:spPr/>
    </dgm:pt>
    <dgm:pt modelId="{525FF292-E85A-466D-A32A-7F938A7A9BAE}" type="pres">
      <dgm:prSet presAssocID="{8A753699-3214-49D6-A8DA-669F51E4E840}" presName="text" presStyleLbl="fgAcc0" presStyleIdx="2" presStyleCnt="3">
        <dgm:presLayoutVars>
          <dgm:chPref val="3"/>
        </dgm:presLayoutVars>
      </dgm:prSet>
      <dgm:spPr/>
    </dgm:pt>
    <dgm:pt modelId="{821C3A92-07DA-4BEB-8430-A2C32CD3D0E6}" type="pres">
      <dgm:prSet presAssocID="{8A753699-3214-49D6-A8DA-669F51E4E840}" presName="hierChild2" presStyleCnt="0"/>
      <dgm:spPr/>
    </dgm:pt>
  </dgm:ptLst>
  <dgm:cxnLst>
    <dgm:cxn modelId="{C6F83D61-D044-427B-8930-DEEE8BA8E5D4}" type="presOf" srcId="{AE1B8D62-F070-4822-B1AA-AE78756ACEBC}" destId="{1039A05D-683E-4FBA-9FFE-FC365ADB5026}" srcOrd="0" destOrd="0" presId="urn:microsoft.com/office/officeart/2005/8/layout/hierarchy1"/>
    <dgm:cxn modelId="{8494A746-51BF-43A4-9004-136D2CFB234C}" srcId="{77EB5684-9F39-4096-92B8-2C6DC9D72250}" destId="{AE1B8D62-F070-4822-B1AA-AE78756ACEBC}" srcOrd="0" destOrd="0" parTransId="{2301E186-220F-4C17-A99D-AAFB773735DA}" sibTransId="{F8177280-CE29-4CA3-957A-E986B3D21BC8}"/>
    <dgm:cxn modelId="{B58DB886-9FF0-40BA-9FE0-A12764A1AB18}" type="presOf" srcId="{8A753699-3214-49D6-A8DA-669F51E4E840}" destId="{525FF292-E85A-466D-A32A-7F938A7A9BAE}" srcOrd="0" destOrd="0" presId="urn:microsoft.com/office/officeart/2005/8/layout/hierarchy1"/>
    <dgm:cxn modelId="{D13A7D9E-D96E-4AB5-BD06-61358C6FDCD6}" srcId="{77EB5684-9F39-4096-92B8-2C6DC9D72250}" destId="{8A753699-3214-49D6-A8DA-669F51E4E840}" srcOrd="2" destOrd="0" parTransId="{9669A84C-6E59-4CBF-823B-989C9AA54B46}" sibTransId="{6756DAA4-DD34-41FC-8E64-64718C77D43D}"/>
    <dgm:cxn modelId="{92A979BB-32A9-4D4A-8C90-C4C7578B6A16}" type="presOf" srcId="{77EB5684-9F39-4096-92B8-2C6DC9D72250}" destId="{A2491B11-DAEA-466D-A51D-23080B2EF074}" srcOrd="0" destOrd="0" presId="urn:microsoft.com/office/officeart/2005/8/layout/hierarchy1"/>
    <dgm:cxn modelId="{1DD961C8-36E6-4C73-B9DC-855D44A0434F}" srcId="{77EB5684-9F39-4096-92B8-2C6DC9D72250}" destId="{1E22D7B7-1DF5-4317-BE89-5BB33FED54A3}" srcOrd="1" destOrd="0" parTransId="{A15BF412-D9AA-4BC4-AD28-1DAF723A93DB}" sibTransId="{685A0D76-1E92-48C0-A57F-8DCEA130FEE1}"/>
    <dgm:cxn modelId="{DC1752F0-03CD-4B68-A2CA-23B0E4191962}" type="presOf" srcId="{1E22D7B7-1DF5-4317-BE89-5BB33FED54A3}" destId="{C4CB9302-B739-48E1-B20E-16E5C6831E94}" srcOrd="0" destOrd="0" presId="urn:microsoft.com/office/officeart/2005/8/layout/hierarchy1"/>
    <dgm:cxn modelId="{2CDB12AD-F965-4120-9964-7B54FD86A202}" type="presParOf" srcId="{A2491B11-DAEA-466D-A51D-23080B2EF074}" destId="{609E85D6-7950-4AAF-A209-89B0BC8C910C}" srcOrd="0" destOrd="0" presId="urn:microsoft.com/office/officeart/2005/8/layout/hierarchy1"/>
    <dgm:cxn modelId="{0757076A-9559-4320-8F0A-1AA85EDD0257}" type="presParOf" srcId="{609E85D6-7950-4AAF-A209-89B0BC8C910C}" destId="{981D91BC-687A-4DD6-AC5D-5C7569C6D230}" srcOrd="0" destOrd="0" presId="urn:microsoft.com/office/officeart/2005/8/layout/hierarchy1"/>
    <dgm:cxn modelId="{EA4DDB31-069C-4873-9A80-1F2FA204B47D}" type="presParOf" srcId="{981D91BC-687A-4DD6-AC5D-5C7569C6D230}" destId="{B979CC76-D954-4494-BBE4-ED2A838069E4}" srcOrd="0" destOrd="0" presId="urn:microsoft.com/office/officeart/2005/8/layout/hierarchy1"/>
    <dgm:cxn modelId="{F076FA3D-8A68-4AEF-A6ED-EA9469D0F774}" type="presParOf" srcId="{981D91BC-687A-4DD6-AC5D-5C7569C6D230}" destId="{1039A05D-683E-4FBA-9FFE-FC365ADB5026}" srcOrd="1" destOrd="0" presId="urn:microsoft.com/office/officeart/2005/8/layout/hierarchy1"/>
    <dgm:cxn modelId="{4E073ED4-5C64-4CCB-9643-5219FD014C44}" type="presParOf" srcId="{609E85D6-7950-4AAF-A209-89B0BC8C910C}" destId="{DF7EF401-0042-442D-B1F4-F26EA61894B6}" srcOrd="1" destOrd="0" presId="urn:microsoft.com/office/officeart/2005/8/layout/hierarchy1"/>
    <dgm:cxn modelId="{94C6F3C1-E47C-4FE4-A0EA-4A2CF0E43811}" type="presParOf" srcId="{A2491B11-DAEA-466D-A51D-23080B2EF074}" destId="{D32712D0-1C0E-4973-8D98-A39E1E1C119C}" srcOrd="1" destOrd="0" presId="urn:microsoft.com/office/officeart/2005/8/layout/hierarchy1"/>
    <dgm:cxn modelId="{8D229628-9F8B-4562-8013-FD28F2A5A532}" type="presParOf" srcId="{D32712D0-1C0E-4973-8D98-A39E1E1C119C}" destId="{95864187-9B88-49B6-87DA-2B850D31CD76}" srcOrd="0" destOrd="0" presId="urn:microsoft.com/office/officeart/2005/8/layout/hierarchy1"/>
    <dgm:cxn modelId="{514C9106-D43C-4F68-AD1F-ED5B13CC2A19}" type="presParOf" srcId="{95864187-9B88-49B6-87DA-2B850D31CD76}" destId="{03BA4119-71BB-409C-A5A9-FB61BDDBA72E}" srcOrd="0" destOrd="0" presId="urn:microsoft.com/office/officeart/2005/8/layout/hierarchy1"/>
    <dgm:cxn modelId="{4B25D0D4-28D4-4CC6-A6A6-A8EA4DCBB308}" type="presParOf" srcId="{95864187-9B88-49B6-87DA-2B850D31CD76}" destId="{C4CB9302-B739-48E1-B20E-16E5C6831E94}" srcOrd="1" destOrd="0" presId="urn:microsoft.com/office/officeart/2005/8/layout/hierarchy1"/>
    <dgm:cxn modelId="{23A8D1C6-F936-4107-B427-E7C66D160F2B}" type="presParOf" srcId="{D32712D0-1C0E-4973-8D98-A39E1E1C119C}" destId="{D2400363-34D5-4021-A85A-C196FEC00E92}" srcOrd="1" destOrd="0" presId="urn:microsoft.com/office/officeart/2005/8/layout/hierarchy1"/>
    <dgm:cxn modelId="{F78DC323-D3EE-4595-8C02-46AEAC1AE266}" type="presParOf" srcId="{A2491B11-DAEA-466D-A51D-23080B2EF074}" destId="{9E023F06-D71C-4911-BA85-A5004C3F31C9}" srcOrd="2" destOrd="0" presId="urn:microsoft.com/office/officeart/2005/8/layout/hierarchy1"/>
    <dgm:cxn modelId="{18329116-93DD-440C-9377-A6B72CEC4D91}" type="presParOf" srcId="{9E023F06-D71C-4911-BA85-A5004C3F31C9}" destId="{6CA16549-6071-4E69-B59E-B90B0E7B98F5}" srcOrd="0" destOrd="0" presId="urn:microsoft.com/office/officeart/2005/8/layout/hierarchy1"/>
    <dgm:cxn modelId="{B06DC5E5-E152-4432-B133-C42A6B2051D1}" type="presParOf" srcId="{6CA16549-6071-4E69-B59E-B90B0E7B98F5}" destId="{940541F5-487E-49AD-9360-6D175D889CEB}" srcOrd="0" destOrd="0" presId="urn:microsoft.com/office/officeart/2005/8/layout/hierarchy1"/>
    <dgm:cxn modelId="{F05C8AC6-B16E-43F8-9E1B-C91AAFBB4660}" type="presParOf" srcId="{6CA16549-6071-4E69-B59E-B90B0E7B98F5}" destId="{525FF292-E85A-466D-A32A-7F938A7A9BAE}" srcOrd="1" destOrd="0" presId="urn:microsoft.com/office/officeart/2005/8/layout/hierarchy1"/>
    <dgm:cxn modelId="{2F6FA463-4EBB-4A3C-A393-629B0799A0AF}" type="presParOf" srcId="{9E023F06-D71C-4911-BA85-A5004C3F31C9}" destId="{821C3A92-07DA-4BEB-8430-A2C32CD3D0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E5B8-6C8E-434E-8EA9-392A13F86439}">
      <dsp:nvSpPr>
        <dsp:cNvPr id="0" name=""/>
        <dsp:cNvSpPr/>
      </dsp:nvSpPr>
      <dsp:spPr>
        <a:xfrm>
          <a:off x="0" y="6416"/>
          <a:ext cx="4754217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4. People:</a:t>
          </a:r>
        </a:p>
      </dsp:txBody>
      <dsp:txXfrm>
        <a:off x="56201" y="62617"/>
        <a:ext cx="4641815" cy="1038877"/>
      </dsp:txXfrm>
    </dsp:sp>
    <dsp:sp modelId="{C40D32A2-9924-49C0-98B9-1D8ABB8A814A}">
      <dsp:nvSpPr>
        <dsp:cNvPr id="0" name=""/>
        <dsp:cNvSpPr/>
      </dsp:nvSpPr>
      <dsp:spPr>
        <a:xfrm>
          <a:off x="0" y="1157696"/>
          <a:ext cx="4754217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4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badi" panose="020B0604020104020204" pitchFamily="34" charset="0"/>
            </a:rPr>
            <a:t>Kehadiran</a:t>
          </a:r>
          <a:endParaRPr lang="en-US" sz="2000" kern="1200" dirty="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</a:rPr>
            <a:t>Adherence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</a:rPr>
            <a:t>Turn Over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badi" panose="020B0604020104020204" pitchFamily="34" charset="0"/>
            </a:rPr>
            <a:t>Penilaian</a:t>
          </a:r>
          <a:r>
            <a:rPr lang="en-US" sz="2000" kern="1200" dirty="0">
              <a:latin typeface="Abadi" panose="020B0604020104020204" pitchFamily="34" charset="0"/>
            </a:rPr>
            <a:t> </a:t>
          </a:r>
          <a:r>
            <a:rPr lang="en-US" sz="2000" kern="1200" dirty="0" err="1">
              <a:latin typeface="Abadi" panose="020B0604020104020204" pitchFamily="34" charset="0"/>
            </a:rPr>
            <a:t>kinerja</a:t>
          </a:r>
          <a:r>
            <a:rPr lang="en-US" sz="2000" kern="1200" dirty="0">
              <a:latin typeface="Abadi" panose="020B0604020104020204" pitchFamily="34" charset="0"/>
            </a:rPr>
            <a:t> agent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</a:rPr>
            <a:t>GAP Analytic &amp; RCA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</a:rPr>
            <a:t>Issue </a:t>
          </a:r>
          <a:r>
            <a:rPr lang="en-US" sz="2000" kern="1200" dirty="0" err="1">
              <a:latin typeface="Abadi" panose="020B0604020104020204" pitchFamily="34" charset="0"/>
            </a:rPr>
            <a:t>Layanan</a:t>
          </a:r>
          <a:endParaRPr lang="en-US" sz="2000" kern="1200" dirty="0">
            <a:latin typeface="Abadi" panose="020B0604020104020204" pitchFamily="34" charset="0"/>
          </a:endParaRPr>
        </a:p>
      </dsp:txBody>
      <dsp:txXfrm>
        <a:off x="0" y="1157696"/>
        <a:ext cx="4754217" cy="1937520"/>
      </dsp:txXfrm>
    </dsp:sp>
    <dsp:sp modelId="{BD44B777-6CEF-43D6-BDDB-80AD2DF0EFBF}">
      <dsp:nvSpPr>
        <dsp:cNvPr id="0" name=""/>
        <dsp:cNvSpPr/>
      </dsp:nvSpPr>
      <dsp:spPr>
        <a:xfrm>
          <a:off x="0" y="3095216"/>
          <a:ext cx="4754217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5. Plan Improvement Bulanan</a:t>
          </a:r>
        </a:p>
      </dsp:txBody>
      <dsp:txXfrm>
        <a:off x="56201" y="3151417"/>
        <a:ext cx="4641815" cy="1038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E5B8-6C8E-434E-8EA9-392A13F86439}">
      <dsp:nvSpPr>
        <dsp:cNvPr id="0" name=""/>
        <dsp:cNvSpPr/>
      </dsp:nvSpPr>
      <dsp:spPr>
        <a:xfrm>
          <a:off x="0" y="0"/>
          <a:ext cx="475421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Profile </a:t>
          </a:r>
          <a:r>
            <a:rPr lang="en-US" sz="3800" kern="1200" dirty="0" err="1"/>
            <a:t>Layanan</a:t>
          </a:r>
          <a:endParaRPr lang="en-US" sz="3800" kern="1200" dirty="0"/>
        </a:p>
      </dsp:txBody>
      <dsp:txXfrm>
        <a:off x="44492" y="44492"/>
        <a:ext cx="4665233" cy="822446"/>
      </dsp:txXfrm>
    </dsp:sp>
    <dsp:sp modelId="{BD44B777-6CEF-43D6-BDDB-80AD2DF0EFBF}">
      <dsp:nvSpPr>
        <dsp:cNvPr id="0" name=""/>
        <dsp:cNvSpPr/>
      </dsp:nvSpPr>
      <dsp:spPr>
        <a:xfrm>
          <a:off x="0" y="1021796"/>
          <a:ext cx="475421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Traffic</a:t>
          </a:r>
        </a:p>
      </dsp:txBody>
      <dsp:txXfrm>
        <a:off x="44492" y="1066288"/>
        <a:ext cx="4665233" cy="822446"/>
      </dsp:txXfrm>
    </dsp:sp>
    <dsp:sp modelId="{D9143E45-6D1E-403B-B1DA-ADCE820E260E}">
      <dsp:nvSpPr>
        <dsp:cNvPr id="0" name=""/>
        <dsp:cNvSpPr/>
      </dsp:nvSpPr>
      <dsp:spPr>
        <a:xfrm>
          <a:off x="0" y="2042666"/>
          <a:ext cx="4754217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Quality:</a:t>
          </a:r>
        </a:p>
      </dsp:txBody>
      <dsp:txXfrm>
        <a:off x="44492" y="2087158"/>
        <a:ext cx="4665233" cy="822446"/>
      </dsp:txXfrm>
    </dsp:sp>
    <dsp:sp modelId="{678FCB97-46ED-4E6D-9041-ECDCF615BB60}">
      <dsp:nvSpPr>
        <dsp:cNvPr id="0" name=""/>
        <dsp:cNvSpPr/>
      </dsp:nvSpPr>
      <dsp:spPr>
        <a:xfrm>
          <a:off x="0" y="2954096"/>
          <a:ext cx="4754217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46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  <a:cs typeface="Aharoni" panose="02010803020104030203" pitchFamily="2" charset="-79"/>
            </a:rPr>
            <a:t>QM Score</a:t>
          </a:r>
          <a:endParaRPr lang="en-US" sz="2000" kern="1200" dirty="0">
            <a:latin typeface="Abadi" panose="020B0604020104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  <a:cs typeface="Aharoni" panose="02010803020104030203" pitchFamily="2" charset="-79"/>
            </a:rPr>
            <a:t>AHT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  <a:cs typeface="Aharoni" panose="02010803020104030203" pitchFamily="2" charset="-79"/>
            </a:rPr>
            <a:t>Hold by Held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Abadi" panose="020B0604020104020204" pitchFamily="34" charset="0"/>
              <a:cs typeface="Aharoni" panose="02010803020104030203" pitchFamily="2" charset="-79"/>
            </a:rPr>
            <a:t>Ratio Held</a:t>
          </a:r>
        </a:p>
      </dsp:txBody>
      <dsp:txXfrm>
        <a:off x="0" y="2954096"/>
        <a:ext cx="4754217" cy="1297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9CC76-D954-4494-BBE4-ED2A838069E4}">
      <dsp:nvSpPr>
        <dsp:cNvPr id="0" name=""/>
        <dsp:cNvSpPr/>
      </dsp:nvSpPr>
      <dsp:spPr>
        <a:xfrm>
          <a:off x="0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9A05D-683E-4FBA-9FFE-FC365ADB5026}">
      <dsp:nvSpPr>
        <dsp:cNvPr id="0" name=""/>
        <dsp:cNvSpPr/>
      </dsp:nvSpPr>
      <dsp:spPr>
        <a:xfrm>
          <a:off x="34112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badi" panose="020B0604020104020204" pitchFamily="34" charset="0"/>
            </a:rPr>
            <a:t>Sosialisasi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Instruksi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Kerja</a:t>
          </a:r>
          <a:r>
            <a:rPr lang="en-US" sz="1800" kern="1200" dirty="0">
              <a:latin typeface="Abadi" panose="020B0604020104020204" pitchFamily="34" charset="0"/>
            </a:rPr>
            <a:t>, </a:t>
          </a:r>
          <a:r>
            <a:rPr lang="en-US" sz="1800" kern="1200" dirty="0" err="1">
              <a:latin typeface="Abadi" panose="020B0604020104020204" pitchFamily="34" charset="0"/>
            </a:rPr>
            <a:t>tanda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tangan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seluruh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karyawan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sebagai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komitmen</a:t>
          </a:r>
          <a:endParaRPr lang="en-US" sz="1800" kern="1200" dirty="0">
            <a:latin typeface="Abadi" panose="020B0604020104020204" pitchFamily="34" charset="0"/>
          </a:endParaRPr>
        </a:p>
      </dsp:txBody>
      <dsp:txXfrm>
        <a:off x="398219" y="983848"/>
        <a:ext cx="2955890" cy="1835307"/>
      </dsp:txXfrm>
    </dsp:sp>
    <dsp:sp modelId="{03BA4119-71BB-409C-A5A9-FB61BDDBA72E}">
      <dsp:nvSpPr>
        <dsp:cNvPr id="0" name=""/>
        <dsp:cNvSpPr/>
      </dsp:nvSpPr>
      <dsp:spPr>
        <a:xfrm>
          <a:off x="375232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B9302-B739-48E1-B20E-16E5C6831E94}">
      <dsp:nvSpPr>
        <dsp:cNvPr id="0" name=""/>
        <dsp:cNvSpPr/>
      </dsp:nvSpPr>
      <dsp:spPr>
        <a:xfrm>
          <a:off x="409345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Abadi" panose="020B0604020104020204" pitchFamily="34" charset="0"/>
            </a:rPr>
            <a:t>Sosialisasi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Pakta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Integritas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mengenai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komitmen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karyawan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dalam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menjaga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kerahasiaan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perusahaan</a:t>
          </a:r>
          <a:r>
            <a:rPr lang="en-US" sz="1800" kern="1200" dirty="0">
              <a:latin typeface="Abadi" panose="020B0604020104020204" pitchFamily="34" charset="0"/>
            </a:rPr>
            <a:t>, </a:t>
          </a:r>
          <a:r>
            <a:rPr lang="en-US" sz="1800" kern="1200" dirty="0" err="1">
              <a:latin typeface="Abadi" panose="020B0604020104020204" pitchFamily="34" charset="0"/>
            </a:rPr>
            <a:t>khususnya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kerahasiaan</a:t>
          </a:r>
          <a:r>
            <a:rPr lang="en-US" sz="1800" kern="1200" dirty="0">
              <a:latin typeface="Abadi" panose="020B0604020104020204" pitchFamily="34" charset="0"/>
            </a:rPr>
            <a:t> password media </a:t>
          </a:r>
          <a:r>
            <a:rPr lang="en-US" sz="1800" kern="1200" dirty="0" err="1">
              <a:latin typeface="Abadi" panose="020B0604020104020204" pitchFamily="34" charset="0"/>
            </a:rPr>
            <a:t>sosial</a:t>
          </a:r>
          <a:r>
            <a:rPr lang="en-US" sz="1800" kern="1200" dirty="0">
              <a:latin typeface="Abadi" panose="020B0604020104020204" pitchFamily="34" charset="0"/>
            </a:rPr>
            <a:t> </a:t>
          </a:r>
          <a:r>
            <a:rPr lang="en-US" sz="1800" kern="1200" dirty="0" err="1">
              <a:latin typeface="Abadi" panose="020B0604020104020204" pitchFamily="34" charset="0"/>
            </a:rPr>
            <a:t>perusahaan</a:t>
          </a:r>
          <a:endParaRPr lang="en-US" sz="1800" kern="1200" dirty="0">
            <a:latin typeface="Abadi" panose="020B0604020104020204" pitchFamily="34" charset="0"/>
          </a:endParaRPr>
        </a:p>
      </dsp:txBody>
      <dsp:txXfrm>
        <a:off x="4150549" y="983848"/>
        <a:ext cx="2955890" cy="1835307"/>
      </dsp:txXfrm>
    </dsp:sp>
    <dsp:sp modelId="{940541F5-487E-49AD-9360-6D175D889CEB}">
      <dsp:nvSpPr>
        <dsp:cNvPr id="0" name=""/>
        <dsp:cNvSpPr/>
      </dsp:nvSpPr>
      <dsp:spPr>
        <a:xfrm>
          <a:off x="7504659" y="602684"/>
          <a:ext cx="3070088" cy="1949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FF292-E85A-466D-A32A-7F938A7A9BAE}">
      <dsp:nvSpPr>
        <dsp:cNvPr id="0" name=""/>
        <dsp:cNvSpPr/>
      </dsp:nvSpPr>
      <dsp:spPr>
        <a:xfrm>
          <a:off x="7845780" y="926749"/>
          <a:ext cx="3070088" cy="1949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badi" panose="020B0604020104020204" pitchFamily="34" charset="0"/>
            </a:rPr>
            <a:t>Masing-masing divisi </a:t>
          </a:r>
          <a:r>
            <a:rPr lang="en-US" sz="1800" kern="1200" dirty="0" err="1">
              <a:latin typeface="Abadi" panose="020B0604020104020204" pitchFamily="34" charset="0"/>
            </a:rPr>
            <a:t>membuat</a:t>
          </a:r>
          <a:r>
            <a:rPr lang="en-US" sz="1800" kern="1200" dirty="0">
              <a:latin typeface="Abadi" panose="020B0604020104020204" pitchFamily="34" charset="0"/>
            </a:rPr>
            <a:t> program improvement yang </a:t>
          </a:r>
          <a:r>
            <a:rPr lang="en-US" sz="1800" kern="1200" dirty="0" err="1">
              <a:latin typeface="Abadi" panose="020B0604020104020204" pitchFamily="34" charset="0"/>
            </a:rPr>
            <a:t>terdokumentasi</a:t>
          </a:r>
          <a:endParaRPr lang="en-US" sz="1800" kern="1200" dirty="0">
            <a:latin typeface="Abadi" panose="020B0604020104020204" pitchFamily="34" charset="0"/>
          </a:endParaRPr>
        </a:p>
      </dsp:txBody>
      <dsp:txXfrm>
        <a:off x="7902879" y="983848"/>
        <a:ext cx="2955890" cy="1835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8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2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9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040908D-7D9A-4C05-AB75-01168E98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421" b="1309"/>
          <a:stretch/>
        </p:blipFill>
        <p:spPr>
          <a:xfrm>
            <a:off x="-3027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C79C3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FAE78-58B2-486C-B404-2D521519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/>
            <a:r>
              <a:rPr lang="en-US" sz="8100" dirty="0"/>
              <a:t>Monthly Meeting</a:t>
            </a:r>
            <a:endParaRPr lang="en-ID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C26B3-5DED-4194-971C-9B44B07FD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Rina Fakhri</a:t>
            </a:r>
            <a:endParaRPr lang="en-ID" sz="32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79C36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04395-2CD9-453F-BD2C-B81903BF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Content</a:t>
            </a:r>
            <a:endParaRPr lang="en-ID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793E-4862-4656-9D7E-DB63F43F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749" y="2612641"/>
            <a:ext cx="5254754" cy="5294647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604020202020204" pitchFamily="34" charset="0"/>
              </a:rPr>
              <a:t>Reporting</a:t>
            </a:r>
          </a:p>
          <a:p>
            <a:r>
              <a:rPr lang="en-US" b="1" dirty="0">
                <a:latin typeface="Agency FB" panose="020B0604020202020204" pitchFamily="34" charset="0"/>
              </a:rPr>
              <a:t>Program </a:t>
            </a:r>
            <a:r>
              <a:rPr lang="en-US" b="1" dirty="0" err="1">
                <a:latin typeface="Agency FB" panose="020B0604020202020204" pitchFamily="34" charset="0"/>
              </a:rPr>
              <a:t>Kerja</a:t>
            </a:r>
            <a:r>
              <a:rPr lang="en-US" b="1" dirty="0">
                <a:latin typeface="Agency FB" panose="020B0604020202020204" pitchFamily="34" charset="0"/>
              </a:rPr>
              <a:t> </a:t>
            </a:r>
            <a:r>
              <a:rPr lang="en-US" b="1" dirty="0" err="1">
                <a:latin typeface="Agency FB" panose="020B0604020202020204" pitchFamily="34" charset="0"/>
              </a:rPr>
              <a:t>Maret</a:t>
            </a:r>
            <a:r>
              <a:rPr lang="en-US" b="1" dirty="0">
                <a:latin typeface="Agency FB" panose="020B0604020202020204" pitchFamily="34" charset="0"/>
              </a:rPr>
              <a:t> 2021</a:t>
            </a:r>
          </a:p>
          <a:p>
            <a:r>
              <a:rPr lang="en-US" b="1" dirty="0">
                <a:latin typeface="Agency FB" panose="020B0604020202020204" pitchFamily="34" charset="0"/>
              </a:rPr>
              <a:t>Training Pos </a:t>
            </a:r>
            <a:r>
              <a:rPr lang="en-US" b="1" dirty="0" err="1">
                <a:latin typeface="Agency FB" panose="020B0604020202020204" pitchFamily="34" charset="0"/>
              </a:rPr>
              <a:t>Internasional</a:t>
            </a:r>
            <a:endParaRPr lang="en-US" b="1" dirty="0">
              <a:latin typeface="Agency FB" panose="020B0604020202020204" pitchFamily="34" charset="0"/>
            </a:endParaRPr>
          </a:p>
          <a:p>
            <a:r>
              <a:rPr lang="en-US" b="1" dirty="0" err="1">
                <a:latin typeface="Agency FB" panose="020B0604020202020204" pitchFamily="34" charset="0"/>
              </a:rPr>
              <a:t>Pengelompokan</a:t>
            </a:r>
            <a:r>
              <a:rPr lang="en-US" b="1" dirty="0">
                <a:latin typeface="Agency FB" panose="020B0604020202020204" pitchFamily="34" charset="0"/>
              </a:rPr>
              <a:t> Agent </a:t>
            </a:r>
            <a:r>
              <a:rPr lang="en-US" b="1" dirty="0" err="1">
                <a:latin typeface="Agency FB" panose="020B0604020202020204" pitchFamily="34" charset="0"/>
              </a:rPr>
              <a:t>untuk</a:t>
            </a:r>
            <a:r>
              <a:rPr lang="en-US" b="1" dirty="0">
                <a:latin typeface="Agency FB" panose="020B0604020202020204" pitchFamily="34" charset="0"/>
              </a:rPr>
              <a:t> CRM Pos Indonesia 2021</a:t>
            </a:r>
          </a:p>
          <a:p>
            <a:pPr marL="0" indent="0">
              <a:buNone/>
            </a:pPr>
            <a:endParaRPr lang="en-ID" b="1" dirty="0">
              <a:latin typeface="Agency FB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777-1864-4569-9D59-A33E6E15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A6AA-18E3-4A6B-A997-AB411134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5725"/>
            <a:ext cx="4648200" cy="2682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Report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dibagi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3: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Daily, Weekly dan Monthly</a:t>
            </a:r>
          </a:p>
          <a:p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Daily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untuk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supervisi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pekerjaan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individu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dan team</a:t>
            </a:r>
          </a:p>
          <a:p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Weekly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untuk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laporan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ke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client</a:t>
            </a:r>
          </a:p>
          <a:p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Monthly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untuk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laporan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ke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Client (Excel dan Word)</a:t>
            </a:r>
          </a:p>
          <a:p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Monthly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untuk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laporan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ke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ID" sz="2000" dirty="0" err="1">
                <a:latin typeface="Abadi" panose="020B0604020104020204" pitchFamily="34" charset="0"/>
                <a:cs typeface="Aharoni" panose="02010803020104030203" pitchFamily="2" charset="-79"/>
              </a:rPr>
              <a:t>Infomedia</a:t>
            </a:r>
            <a:r>
              <a:rPr lang="en-ID" sz="2000" dirty="0">
                <a:latin typeface="Abadi" panose="020B0604020104020204" pitchFamily="34" charset="0"/>
                <a:cs typeface="Aharoni" panose="02010803020104030203" pitchFamily="2" charset="-79"/>
              </a:rPr>
              <a:t> (Ppt)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FEED3-B7A4-43E6-A5F9-7EC927952723}"/>
              </a:ext>
            </a:extLst>
          </p:cNvPr>
          <p:cNvSpPr txBox="1">
            <a:spLocks/>
          </p:cNvSpPr>
          <p:nvPr/>
        </p:nvSpPr>
        <p:spPr>
          <a:xfrm>
            <a:off x="6705601" y="2325725"/>
            <a:ext cx="4648200" cy="253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Report Weekly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untuk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Client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perhitungannya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bukan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berdasarkan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tanggal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,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namun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berdasarkan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hari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(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Senin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s.d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r>
              <a:rPr lang="en-US" sz="2000" dirty="0" err="1">
                <a:latin typeface="Abadi" panose="020B0604020104020204" pitchFamily="34" charset="0"/>
                <a:cs typeface="Aharoni" panose="02010803020104030203" pitchFamily="2" charset="-79"/>
              </a:rPr>
              <a:t>Minggu</a:t>
            </a:r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)</a:t>
            </a:r>
            <a:endParaRPr lang="en-ID" sz="2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883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157-8593-4C3D-8F04-9D5310DB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Report Monthly </a:t>
            </a:r>
            <a:r>
              <a:rPr lang="en-US" dirty="0" err="1"/>
              <a:t>Infomedia</a:t>
            </a:r>
            <a:r>
              <a:rPr lang="en-US" dirty="0"/>
              <a:t>:</a:t>
            </a:r>
            <a:endParaRPr lang="en-ID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599B022-A5D4-4E95-B6E8-7388B20F7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202072"/>
              </p:ext>
            </p:extLst>
          </p:nvPr>
        </p:nvGraphicFramePr>
        <p:xfrm>
          <a:off x="6599585" y="1928813"/>
          <a:ext cx="4754217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22BF36B-4759-4D18-818B-4E97B1C75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212600"/>
              </p:ext>
            </p:extLst>
          </p:nvPr>
        </p:nvGraphicFramePr>
        <p:xfrm>
          <a:off x="838199" y="1928813"/>
          <a:ext cx="4754217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04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9E0A-BD42-42F1-9CDD-A50524D6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Bot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D4101-D176-47AC-9139-BFA39F178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70"/>
          <a:stretch/>
        </p:blipFill>
        <p:spPr>
          <a:xfrm>
            <a:off x="298438" y="2124220"/>
            <a:ext cx="11595124" cy="4248445"/>
          </a:xfrm>
        </p:spPr>
      </p:pic>
    </p:spTree>
    <p:extLst>
      <p:ext uri="{BB962C8B-B14F-4D97-AF65-F5344CB8AC3E}">
        <p14:creationId xmlns:p14="http://schemas.microsoft.com/office/powerpoint/2010/main" val="326437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ED6AE-E6EC-4BC2-B619-ECE068BA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/>
              <a:t>Program </a:t>
            </a:r>
            <a:r>
              <a:rPr lang="en-US" sz="7200" dirty="0" err="1"/>
              <a:t>Kerja</a:t>
            </a:r>
            <a:endParaRPr lang="en-ID" sz="7200" dirty="0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79C36"/>
          </a:solidFill>
          <a:ln w="34925">
            <a:solidFill>
              <a:srgbClr val="C79C3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D02BF-6551-4306-83E2-149D8ECE6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75116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7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5015-BECE-4736-995C-BE1ED176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Pos </a:t>
            </a:r>
            <a:r>
              <a:rPr lang="en-US" dirty="0" err="1"/>
              <a:t>Internasional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68B2-50B4-448D-8D44-33A5A5B5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Lokasi: </a:t>
            </a:r>
            <a:r>
              <a:rPr lang="en-US" sz="2000" dirty="0" err="1">
                <a:latin typeface="Abadi" panose="020B0604020104020204" pitchFamily="34" charset="0"/>
              </a:rPr>
              <a:t>Lantai</a:t>
            </a:r>
            <a:r>
              <a:rPr lang="en-US" sz="2000" dirty="0">
                <a:latin typeface="Abadi" panose="020B0604020104020204" pitchFamily="34" charset="0"/>
              </a:rPr>
              <a:t> 2, Ruang Training </a:t>
            </a:r>
            <a:r>
              <a:rPr lang="en-US" sz="2000" dirty="0" err="1">
                <a:latin typeface="Abadi" panose="020B0604020104020204" pitchFamily="34" charset="0"/>
              </a:rPr>
              <a:t>Heksa</a:t>
            </a:r>
            <a:r>
              <a:rPr lang="en-US" sz="2000" dirty="0">
                <a:latin typeface="Abadi" panose="020B0604020104020204" pitchFamily="34" charset="0"/>
              </a:rPr>
              <a:t> Insurance</a:t>
            </a:r>
          </a:p>
          <a:p>
            <a:r>
              <a:rPr lang="en-US" sz="2000" dirty="0" err="1">
                <a:latin typeface="Abadi" panose="020B0604020104020204" pitchFamily="34" charset="0"/>
              </a:rPr>
              <a:t>Peserta</a:t>
            </a:r>
            <a:r>
              <a:rPr lang="en-US" sz="2000" dirty="0">
                <a:latin typeface="Abadi" panose="020B0604020104020204" pitchFamily="34" charset="0"/>
              </a:rPr>
              <a:t>: 5 Agent Omnichannel, 5 Agent </a:t>
            </a:r>
            <a:r>
              <a:rPr lang="en-US" sz="2000" dirty="0" err="1">
                <a:latin typeface="Abadi" panose="020B0604020104020204" pitchFamily="34" charset="0"/>
              </a:rPr>
              <a:t>Halopos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 err="1">
                <a:latin typeface="Abadi" panose="020B0604020104020204" pitchFamily="34" charset="0"/>
              </a:rPr>
              <a:t>Pemateri</a:t>
            </a:r>
            <a:r>
              <a:rPr lang="en-US" sz="2000" dirty="0">
                <a:latin typeface="Abadi" panose="020B0604020104020204" pitchFamily="34" charset="0"/>
              </a:rPr>
              <a:t>: VP </a:t>
            </a:r>
            <a:r>
              <a:rPr lang="en-US" sz="2000" dirty="0" err="1">
                <a:latin typeface="Abadi" panose="020B0604020104020204" pitchFamily="34" charset="0"/>
              </a:rPr>
              <a:t>Posint</a:t>
            </a:r>
            <a:r>
              <a:rPr lang="en-US" sz="2000" dirty="0">
                <a:latin typeface="Abadi" panose="020B0604020104020204" pitchFamily="34" charset="0"/>
              </a:rPr>
              <a:t>, Ka KTSH, Ka SPP Jakarta (VIP 3 FP Customer Management)</a:t>
            </a:r>
          </a:p>
          <a:p>
            <a:r>
              <a:rPr lang="en-US" sz="2000" dirty="0">
                <a:latin typeface="Abadi" panose="020B0604020104020204" pitchFamily="34" charset="0"/>
              </a:rPr>
              <a:t>MC: Rabu-</a:t>
            </a:r>
            <a:r>
              <a:rPr lang="en-US" sz="2000" dirty="0" err="1">
                <a:latin typeface="Abadi" panose="020B0604020104020204" pitchFamily="34" charset="0"/>
              </a:rPr>
              <a:t>Otoy</a:t>
            </a:r>
            <a:r>
              <a:rPr lang="en-US" sz="2000" dirty="0">
                <a:latin typeface="Abadi" panose="020B0604020104020204" pitchFamily="34" charset="0"/>
              </a:rPr>
              <a:t>, </a:t>
            </a:r>
            <a:r>
              <a:rPr lang="en-US" sz="2000" dirty="0" err="1">
                <a:latin typeface="Abadi" panose="020B0604020104020204" pitchFamily="34" charset="0"/>
              </a:rPr>
              <a:t>Kamis</a:t>
            </a:r>
            <a:r>
              <a:rPr lang="en-US" sz="2000" dirty="0">
                <a:latin typeface="Abadi" panose="020B0604020104020204" pitchFamily="34" charset="0"/>
              </a:rPr>
              <a:t>: Kang </a:t>
            </a:r>
            <a:r>
              <a:rPr lang="en-US" sz="2000" dirty="0" err="1">
                <a:latin typeface="Abadi" panose="020B0604020104020204" pitchFamily="34" charset="0"/>
              </a:rPr>
              <a:t>Asep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 err="1">
                <a:latin typeface="Abadi" panose="020B0604020104020204" pitchFamily="34" charset="0"/>
              </a:rPr>
              <a:t>Konsumsi</a:t>
            </a:r>
            <a:r>
              <a:rPr lang="en-US" sz="2000" dirty="0">
                <a:latin typeface="Abadi" panose="020B0604020104020204" pitchFamily="34" charset="0"/>
              </a:rPr>
              <a:t>: </a:t>
            </a:r>
            <a:r>
              <a:rPr lang="en-US" sz="2000" dirty="0" err="1">
                <a:latin typeface="Abadi" panose="020B0604020104020204" pitchFamily="34" charset="0"/>
              </a:rPr>
              <a:t>Makan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siang</a:t>
            </a:r>
            <a:r>
              <a:rPr lang="en-US" sz="2000" dirty="0">
                <a:latin typeface="Abadi" panose="020B0604020104020204" pitchFamily="34" charset="0"/>
              </a:rPr>
              <a:t> 20, Snack 5 per </a:t>
            </a:r>
            <a:r>
              <a:rPr lang="en-US" sz="2000" dirty="0" err="1">
                <a:latin typeface="Abadi" panose="020B0604020104020204" pitchFamily="34" charset="0"/>
              </a:rPr>
              <a:t>hari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untuk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pemateri</a:t>
            </a:r>
            <a:r>
              <a:rPr lang="en-US" sz="2000" dirty="0">
                <a:latin typeface="Abadi" panose="020B0604020104020204" pitchFamily="34" charset="0"/>
              </a:rPr>
              <a:t> dan VIP</a:t>
            </a:r>
          </a:p>
          <a:p>
            <a:pPr marL="0" indent="0">
              <a:buNone/>
            </a:pPr>
            <a:r>
              <a:rPr lang="en-US" sz="2000" dirty="0" err="1">
                <a:latin typeface="Abadi" panose="020B0604020104020204" pitchFamily="34" charset="0"/>
              </a:rPr>
              <a:t>Konsumsi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sudah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dipesan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dari</a:t>
            </a:r>
            <a:r>
              <a:rPr lang="en-US" sz="2000" dirty="0">
                <a:latin typeface="Abadi" panose="020B0604020104020204" pitchFamily="34" charset="0"/>
              </a:rPr>
              <a:t> TBB </a:t>
            </a:r>
            <a:r>
              <a:rPr lang="en-US" sz="2000" dirty="0" err="1">
                <a:latin typeface="Abadi" panose="020B0604020104020204" pitchFamily="34" charset="0"/>
              </a:rPr>
              <a:t>akan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dibawa</a:t>
            </a:r>
            <a:r>
              <a:rPr lang="en-US" sz="2000" dirty="0">
                <a:latin typeface="Abadi" panose="020B0604020104020204" pitchFamily="34" charset="0"/>
              </a:rPr>
              <a:t> oleh Pak Hendra, Snack dan Aqua </a:t>
            </a:r>
            <a:r>
              <a:rPr lang="en-US" sz="2000" dirty="0" err="1">
                <a:latin typeface="Abadi" panose="020B0604020104020204" pitchFamily="34" charset="0"/>
              </a:rPr>
              <a:t>dipesan</a:t>
            </a:r>
            <a:r>
              <a:rPr lang="en-US" sz="2000" dirty="0">
                <a:latin typeface="Abadi" panose="020B0604020104020204" pitchFamily="34" charset="0"/>
              </a:rPr>
              <a:t> oleh Ops </a:t>
            </a:r>
            <a:r>
              <a:rPr lang="en-US" sz="2000" dirty="0" err="1">
                <a:latin typeface="Abadi" panose="020B0604020104020204" pitchFamily="34" charset="0"/>
              </a:rPr>
              <a:t>layanan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Snack </a:t>
            </a:r>
            <a:r>
              <a:rPr lang="en-US" sz="2000" dirty="0" err="1">
                <a:latin typeface="Abadi" panose="020B0604020104020204" pitchFamily="34" charset="0"/>
              </a:rPr>
              <a:t>pesan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ke</a:t>
            </a:r>
            <a:r>
              <a:rPr lang="en-US" sz="2000" dirty="0">
                <a:latin typeface="Abadi" panose="020B0604020104020204" pitchFamily="34" charset="0"/>
              </a:rPr>
              <a:t> Prima Rasa (PIC Rina), Aqua (</a:t>
            </a:r>
            <a:r>
              <a:rPr lang="en-US" sz="2000" dirty="0" err="1">
                <a:latin typeface="Abadi" panose="020B0604020104020204" pitchFamily="34" charset="0"/>
              </a:rPr>
              <a:t>botol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satu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dus</a:t>
            </a:r>
            <a:r>
              <a:rPr lang="en-US" sz="2000" dirty="0">
                <a:latin typeface="Abadi" panose="020B0604020104020204" pitchFamily="34" charset="0"/>
              </a:rPr>
              <a:t>, </a:t>
            </a:r>
            <a:r>
              <a:rPr lang="en-US" sz="2000" dirty="0" err="1">
                <a:latin typeface="Abadi" panose="020B0604020104020204" pitchFamily="34" charset="0"/>
              </a:rPr>
              <a:t>gelas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satu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dus</a:t>
            </a:r>
            <a:r>
              <a:rPr lang="en-US" sz="2000" dirty="0">
                <a:latin typeface="Abadi" panose="020B0604020104020204" pitchFamily="34" charset="0"/>
              </a:rPr>
              <a:t>).</a:t>
            </a:r>
            <a:endParaRPr lang="en-ID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2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A638-40D7-4752-836A-C69380CD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Agent 2021</a:t>
            </a:r>
            <a:endParaRPr lang="en-ID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4C221FB-322E-4978-AA37-4A470C9D5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34014"/>
              </p:ext>
            </p:extLst>
          </p:nvPr>
        </p:nvGraphicFramePr>
        <p:xfrm>
          <a:off x="838200" y="1849300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74">
                  <a:extLst>
                    <a:ext uri="{9D8B030D-6E8A-4147-A177-3AD203B41FA5}">
                      <a16:colId xmlns:a16="http://schemas.microsoft.com/office/drawing/2014/main" val="1165241929"/>
                    </a:ext>
                  </a:extLst>
                </a:gridCol>
                <a:gridCol w="2835965">
                  <a:extLst>
                    <a:ext uri="{9D8B030D-6E8A-4147-A177-3AD203B41FA5}">
                      <a16:colId xmlns:a16="http://schemas.microsoft.com/office/drawing/2014/main" val="49837868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817099429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2238415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72277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Jabatan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Kualifikasi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8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Supervisor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Kualifikasi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Supervisor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Internasional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2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2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Voice Inbound Team Leader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Kualifikasi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Team Leader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Internasional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5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3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E-Care (End Customer and Corporate) TL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2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2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Kualifikasi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Team Leader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Internasional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ID" sz="1200" b="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Helpdesk Marketplace Team Leader</a:t>
                      </a:r>
                      <a:endParaRPr lang="en-ID" sz="1200" b="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ID" sz="1200" b="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ID" sz="1200" b="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Kualifikasi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Team Leader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Internasional</a:t>
                      </a:r>
                      <a:endParaRPr lang="en-ID" sz="1200" b="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1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Tier 2 Team Leader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Kualifikasi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Team Leader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Internasional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2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6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Voice Inbound Agent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16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20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Domestik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64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7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Voice Outbound Agent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Domestik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2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8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E-Care (End Customer and Corporate) Agent (End Customer dan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Jaskug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)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33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37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Domestik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  <a:p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9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Helpdesk Marketplace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14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Domestik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0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10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Tier 2 Agent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8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Domestik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9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11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Customer Care Analyst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Abadi" panose="020B0604020104020204" pitchFamily="34" charset="0"/>
                        </a:rPr>
                        <a:t> Analyst</a:t>
                      </a:r>
                      <a:endParaRPr lang="en-ID" sz="1200" dirty="0">
                        <a:solidFill>
                          <a:srgbClr val="FF0000"/>
                        </a:solidFill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8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12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IT Chatbot dan Support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1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badi" panose="020B0604020104020204" pitchFamily="34" charset="0"/>
                        </a:rPr>
                        <a:t>SDM </a:t>
                      </a:r>
                      <a:r>
                        <a:rPr lang="en-US" sz="1200" dirty="0" err="1">
                          <a:latin typeface="Abadi" panose="020B0604020104020204" pitchFamily="34" charset="0"/>
                        </a:rPr>
                        <a:t>Kualitas</a:t>
                      </a:r>
                      <a:r>
                        <a:rPr lang="en-US" sz="1200" dirty="0">
                          <a:latin typeface="Abadi" panose="020B0604020104020204" pitchFamily="34" charset="0"/>
                        </a:rPr>
                        <a:t> IT Chatbot dan Support</a:t>
                      </a:r>
                      <a:endParaRPr lang="en-ID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23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10E77-4A9B-4A60-A261-BAD3B952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C79C36"/>
                </a:solidFill>
              </a:rPr>
              <a:t>Terima kasih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79C36"/>
          </a:solidFill>
          <a:ln w="38100" cap="rnd">
            <a:solidFill>
              <a:srgbClr val="C79C3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08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23920"/>
      </a:dk2>
      <a:lt2>
        <a:srgbClr val="E2E4E8"/>
      </a:lt2>
      <a:accent1>
        <a:srgbClr val="C79C36"/>
      </a:accent1>
      <a:accent2>
        <a:srgbClr val="9BA83B"/>
      </a:accent2>
      <a:accent3>
        <a:srgbClr val="78B147"/>
      </a:accent3>
      <a:accent4>
        <a:srgbClr val="3BB734"/>
      </a:accent4>
      <a:accent5>
        <a:srgbClr val="37B766"/>
      </a:accent5>
      <a:accent6>
        <a:srgbClr val="3DB49A"/>
      </a:accent6>
      <a:hlink>
        <a:srgbClr val="697EAE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410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</vt:lpstr>
      <vt:lpstr>Agency FB</vt:lpstr>
      <vt:lpstr>Arial</vt:lpstr>
      <vt:lpstr>Modern Love</vt:lpstr>
      <vt:lpstr>The Hand</vt:lpstr>
      <vt:lpstr>SketchyVTI</vt:lpstr>
      <vt:lpstr>Monthly Meeting</vt:lpstr>
      <vt:lpstr>Content</vt:lpstr>
      <vt:lpstr>Reporting</vt:lpstr>
      <vt:lpstr>Template Report Monthly Infomedia:</vt:lpstr>
      <vt:lpstr>Reporting Bot</vt:lpstr>
      <vt:lpstr>Program Kerja</vt:lpstr>
      <vt:lpstr>Training Pos Internasional</vt:lpstr>
      <vt:lpstr>Pengelompokan Agent 2021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Meeting</dc:title>
  <dc:creator>rina fakhri</dc:creator>
  <cp:lastModifiedBy>rina fakhri</cp:lastModifiedBy>
  <cp:revision>12</cp:revision>
  <dcterms:created xsi:type="dcterms:W3CDTF">2021-03-02T00:57:16Z</dcterms:created>
  <dcterms:modified xsi:type="dcterms:W3CDTF">2021-03-02T08:15:46Z</dcterms:modified>
</cp:coreProperties>
</file>